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747" r:id="rId2"/>
  </p:sldMasterIdLst>
  <p:notesMasterIdLst>
    <p:notesMasterId r:id="rId37"/>
  </p:notesMasterIdLst>
  <p:handoutMasterIdLst>
    <p:handoutMasterId r:id="rId38"/>
  </p:handoutMasterIdLst>
  <p:sldIdLst>
    <p:sldId id="9037" r:id="rId3"/>
    <p:sldId id="9288" r:id="rId4"/>
    <p:sldId id="9289" r:id="rId5"/>
    <p:sldId id="9363" r:id="rId6"/>
    <p:sldId id="284" r:id="rId7"/>
    <p:sldId id="9755" r:id="rId8"/>
    <p:sldId id="9766" r:id="rId9"/>
    <p:sldId id="9768" r:id="rId10"/>
    <p:sldId id="9813" r:id="rId11"/>
    <p:sldId id="9776" r:id="rId12"/>
    <p:sldId id="9815" r:id="rId13"/>
    <p:sldId id="9816" r:id="rId14"/>
    <p:sldId id="9789" r:id="rId15"/>
    <p:sldId id="9817" r:id="rId16"/>
    <p:sldId id="9780" r:id="rId17"/>
    <p:sldId id="6877" r:id="rId18"/>
    <p:sldId id="7000" r:id="rId19"/>
    <p:sldId id="9782" r:id="rId20"/>
    <p:sldId id="1254" r:id="rId21"/>
    <p:sldId id="4565" r:id="rId22"/>
    <p:sldId id="9818" r:id="rId23"/>
    <p:sldId id="9783" r:id="rId24"/>
    <p:sldId id="9784" r:id="rId25"/>
    <p:sldId id="9785" r:id="rId26"/>
    <p:sldId id="9786" r:id="rId27"/>
    <p:sldId id="9787" r:id="rId28"/>
    <p:sldId id="9788" r:id="rId29"/>
    <p:sldId id="3822" r:id="rId30"/>
    <p:sldId id="3823" r:id="rId31"/>
    <p:sldId id="3824" r:id="rId32"/>
    <p:sldId id="8695" r:id="rId33"/>
    <p:sldId id="9404" r:id="rId34"/>
    <p:sldId id="9814" r:id="rId35"/>
    <p:sldId id="9819" r:id="rId36"/>
  </p:sldIdLst>
  <p:sldSz cx="12192000" cy="6858000"/>
  <p:notesSz cx="7315200" cy="9601200"/>
  <p:custDataLst>
    <p:tags r:id="rId39"/>
  </p:custDataLst>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0099"/>
    <a:srgbClr val="3366CC"/>
    <a:srgbClr val="3366FF"/>
    <a:srgbClr val="3399FF"/>
    <a:srgbClr val="0066FF"/>
    <a:srgbClr val="333399"/>
    <a:srgbClr val="003399"/>
    <a:srgbClr val="0000CC"/>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CDAA37-6B49-4B9E-9118-A4DD7745EAF8}" v="18" dt="2023-04-16T15:42:58.30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653" autoAdjust="0"/>
    <p:restoredTop sz="96208" autoAdjust="0"/>
  </p:normalViewPr>
  <p:slideViewPr>
    <p:cSldViewPr>
      <p:cViewPr varScale="1">
        <p:scale>
          <a:sx n="105" d="100"/>
          <a:sy n="105" d="100"/>
        </p:scale>
        <p:origin x="523" y="77"/>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79" d="100"/>
          <a:sy n="79" d="100"/>
        </p:scale>
        <p:origin x="3773" y="8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gs" Target="tags/tag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handoutMaster" Target="handoutMasters/handoutMaster1.xml"/><Relationship Id="rId20" Type="http://schemas.openxmlformats.org/officeDocument/2006/relationships/slide" Target="slides/slide18.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im McGowan" userId="e2c7446dd3aca506" providerId="LiveId" clId="{01CDAA37-6B49-4B9E-9118-A4DD7745EAF8}"/>
    <pc:docChg chg="custSel addSld delSld modSld">
      <pc:chgData name="Jim McGowan" userId="e2c7446dd3aca506" providerId="LiveId" clId="{01CDAA37-6B49-4B9E-9118-A4DD7745EAF8}" dt="2023-04-16T15:43:21.636" v="42" actId="20577"/>
      <pc:docMkLst>
        <pc:docMk/>
      </pc:docMkLst>
      <pc:sldChg chg="modSp mod">
        <pc:chgData name="Jim McGowan" userId="e2c7446dd3aca506" providerId="LiveId" clId="{01CDAA37-6B49-4B9E-9118-A4DD7745EAF8}" dt="2023-04-16T15:42:35.823" v="25" actId="1076"/>
        <pc:sldMkLst>
          <pc:docMk/>
          <pc:sldMk cId="2881166552" sldId="1490"/>
        </pc:sldMkLst>
        <pc:spChg chg="mod">
          <ac:chgData name="Jim McGowan" userId="e2c7446dd3aca506" providerId="LiveId" clId="{01CDAA37-6B49-4B9E-9118-A4DD7745EAF8}" dt="2023-04-16T15:42:35.823" v="25" actId="1076"/>
          <ac:spMkLst>
            <pc:docMk/>
            <pc:sldMk cId="2881166552" sldId="1490"/>
            <ac:spMk id="134147" creationId="{00000000-0000-0000-0000-000000000000}"/>
          </ac:spMkLst>
        </pc:spChg>
      </pc:sldChg>
      <pc:sldChg chg="delSp add del mod">
        <pc:chgData name="Jim McGowan" userId="e2c7446dd3aca506" providerId="LiveId" clId="{01CDAA37-6B49-4B9E-9118-A4DD7745EAF8}" dt="2023-04-16T15:42:45.317" v="27"/>
        <pc:sldMkLst>
          <pc:docMk/>
          <pc:sldMk cId="265834340" sldId="9767"/>
        </pc:sldMkLst>
        <pc:spChg chg="del">
          <ac:chgData name="Jim McGowan" userId="e2c7446dd3aca506" providerId="LiveId" clId="{01CDAA37-6B49-4B9E-9118-A4DD7745EAF8}" dt="2023-04-16T13:39:51.769" v="0" actId="478"/>
          <ac:spMkLst>
            <pc:docMk/>
            <pc:sldMk cId="265834340" sldId="9767"/>
            <ac:spMk id="2" creationId="{F112516E-77FC-8BE5-EE8E-9488E30F6D7F}"/>
          </ac:spMkLst>
        </pc:spChg>
      </pc:sldChg>
      <pc:sldChg chg="modSp mod">
        <pc:chgData name="Jim McGowan" userId="e2c7446dd3aca506" providerId="LiveId" clId="{01CDAA37-6B49-4B9E-9118-A4DD7745EAF8}" dt="2023-04-16T15:39:49.589" v="23" actId="12788"/>
        <pc:sldMkLst>
          <pc:docMk/>
          <pc:sldMk cId="3107220991" sldId="9793"/>
        </pc:sldMkLst>
        <pc:graphicFrameChg chg="mod modGraphic">
          <ac:chgData name="Jim McGowan" userId="e2c7446dd3aca506" providerId="LiveId" clId="{01CDAA37-6B49-4B9E-9118-A4DD7745EAF8}" dt="2023-04-16T15:39:49.589" v="23" actId="12788"/>
          <ac:graphicFrameMkLst>
            <pc:docMk/>
            <pc:sldMk cId="3107220991" sldId="9793"/>
            <ac:graphicFrameMk id="4" creationId="{00000000-0000-0000-0000-000000000000}"/>
          </ac:graphicFrameMkLst>
        </pc:graphicFrameChg>
      </pc:sldChg>
      <pc:sldChg chg="add">
        <pc:chgData name="Jim McGowan" userId="e2c7446dd3aca506" providerId="LiveId" clId="{01CDAA37-6B49-4B9E-9118-A4DD7745EAF8}" dt="2023-04-16T15:08:11.263" v="1"/>
        <pc:sldMkLst>
          <pc:docMk/>
          <pc:sldMk cId="4145240305" sldId="9820"/>
        </pc:sldMkLst>
      </pc:sldChg>
      <pc:sldChg chg="addSp modSp new mod">
        <pc:chgData name="Jim McGowan" userId="e2c7446dd3aca506" providerId="LiveId" clId="{01CDAA37-6B49-4B9E-9118-A4DD7745EAF8}" dt="2023-04-16T15:43:21.636" v="42" actId="20577"/>
        <pc:sldMkLst>
          <pc:docMk/>
          <pc:sldMk cId="3125033175" sldId="9821"/>
        </pc:sldMkLst>
        <pc:spChg chg="add mod">
          <ac:chgData name="Jim McGowan" userId="e2c7446dd3aca506" providerId="LiveId" clId="{01CDAA37-6B49-4B9E-9118-A4DD7745EAF8}" dt="2023-04-16T15:43:21.636" v="42" actId="20577"/>
          <ac:spMkLst>
            <pc:docMk/>
            <pc:sldMk cId="3125033175" sldId="9821"/>
            <ac:spMk id="2" creationId="{624742C8-5A3E-5FEA-F499-FD26539BE063}"/>
          </ac:spMkLst>
        </pc:spChg>
      </pc:sldChg>
    </pc:docChg>
  </pc:docChgLst>
  <pc:docChgLst>
    <pc:chgData name="Jim McGowan" userId="e2c7446dd3aca506" providerId="LiveId" clId="{AF7FB5CC-5977-4EA1-8916-7876E5CBC3F6}"/>
    <pc:docChg chg="undo custSel addSld modSld">
      <pc:chgData name="Jim McGowan" userId="e2c7446dd3aca506" providerId="LiveId" clId="{AF7FB5CC-5977-4EA1-8916-7876E5CBC3F6}" dt="2023-04-02T15:40:18.616" v="54" actId="20577"/>
      <pc:docMkLst>
        <pc:docMk/>
      </pc:docMkLst>
      <pc:sldChg chg="modSp mod">
        <pc:chgData name="Jim McGowan" userId="e2c7446dd3aca506" providerId="LiveId" clId="{AF7FB5CC-5977-4EA1-8916-7876E5CBC3F6}" dt="2023-04-02T15:24:22.672" v="4" actId="2710"/>
        <pc:sldMkLst>
          <pc:docMk/>
          <pc:sldMk cId="1224618112" sldId="6620"/>
        </pc:sldMkLst>
        <pc:spChg chg="mod">
          <ac:chgData name="Jim McGowan" userId="e2c7446dd3aca506" providerId="LiveId" clId="{AF7FB5CC-5977-4EA1-8916-7876E5CBC3F6}" dt="2023-04-02T15:24:22.672" v="4" actId="2710"/>
          <ac:spMkLst>
            <pc:docMk/>
            <pc:sldMk cId="1224618112" sldId="6620"/>
            <ac:spMk id="38914" creationId="{00000000-0000-0000-0000-000000000000}"/>
          </ac:spMkLst>
        </pc:spChg>
      </pc:sldChg>
      <pc:sldChg chg="modSp mod">
        <pc:chgData name="Jim McGowan" userId="e2c7446dd3aca506" providerId="LiveId" clId="{AF7FB5CC-5977-4EA1-8916-7876E5CBC3F6}" dt="2023-04-02T15:16:56.072" v="3" actId="1076"/>
        <pc:sldMkLst>
          <pc:docMk/>
          <pc:sldMk cId="415248074" sldId="7795"/>
        </pc:sldMkLst>
        <pc:spChg chg="mod">
          <ac:chgData name="Jim McGowan" userId="e2c7446dd3aca506" providerId="LiveId" clId="{AF7FB5CC-5977-4EA1-8916-7876E5CBC3F6}" dt="2023-04-02T15:16:41.673" v="1" actId="1076"/>
          <ac:spMkLst>
            <pc:docMk/>
            <pc:sldMk cId="415248074" sldId="7795"/>
            <ac:spMk id="134147" creationId="{00000000-0000-0000-0000-000000000000}"/>
          </ac:spMkLst>
        </pc:spChg>
        <pc:picChg chg="mod">
          <ac:chgData name="Jim McGowan" userId="e2c7446dd3aca506" providerId="LiveId" clId="{AF7FB5CC-5977-4EA1-8916-7876E5CBC3F6}" dt="2023-04-02T15:16:56.072" v="3" actId="1076"/>
          <ac:picMkLst>
            <pc:docMk/>
            <pc:sldMk cId="415248074" sldId="7795"/>
            <ac:picMk id="3" creationId="{69C7646D-A4DB-4B07-AB30-C33CD83C57F0}"/>
          </ac:picMkLst>
        </pc:picChg>
      </pc:sldChg>
      <pc:sldChg chg="modSp mod">
        <pc:chgData name="Jim McGowan" userId="e2c7446dd3aca506" providerId="LiveId" clId="{AF7FB5CC-5977-4EA1-8916-7876E5CBC3F6}" dt="2023-04-02T15:28:43.764" v="38" actId="14100"/>
        <pc:sldMkLst>
          <pc:docMk/>
          <pc:sldMk cId="265834340" sldId="9767"/>
        </pc:sldMkLst>
        <pc:spChg chg="mod">
          <ac:chgData name="Jim McGowan" userId="e2c7446dd3aca506" providerId="LiveId" clId="{AF7FB5CC-5977-4EA1-8916-7876E5CBC3F6}" dt="2023-04-02T15:28:43.764" v="38" actId="14100"/>
          <ac:spMkLst>
            <pc:docMk/>
            <pc:sldMk cId="265834340" sldId="9767"/>
            <ac:spMk id="77827" creationId="{00000000-0000-0000-0000-000000000000}"/>
          </ac:spMkLst>
        </pc:spChg>
        <pc:picChg chg="mod">
          <ac:chgData name="Jim McGowan" userId="e2c7446dd3aca506" providerId="LiveId" clId="{AF7FB5CC-5977-4EA1-8916-7876E5CBC3F6}" dt="2023-04-02T15:28:33.725" v="37" actId="1036"/>
          <ac:picMkLst>
            <pc:docMk/>
            <pc:sldMk cId="265834340" sldId="9767"/>
            <ac:picMk id="4" creationId="{795A955A-F2CC-4F25-9947-C8EF722E236F}"/>
          </ac:picMkLst>
        </pc:picChg>
      </pc:sldChg>
      <pc:sldChg chg="addSp modSp new mod">
        <pc:chgData name="Jim McGowan" userId="e2c7446dd3aca506" providerId="LiveId" clId="{AF7FB5CC-5977-4EA1-8916-7876E5CBC3F6}" dt="2023-04-02T15:40:18.616" v="54" actId="20577"/>
        <pc:sldMkLst>
          <pc:docMk/>
          <pc:sldMk cId="3316529366" sldId="9819"/>
        </pc:sldMkLst>
        <pc:spChg chg="add mod">
          <ac:chgData name="Jim McGowan" userId="e2c7446dd3aca506" providerId="LiveId" clId="{AF7FB5CC-5977-4EA1-8916-7876E5CBC3F6}" dt="2023-04-02T15:40:18.616" v="54" actId="20577"/>
          <ac:spMkLst>
            <pc:docMk/>
            <pc:sldMk cId="3316529366" sldId="9819"/>
            <ac:spMk id="2" creationId="{9D484B81-C71C-1F5B-9E22-5A7B52A4A4EB}"/>
          </ac:spMkLst>
        </pc:spChg>
      </pc:sldChg>
    </pc:docChg>
  </pc:docChgLst>
  <pc:docChgLst>
    <pc:chgData name="Jim McGowan" userId="e2c7446dd3aca506" providerId="LiveId" clId="{F9517894-5AA9-403B-BD1C-CE5DEE53F2C1}"/>
    <pc:docChg chg="undo custSel addSld delSld modSld">
      <pc:chgData name="Jim McGowan" userId="e2c7446dd3aca506" providerId="LiveId" clId="{F9517894-5AA9-403B-BD1C-CE5DEE53F2C1}" dt="2023-04-09T15:46:56.529" v="66" actId="255"/>
      <pc:docMkLst>
        <pc:docMk/>
      </pc:docMkLst>
      <pc:sldChg chg="modSp">
        <pc:chgData name="Jim McGowan" userId="e2c7446dd3aca506" providerId="LiveId" clId="{F9517894-5AA9-403B-BD1C-CE5DEE53F2C1}" dt="2023-04-09T15:28:00.475" v="47" actId="208"/>
        <pc:sldMkLst>
          <pc:docMk/>
          <pc:sldMk cId="0" sldId="445"/>
        </pc:sldMkLst>
        <pc:picChg chg="mod">
          <ac:chgData name="Jim McGowan" userId="e2c7446dd3aca506" providerId="LiveId" clId="{F9517894-5AA9-403B-BD1C-CE5DEE53F2C1}" dt="2023-04-09T15:28:00.475" v="47" actId="208"/>
          <ac:picMkLst>
            <pc:docMk/>
            <pc:sldMk cId="0" sldId="445"/>
            <ac:picMk id="36868" creationId="{4A67FC80-B500-7438-7DCA-A60417C01DD7}"/>
          </ac:picMkLst>
        </pc:picChg>
      </pc:sldChg>
      <pc:sldChg chg="addSp delSp modSp mod">
        <pc:chgData name="Jim McGowan" userId="e2c7446dd3aca506" providerId="LiveId" clId="{F9517894-5AA9-403B-BD1C-CE5DEE53F2C1}" dt="2023-04-09T15:18:57.569" v="45" actId="313"/>
        <pc:sldMkLst>
          <pc:docMk/>
          <pc:sldMk cId="1966753080" sldId="2307"/>
        </pc:sldMkLst>
        <pc:spChg chg="mod">
          <ac:chgData name="Jim McGowan" userId="e2c7446dd3aca506" providerId="LiveId" clId="{F9517894-5AA9-403B-BD1C-CE5DEE53F2C1}" dt="2023-04-09T15:18:57.569" v="45" actId="313"/>
          <ac:spMkLst>
            <pc:docMk/>
            <pc:sldMk cId="1966753080" sldId="2307"/>
            <ac:spMk id="6147" creationId="{00000000-0000-0000-0000-000000000000}"/>
          </ac:spMkLst>
        </pc:spChg>
        <pc:picChg chg="add mod">
          <ac:chgData name="Jim McGowan" userId="e2c7446dd3aca506" providerId="LiveId" clId="{F9517894-5AA9-403B-BD1C-CE5DEE53F2C1}" dt="2023-04-09T15:17:24.049" v="39" actId="14100"/>
          <ac:picMkLst>
            <pc:docMk/>
            <pc:sldMk cId="1966753080" sldId="2307"/>
            <ac:picMk id="3" creationId="{0A2991F9-9ACA-C0F0-8A14-48CB81786169}"/>
          </ac:picMkLst>
        </pc:picChg>
        <pc:picChg chg="del">
          <ac:chgData name="Jim McGowan" userId="e2c7446dd3aca506" providerId="LiveId" clId="{F9517894-5AA9-403B-BD1C-CE5DEE53F2C1}" dt="2023-04-09T15:16:43.989" v="22" actId="478"/>
          <ac:picMkLst>
            <pc:docMk/>
            <pc:sldMk cId="1966753080" sldId="2307"/>
            <ac:picMk id="66564" creationId="{00000000-0000-0000-0000-000000000000}"/>
          </ac:picMkLst>
        </pc:picChg>
      </pc:sldChg>
      <pc:sldChg chg="modSp mod">
        <pc:chgData name="Jim McGowan" userId="e2c7446dd3aca506" providerId="LiveId" clId="{F9517894-5AA9-403B-BD1C-CE5DEE53F2C1}" dt="2023-04-09T15:44:34.108" v="48" actId="2711"/>
        <pc:sldMkLst>
          <pc:docMk/>
          <pc:sldMk cId="1531162925" sldId="6472"/>
        </pc:sldMkLst>
        <pc:spChg chg="mod">
          <ac:chgData name="Jim McGowan" userId="e2c7446dd3aca506" providerId="LiveId" clId="{F9517894-5AA9-403B-BD1C-CE5DEE53F2C1}" dt="2023-04-09T15:44:34.108" v="48" actId="2711"/>
          <ac:spMkLst>
            <pc:docMk/>
            <pc:sldMk cId="1531162925" sldId="6472"/>
            <ac:spMk id="4" creationId="{E5D3E0B1-6F50-403A-8A11-3536F5096CF6}"/>
          </ac:spMkLst>
        </pc:spChg>
      </pc:sldChg>
      <pc:sldChg chg="modSp del mod">
        <pc:chgData name="Jim McGowan" userId="e2c7446dd3aca506" providerId="LiveId" clId="{F9517894-5AA9-403B-BD1C-CE5DEE53F2C1}" dt="2023-04-09T15:02:43.030" v="5" actId="47"/>
        <pc:sldMkLst>
          <pc:docMk/>
          <pc:sldMk cId="2916237582" sldId="9641"/>
        </pc:sldMkLst>
        <pc:graphicFrameChg chg="mod modGraphic">
          <ac:chgData name="Jim McGowan" userId="e2c7446dd3aca506" providerId="LiveId" clId="{F9517894-5AA9-403B-BD1C-CE5DEE53F2C1}" dt="2023-04-09T15:00:42.366" v="3" actId="14100"/>
          <ac:graphicFrameMkLst>
            <pc:docMk/>
            <pc:sldMk cId="2916237582" sldId="9641"/>
            <ac:graphicFrameMk id="16416" creationId="{3384BFC1-8AD3-4F7F-B581-5F07023DBCF4}"/>
          </ac:graphicFrameMkLst>
        </pc:graphicFrameChg>
      </pc:sldChg>
      <pc:sldChg chg="modSp">
        <pc:chgData name="Jim McGowan" userId="e2c7446dd3aca506" providerId="LiveId" clId="{F9517894-5AA9-403B-BD1C-CE5DEE53F2C1}" dt="2023-04-09T14:59:52.506" v="2" actId="208"/>
        <pc:sldMkLst>
          <pc:docMk/>
          <pc:sldMk cId="4131202577" sldId="9775"/>
        </pc:sldMkLst>
        <pc:picChg chg="mod">
          <ac:chgData name="Jim McGowan" userId="e2c7446dd3aca506" providerId="LiveId" clId="{F9517894-5AA9-403B-BD1C-CE5DEE53F2C1}" dt="2023-04-09T14:59:52.506" v="2" actId="208"/>
          <ac:picMkLst>
            <pc:docMk/>
            <pc:sldMk cId="4131202577" sldId="9775"/>
            <ac:picMk id="24580" creationId="{9DBA61E8-AC7D-4B06-960A-78928F45DAE5}"/>
          </ac:picMkLst>
        </pc:picChg>
      </pc:sldChg>
      <pc:sldChg chg="modSp add mod">
        <pc:chgData name="Jim McGowan" userId="e2c7446dd3aca506" providerId="LiveId" clId="{F9517894-5AA9-403B-BD1C-CE5DEE53F2C1}" dt="2023-04-09T15:11:18.894" v="20" actId="1038"/>
        <pc:sldMkLst>
          <pc:docMk/>
          <pc:sldMk cId="2324293982" sldId="9820"/>
        </pc:sldMkLst>
        <pc:graphicFrameChg chg="mod modGraphic">
          <ac:chgData name="Jim McGowan" userId="e2c7446dd3aca506" providerId="LiveId" clId="{F9517894-5AA9-403B-BD1C-CE5DEE53F2C1}" dt="2023-04-09T15:11:18.894" v="20" actId="1038"/>
          <ac:graphicFrameMkLst>
            <pc:docMk/>
            <pc:sldMk cId="2324293982" sldId="9820"/>
            <ac:graphicFrameMk id="16416" creationId="{3384BFC1-8AD3-4F7F-B581-5F07023DBCF4}"/>
          </ac:graphicFrameMkLst>
        </pc:graphicFrameChg>
        <pc:picChg chg="mod">
          <ac:chgData name="Jim McGowan" userId="e2c7446dd3aca506" providerId="LiveId" clId="{F9517894-5AA9-403B-BD1C-CE5DEE53F2C1}" dt="2023-04-09T15:11:18.894" v="20" actId="1038"/>
          <ac:picMkLst>
            <pc:docMk/>
            <pc:sldMk cId="2324293982" sldId="9820"/>
            <ac:picMk id="69634" creationId="{4BFD7C92-7047-4697-88E4-2A0CE6837DEE}"/>
          </ac:picMkLst>
        </pc:picChg>
      </pc:sldChg>
      <pc:sldChg chg="delSp modSp new mod">
        <pc:chgData name="Jim McGowan" userId="e2c7446dd3aca506" providerId="LiveId" clId="{F9517894-5AA9-403B-BD1C-CE5DEE53F2C1}" dt="2023-04-09T15:46:56.529" v="66" actId="255"/>
        <pc:sldMkLst>
          <pc:docMk/>
          <pc:sldMk cId="2481299879" sldId="9821"/>
        </pc:sldMkLst>
        <pc:spChg chg="mod">
          <ac:chgData name="Jim McGowan" userId="e2c7446dd3aca506" providerId="LiveId" clId="{F9517894-5AA9-403B-BD1C-CE5DEE53F2C1}" dt="2023-04-09T15:46:56.529" v="66" actId="255"/>
          <ac:spMkLst>
            <pc:docMk/>
            <pc:sldMk cId="2481299879" sldId="9821"/>
            <ac:spMk id="2" creationId="{BB25CACA-86E7-540D-C255-4732D23DC513}"/>
          </ac:spMkLst>
        </pc:spChg>
        <pc:spChg chg="del">
          <ac:chgData name="Jim McGowan" userId="e2c7446dd3aca506" providerId="LiveId" clId="{F9517894-5AA9-403B-BD1C-CE5DEE53F2C1}" dt="2023-04-09T15:46:26.749" v="50" actId="478"/>
          <ac:spMkLst>
            <pc:docMk/>
            <pc:sldMk cId="2481299879" sldId="9821"/>
            <ac:spMk id="3" creationId="{52FC1063-E0FB-3112-9E60-1D9305A2C677}"/>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DAAE025-F79B-D980-D6D8-08AA4A259FD0}"/>
              </a:ext>
            </a:extLst>
          </p:cNvPr>
          <p:cNvSpPr>
            <a:spLocks noGrp="1" noChangeArrowheads="1"/>
          </p:cNvSpPr>
          <p:nvPr>
            <p:ph type="sldNum" sz="quarter" idx="3"/>
          </p:nvPr>
        </p:nvSpPr>
        <p:spPr bwMode="auto">
          <a:xfrm>
            <a:off x="3901441" y="9018505"/>
            <a:ext cx="3413760" cy="502685"/>
          </a:xfrm>
          <a:prstGeom prst="rect">
            <a:avLst/>
          </a:prstGeom>
          <a:noFill/>
          <a:ln w="9525">
            <a:noFill/>
            <a:miter lim="800000"/>
            <a:headEnd/>
            <a:tailEnd/>
          </a:ln>
        </p:spPr>
        <p:txBody>
          <a:bodyPr vert="horz" wrap="square" lIns="102953" tIns="51478" rIns="102953" bIns="51478" numCol="1" anchor="b" anchorCtr="0" compatLnSpc="1">
            <a:prstTxWarp prst="textNoShape">
              <a:avLst/>
            </a:prstTxWarp>
          </a:bodyPr>
          <a:lstStyle>
            <a:lvl1pPr algn="r" defTabSz="972087">
              <a:defRPr sz="1500"/>
            </a:lvl1pPr>
          </a:lstStyle>
          <a:p>
            <a:fld id="{416C2B2E-E9D7-4230-8EE4-F98D0B6BB14D}" type="slidenum">
              <a:rPr lang="en-US" altLang="en-US">
                <a:latin typeface="Calibri" panose="020F0502020204030204" pitchFamily="34" charset="0"/>
              </a:rPr>
              <a:pPr/>
              <a:t>‹#›</a:t>
            </a:fld>
            <a:endParaRPr lang="en-US" altLang="en-US" dirty="0">
              <a:latin typeface="Calibri" panose="020F0502020204030204" pitchFamily="34" charset="0"/>
            </a:endParaRPr>
          </a:p>
        </p:txBody>
      </p:sp>
      <p:sp>
        <p:nvSpPr>
          <p:cNvPr id="7" name="Rectangle 4">
            <a:extLst>
              <a:ext uri="{FF2B5EF4-FFF2-40B4-BE49-F238E27FC236}">
                <a16:creationId xmlns:a16="http://schemas.microsoft.com/office/drawing/2014/main" id="{96BE0F7B-497B-F23F-240C-FD382E68CDF6}"/>
              </a:ext>
            </a:extLst>
          </p:cNvPr>
          <p:cNvSpPr>
            <a:spLocks noGrp="1" noChangeArrowheads="1"/>
          </p:cNvSpPr>
          <p:nvPr>
            <p:ph type="ftr" sz="quarter" idx="2"/>
          </p:nvPr>
        </p:nvSpPr>
        <p:spPr bwMode="auto">
          <a:xfrm>
            <a:off x="0" y="8976066"/>
            <a:ext cx="3413760" cy="545124"/>
          </a:xfrm>
          <a:prstGeom prst="rect">
            <a:avLst/>
          </a:prstGeom>
          <a:noFill/>
          <a:ln w="9525">
            <a:noFill/>
            <a:miter lim="800000"/>
            <a:headEnd/>
            <a:tailEnd/>
          </a:ln>
        </p:spPr>
        <p:txBody>
          <a:bodyPr vert="horz" wrap="square" lIns="113957" tIns="56981" rIns="113957" bIns="56981" numCol="1" anchor="b" anchorCtr="0" compatLnSpc="1">
            <a:prstTxWarp prst="textNoShape">
              <a:avLst/>
            </a:prstTxWarp>
          </a:bodyPr>
          <a:lstStyle>
            <a:lvl1pPr defTabSz="1077620" eaLnBrk="1" hangingPunct="1">
              <a:defRPr sz="1700">
                <a:latin typeface="Times New Roman" pitchFamily="18" charset="0"/>
                <a:cs typeface="Arial" charset="0"/>
              </a:defRPr>
            </a:lvl1pPr>
          </a:lstStyle>
          <a:p>
            <a:pPr>
              <a:defRPr/>
            </a:pPr>
            <a:r>
              <a:rPr lang="en-US" dirty="0">
                <a:latin typeface="Calibri" panose="020F0502020204030204" pitchFamily="34" charset="0"/>
              </a:rPr>
              <a:t>Sugar Land Bible Church</a:t>
            </a:r>
          </a:p>
        </p:txBody>
      </p:sp>
      <p:sp>
        <p:nvSpPr>
          <p:cNvPr id="8" name="Header Placeholder 1">
            <a:extLst>
              <a:ext uri="{FF2B5EF4-FFF2-40B4-BE49-F238E27FC236}">
                <a16:creationId xmlns:a16="http://schemas.microsoft.com/office/drawing/2014/main" id="{AAB6E4B6-5EA3-5C2B-84EE-FA51B1A3E3A3}"/>
              </a:ext>
            </a:extLst>
          </p:cNvPr>
          <p:cNvSpPr>
            <a:spLocks noGrp="1"/>
          </p:cNvSpPr>
          <p:nvPr>
            <p:ph type="hdr" sz="quarter"/>
          </p:nvPr>
        </p:nvSpPr>
        <p:spPr>
          <a:xfrm>
            <a:off x="1720355" y="126426"/>
            <a:ext cx="4362172" cy="833695"/>
          </a:xfrm>
          <a:prstGeom prst="rect">
            <a:avLst/>
          </a:prstGeom>
        </p:spPr>
        <p:txBody>
          <a:bodyPr vert="horz" lIns="124995" tIns="62497" rIns="124995" bIns="62497" rtlCol="0"/>
          <a:lstStyle>
            <a:lvl1pPr algn="ctr">
              <a:defRPr sz="1800" dirty="0">
                <a:latin typeface="Calibri" panose="020F0502020204030204" pitchFamily="34" charset="0"/>
                <a:cs typeface="Calibri" panose="020F0502020204030204" pitchFamily="34" charset="0"/>
              </a:defRPr>
            </a:lvl1pPr>
          </a:lstStyle>
          <a:p>
            <a:pPr>
              <a:defRPr/>
            </a:pPr>
            <a:r>
              <a:rPr lang="en-US" sz="1700" dirty="0"/>
              <a:t>Dr. Andy Woods</a:t>
            </a:r>
          </a:p>
          <a:p>
            <a:pPr>
              <a:defRPr/>
            </a:pPr>
            <a:r>
              <a:rPr lang="en-US" sz="1700" dirty="0"/>
              <a:t>1 Thessalonians 023 – 5v10-11  </a:t>
            </a:r>
          </a:p>
          <a:p>
            <a:pPr>
              <a:defRPr/>
            </a:pPr>
            <a:r>
              <a:rPr lang="en-US" sz="1700" dirty="0"/>
              <a:t>04-23-2023</a:t>
            </a:r>
          </a:p>
        </p:txBody>
      </p:sp>
    </p:spTree>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089"/>
    </inkml:context>
    <inkml:brush xml:id="br0">
      <inkml:brushProperty name="width" value="0.05" units="cm"/>
      <inkml:brushProperty name="height" value="0.05" units="cm"/>
    </inkml:brush>
  </inkml:definitions>
  <inkml:trace contextRef="#ctx0" brushRef="#br0">17 17 3456,'-10'0'762,"6"0"-329,2 0-216,2 0-44,-1 0-48,1 0-48,0 0-49,0 0-104,0 0-47,0 0 76,0 0-13,0 0-48,0 0-120,1 0-48,1 0 35,2-1 14,-1 1-33,-2-1 211,-1 1-1,1 0 1,-1 0-1,0-1 1,1 1-1,-1 0 1,1-1 0,-1 1-1,0-1 1,1 1-1,-1 0 1,0-1-1,0 1 1,1-1-1,-1 1 1,0-1-1,0 1 1,0-1-1,1 1 1,-1-1-1,0 1 1,0-1-1,0 1 1,0-1-1,0 1 1,0-1-1,0 1 1,0-1 49,0-2-458,3 3 36,10 0-362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263"/>
    </inkml:context>
    <inkml:brush xml:id="br0">
      <inkml:brushProperty name="width" value="0.05" units="cm"/>
      <inkml:brushProperty name="height" value="0.05" units="cm"/>
    </inkml:brush>
  </inkml:definitions>
  <inkml:trace contextRef="#ctx0" brushRef="#br0">0 1 3456,'0'0'817,"0"0"-354,0 0-234,0 0-64,0 0-81,0 0-98,0 0-75,0 0-59,1 0-90,1 0-194,18 0-1378,-12 0 1098,-6 0-323</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43375" y="0"/>
            <a:ext cx="3170238" cy="481013"/>
          </a:xfrm>
          <a:prstGeom prst="rect">
            <a:avLst/>
          </a:prstGeom>
        </p:spPr>
        <p:txBody>
          <a:bodyPr vert="horz" lIns="91440" tIns="45720" rIns="91440" bIns="45720" rtlCol="0"/>
          <a:lstStyle>
            <a:lvl1pPr algn="r">
              <a:defRPr sz="1200"/>
            </a:lvl1pPr>
          </a:lstStyle>
          <a:p>
            <a:fld id="{C2E49868-2573-475A-8413-D96967CA2DCE}" type="datetimeFigureOut">
              <a:rPr lang="en-US" smtClean="0"/>
              <a:t>4/23/2023</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838" y="4621213"/>
            <a:ext cx="5851525" cy="37798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40" tIns="45720" rIns="91440" bIns="45720" rtlCol="0" anchor="b"/>
          <a:lstStyle>
            <a:lvl1pPr algn="r">
              <a:defRPr sz="1200"/>
            </a:lvl1pPr>
          </a:lstStyle>
          <a:p>
            <a:fld id="{D0E7F31C-C88B-4A9A-92AC-2711558A100B}" type="slidenum">
              <a:rPr lang="en-US" smtClean="0"/>
              <a:t>‹#›</a:t>
            </a:fld>
            <a:endParaRPr lang="en-US"/>
          </a:p>
        </p:txBody>
      </p:sp>
    </p:spTree>
    <p:extLst>
      <p:ext uri="{BB962C8B-B14F-4D97-AF65-F5344CB8AC3E}">
        <p14:creationId xmlns:p14="http://schemas.microsoft.com/office/powerpoint/2010/main" val="14339098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16</a:t>
            </a:fld>
            <a:endParaRPr lang="en-US" altLang="en-US" dirty="0"/>
          </a:p>
        </p:txBody>
      </p:sp>
    </p:spTree>
    <p:extLst>
      <p:ext uri="{BB962C8B-B14F-4D97-AF65-F5344CB8AC3E}">
        <p14:creationId xmlns:p14="http://schemas.microsoft.com/office/powerpoint/2010/main" val="23141743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p>
        </p:txBody>
      </p:sp>
      <p:sp>
        <p:nvSpPr>
          <p:cNvPr id="5" name="Date Placeholder 4"/>
          <p:cNvSpPr>
            <a:spLocks noGrp="1"/>
          </p:cNvSpPr>
          <p:nvPr>
            <p:ph type="dt" idx="11"/>
          </p:nvPr>
        </p:nvSpPr>
        <p:spPr/>
        <p:txBody>
          <a:bodyPr/>
          <a:lstStyle/>
          <a:p>
            <a:pPr>
              <a:defRPr/>
            </a:pPr>
            <a:r>
              <a:rPr lang="en-US"/>
              <a:t>5/22/2019</a:t>
            </a:r>
          </a:p>
        </p:txBody>
      </p:sp>
      <p:sp>
        <p:nvSpPr>
          <p:cNvPr id="6" name="Footer Placeholder 5"/>
          <p:cNvSpPr>
            <a:spLocks noGrp="1"/>
          </p:cNvSpPr>
          <p:nvPr>
            <p:ph type="ftr" sz="quarter" idx="12"/>
          </p:nvPr>
        </p:nvSpPr>
        <p:spPr/>
        <p:txBody>
          <a:bodyPr/>
          <a:lstStyle/>
          <a:p>
            <a:pPr>
              <a:defRPr/>
            </a:pPr>
            <a:r>
              <a:rPr lang="en-US" dirty="0">
                <a:cs typeface="Calibri" panose="020F0502020204030204" pitchFamily="34" charset="0"/>
              </a:rPr>
              <a:t>Sugar Land Bible Church</a:t>
            </a:r>
          </a:p>
        </p:txBody>
      </p:sp>
      <p:sp>
        <p:nvSpPr>
          <p:cNvPr id="7" name="Slide Number Placeholder 6"/>
          <p:cNvSpPr>
            <a:spLocks noGrp="1"/>
          </p:cNvSpPr>
          <p:nvPr>
            <p:ph type="sldNum" sz="quarter" idx="13"/>
          </p:nvPr>
        </p:nvSpPr>
        <p:spPr/>
        <p:txBody>
          <a:bodyPr/>
          <a:lstStyle/>
          <a:p>
            <a:pPr>
              <a:defRPr/>
            </a:pPr>
            <a:fld id="{152DD1A1-F99A-4FB8-8776-D254C3D23044}" type="slidenum">
              <a:rPr lang="en-US" altLang="en-US" smtClean="0"/>
              <a:pPr>
                <a:defRPr/>
              </a:pPr>
              <a:t>17</a:t>
            </a:fld>
            <a:endParaRPr lang="en-US" altLang="en-US" dirty="0"/>
          </a:p>
        </p:txBody>
      </p:sp>
    </p:spTree>
    <p:extLst>
      <p:ext uri="{BB962C8B-B14F-4D97-AF65-F5344CB8AC3E}">
        <p14:creationId xmlns:p14="http://schemas.microsoft.com/office/powerpoint/2010/main" val="16848248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AABD3E3B-3F01-71A8-A32C-3CA6DA60DCA9}"/>
              </a:ext>
            </a:extLst>
          </p:cNvPr>
          <p:cNvGrpSpPr>
            <a:grpSpLocks/>
          </p:cNvGrpSpPr>
          <p:nvPr/>
        </p:nvGrpSpPr>
        <p:grpSpPr bwMode="auto">
          <a:xfrm>
            <a:off x="0" y="0"/>
            <a:ext cx="1447800" cy="6854825"/>
            <a:chOff x="0" y="0"/>
            <a:chExt cx="684" cy="4318"/>
          </a:xfrm>
        </p:grpSpPr>
        <p:sp>
          <p:nvSpPr>
            <p:cNvPr id="5" name="Rectangle 3">
              <a:extLst>
                <a:ext uri="{FF2B5EF4-FFF2-40B4-BE49-F238E27FC236}">
                  <a16:creationId xmlns:a16="http://schemas.microsoft.com/office/drawing/2014/main" id="{749A45BB-C457-F6D8-3594-71547BEBF7A7}"/>
                </a:ext>
              </a:extLst>
            </p:cNvPr>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endParaRPr>
            </a:p>
          </p:txBody>
        </p:sp>
        <p:grpSp>
          <p:nvGrpSpPr>
            <p:cNvPr id="6" name="Group 4">
              <a:extLst>
                <a:ext uri="{FF2B5EF4-FFF2-40B4-BE49-F238E27FC236}">
                  <a16:creationId xmlns:a16="http://schemas.microsoft.com/office/drawing/2014/main" id="{26E55BBB-2F69-27CF-9FF4-30BDC62E9072}"/>
                </a:ext>
              </a:extLst>
            </p:cNvPr>
            <p:cNvGrpSpPr>
              <a:grpSpLocks/>
            </p:cNvGrpSpPr>
            <p:nvPr/>
          </p:nvGrpSpPr>
          <p:grpSpPr bwMode="auto">
            <a:xfrm>
              <a:off x="48" y="103"/>
              <a:ext cx="96" cy="4126"/>
              <a:chOff x="48" y="103"/>
              <a:chExt cx="96" cy="4126"/>
            </a:xfrm>
          </p:grpSpPr>
          <p:sp>
            <p:nvSpPr>
              <p:cNvPr id="7" name="Rectangle 5">
                <a:extLst>
                  <a:ext uri="{FF2B5EF4-FFF2-40B4-BE49-F238E27FC236}">
                    <a16:creationId xmlns:a16="http://schemas.microsoft.com/office/drawing/2014/main" id="{9C1DFFA4-FAAE-5944-9B2C-5D29AAA9CEF5}"/>
                  </a:ext>
                </a:extLst>
              </p:cNvPr>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8" name="Rectangle 6">
                <a:extLst>
                  <a:ext uri="{FF2B5EF4-FFF2-40B4-BE49-F238E27FC236}">
                    <a16:creationId xmlns:a16="http://schemas.microsoft.com/office/drawing/2014/main" id="{7E55F635-D077-4E6A-8913-8888E88BFFA9}"/>
                  </a:ext>
                </a:extLst>
              </p:cNvPr>
              <p:cNvSpPr>
                <a:spLocks noChangeArrowheads="1"/>
              </p:cNvSpPr>
              <p:nvPr/>
            </p:nvSpPr>
            <p:spPr bwMode="auto">
              <a:xfrm>
                <a:off x="48" y="1250"/>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9" name="Rectangle 7">
                <a:extLst>
                  <a:ext uri="{FF2B5EF4-FFF2-40B4-BE49-F238E27FC236}">
                    <a16:creationId xmlns:a16="http://schemas.microsoft.com/office/drawing/2014/main" id="{83D3EEF0-45E4-8969-D77C-E16C2D955590}"/>
                  </a:ext>
                </a:extLst>
              </p:cNvPr>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 name="Rectangle 8">
                <a:extLst>
                  <a:ext uri="{FF2B5EF4-FFF2-40B4-BE49-F238E27FC236}">
                    <a16:creationId xmlns:a16="http://schemas.microsoft.com/office/drawing/2014/main" id="{CE328EC4-8F89-DD2C-2FE9-E508C38C4980}"/>
                  </a:ext>
                </a:extLst>
              </p:cNvPr>
              <p:cNvSpPr>
                <a:spLocks noChangeArrowheads="1"/>
              </p:cNvSpPr>
              <p:nvPr/>
            </p:nvSpPr>
            <p:spPr bwMode="auto">
              <a:xfrm>
                <a:off x="48" y="1538"/>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1" name="Rectangle 9">
                <a:extLst>
                  <a:ext uri="{FF2B5EF4-FFF2-40B4-BE49-F238E27FC236}">
                    <a16:creationId xmlns:a16="http://schemas.microsoft.com/office/drawing/2014/main" id="{8BE09188-5390-EAF6-57B9-C2415A513649}"/>
                  </a:ext>
                </a:extLst>
              </p:cNvPr>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2" name="Rectangle 10">
                <a:extLst>
                  <a:ext uri="{FF2B5EF4-FFF2-40B4-BE49-F238E27FC236}">
                    <a16:creationId xmlns:a16="http://schemas.microsoft.com/office/drawing/2014/main" id="{A0445F5C-0750-EFA3-4200-2D94A5E4A325}"/>
                  </a:ext>
                </a:extLst>
              </p:cNvPr>
              <p:cNvSpPr>
                <a:spLocks noChangeArrowheads="1"/>
              </p:cNvSpPr>
              <p:nvPr/>
            </p:nvSpPr>
            <p:spPr bwMode="auto">
              <a:xfrm>
                <a:off x="48" y="182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3" name="Rectangle 11">
                <a:extLst>
                  <a:ext uri="{FF2B5EF4-FFF2-40B4-BE49-F238E27FC236}">
                    <a16:creationId xmlns:a16="http://schemas.microsoft.com/office/drawing/2014/main" id="{ADCEDFE4-2E1C-3D89-CC79-918FB9FF0504}"/>
                  </a:ext>
                </a:extLst>
              </p:cNvPr>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4" name="Rectangle 12">
                <a:extLst>
                  <a:ext uri="{FF2B5EF4-FFF2-40B4-BE49-F238E27FC236}">
                    <a16:creationId xmlns:a16="http://schemas.microsoft.com/office/drawing/2014/main" id="{790EA320-70BC-F23E-849E-AE481F1D2837}"/>
                  </a:ext>
                </a:extLst>
              </p:cNvPr>
              <p:cNvSpPr>
                <a:spLocks noChangeArrowheads="1"/>
              </p:cNvSpPr>
              <p:nvPr/>
            </p:nvSpPr>
            <p:spPr bwMode="auto">
              <a:xfrm>
                <a:off x="48" y="2116"/>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5" name="Rectangle 13">
                <a:extLst>
                  <a:ext uri="{FF2B5EF4-FFF2-40B4-BE49-F238E27FC236}">
                    <a16:creationId xmlns:a16="http://schemas.microsoft.com/office/drawing/2014/main" id="{6CA6D4BF-D8C1-ED65-08AE-3121782C3DF0}"/>
                  </a:ext>
                </a:extLst>
              </p:cNvPr>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6" name="Rectangle 14">
                <a:extLst>
                  <a:ext uri="{FF2B5EF4-FFF2-40B4-BE49-F238E27FC236}">
                    <a16:creationId xmlns:a16="http://schemas.microsoft.com/office/drawing/2014/main" id="{F0BE34C5-0E8B-9DE7-1468-D54957223823}"/>
                  </a:ext>
                </a:extLst>
              </p:cNvPr>
              <p:cNvSpPr>
                <a:spLocks noChangeArrowheads="1"/>
              </p:cNvSpPr>
              <p:nvPr/>
            </p:nvSpPr>
            <p:spPr bwMode="auto">
              <a:xfrm>
                <a:off x="48" y="2404"/>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7" name="Rectangle 15">
                <a:extLst>
                  <a:ext uri="{FF2B5EF4-FFF2-40B4-BE49-F238E27FC236}">
                    <a16:creationId xmlns:a16="http://schemas.microsoft.com/office/drawing/2014/main" id="{2BB11FB3-6139-1A10-C8B1-FAD725CBF201}"/>
                  </a:ext>
                </a:extLst>
              </p:cNvPr>
              <p:cNvSpPr>
                <a:spLocks noChangeArrowheads="1"/>
              </p:cNvSpPr>
              <p:nvPr/>
            </p:nvSpPr>
            <p:spPr bwMode="auto">
              <a:xfrm>
                <a:off x="48" y="2549"/>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8" name="Rectangle 16">
                <a:extLst>
                  <a:ext uri="{FF2B5EF4-FFF2-40B4-BE49-F238E27FC236}">
                    <a16:creationId xmlns:a16="http://schemas.microsoft.com/office/drawing/2014/main" id="{0A652A6F-8369-0431-F82F-0AC3A3D4B5D1}"/>
                  </a:ext>
                </a:extLst>
              </p:cNvPr>
              <p:cNvSpPr>
                <a:spLocks noChangeArrowheads="1"/>
              </p:cNvSpPr>
              <p:nvPr/>
            </p:nvSpPr>
            <p:spPr bwMode="auto">
              <a:xfrm>
                <a:off x="48" y="2691"/>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9" name="Rectangle 17">
                <a:extLst>
                  <a:ext uri="{FF2B5EF4-FFF2-40B4-BE49-F238E27FC236}">
                    <a16:creationId xmlns:a16="http://schemas.microsoft.com/office/drawing/2014/main" id="{E569F5F3-ECCB-BDA9-DE57-7AF5C2548C87}"/>
                  </a:ext>
                </a:extLst>
              </p:cNvPr>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0" name="Rectangle 18">
                <a:extLst>
                  <a:ext uri="{FF2B5EF4-FFF2-40B4-BE49-F238E27FC236}">
                    <a16:creationId xmlns:a16="http://schemas.microsoft.com/office/drawing/2014/main" id="{2B0FA4D3-913B-CDA0-C007-729D0A937ABA}"/>
                  </a:ext>
                </a:extLst>
              </p:cNvPr>
              <p:cNvSpPr>
                <a:spLocks noChangeArrowheads="1"/>
              </p:cNvSpPr>
              <p:nvPr/>
            </p:nvSpPr>
            <p:spPr bwMode="auto">
              <a:xfrm>
                <a:off x="48" y="2979"/>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1" name="Rectangle 19">
                <a:extLst>
                  <a:ext uri="{FF2B5EF4-FFF2-40B4-BE49-F238E27FC236}">
                    <a16:creationId xmlns:a16="http://schemas.microsoft.com/office/drawing/2014/main" id="{3A7C69FB-17FA-E555-0C8B-73659917943C}"/>
                  </a:ext>
                </a:extLst>
              </p:cNvPr>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2" name="Rectangle 20">
                <a:extLst>
                  <a:ext uri="{FF2B5EF4-FFF2-40B4-BE49-F238E27FC236}">
                    <a16:creationId xmlns:a16="http://schemas.microsoft.com/office/drawing/2014/main" id="{376A8028-39E1-277B-C809-42111C36A819}"/>
                  </a:ext>
                </a:extLst>
              </p:cNvPr>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3" name="Rectangle 21">
                <a:extLst>
                  <a:ext uri="{FF2B5EF4-FFF2-40B4-BE49-F238E27FC236}">
                    <a16:creationId xmlns:a16="http://schemas.microsoft.com/office/drawing/2014/main" id="{1271234A-93C0-071C-4EDA-CFE20E258524}"/>
                  </a:ext>
                </a:extLst>
              </p:cNvPr>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4" name="Rectangle 22">
                <a:extLst>
                  <a:ext uri="{FF2B5EF4-FFF2-40B4-BE49-F238E27FC236}">
                    <a16:creationId xmlns:a16="http://schemas.microsoft.com/office/drawing/2014/main" id="{7F6F3685-DC1F-7EF6-9F9B-915E90745E06}"/>
                  </a:ext>
                </a:extLst>
              </p:cNvPr>
              <p:cNvSpPr>
                <a:spLocks noChangeArrowheads="1"/>
              </p:cNvSpPr>
              <p:nvPr/>
            </p:nvSpPr>
            <p:spPr bwMode="auto">
              <a:xfrm>
                <a:off x="48" y="3557"/>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5" name="Rectangle 23">
                <a:extLst>
                  <a:ext uri="{FF2B5EF4-FFF2-40B4-BE49-F238E27FC236}">
                    <a16:creationId xmlns:a16="http://schemas.microsoft.com/office/drawing/2014/main" id="{56B1DB56-1812-C55A-F6BE-7C7992EA1686}"/>
                  </a:ext>
                </a:extLst>
              </p:cNvPr>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6" name="Rectangle 24">
                <a:extLst>
                  <a:ext uri="{FF2B5EF4-FFF2-40B4-BE49-F238E27FC236}">
                    <a16:creationId xmlns:a16="http://schemas.microsoft.com/office/drawing/2014/main" id="{8B389011-A0A9-F550-CC60-41EAC850FA05}"/>
                  </a:ext>
                </a:extLst>
              </p:cNvPr>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7" name="Rectangle 25">
                <a:extLst>
                  <a:ext uri="{FF2B5EF4-FFF2-40B4-BE49-F238E27FC236}">
                    <a16:creationId xmlns:a16="http://schemas.microsoft.com/office/drawing/2014/main" id="{3AE53A26-1F16-A696-4D10-3F8C820DE855}"/>
                  </a:ext>
                </a:extLst>
              </p:cNvPr>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8" name="Rectangle 26">
                <a:extLst>
                  <a:ext uri="{FF2B5EF4-FFF2-40B4-BE49-F238E27FC236}">
                    <a16:creationId xmlns:a16="http://schemas.microsoft.com/office/drawing/2014/main" id="{0CCCF225-AEE1-3129-CDA0-10888B611BC8}"/>
                  </a:ext>
                </a:extLst>
              </p:cNvPr>
              <p:cNvSpPr>
                <a:spLocks noChangeArrowheads="1"/>
              </p:cNvSpPr>
              <p:nvPr/>
            </p:nvSpPr>
            <p:spPr bwMode="auto">
              <a:xfrm>
                <a:off x="48" y="4134"/>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9" name="Rectangle 27">
                <a:extLst>
                  <a:ext uri="{FF2B5EF4-FFF2-40B4-BE49-F238E27FC236}">
                    <a16:creationId xmlns:a16="http://schemas.microsoft.com/office/drawing/2014/main" id="{A115FB83-9698-357F-9DAC-D4350112AAD7}"/>
                  </a:ext>
                </a:extLst>
              </p:cNvPr>
              <p:cNvSpPr>
                <a:spLocks noChangeArrowheads="1"/>
              </p:cNvSpPr>
              <p:nvPr/>
            </p:nvSpPr>
            <p:spPr bwMode="auto">
              <a:xfrm>
                <a:off x="48" y="103"/>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0" name="Rectangle 28">
                <a:extLst>
                  <a:ext uri="{FF2B5EF4-FFF2-40B4-BE49-F238E27FC236}">
                    <a16:creationId xmlns:a16="http://schemas.microsoft.com/office/drawing/2014/main" id="{A8D9E61C-DE7B-4FAF-ABA4-5C4AD471DD75}"/>
                  </a:ext>
                </a:extLst>
              </p:cNvPr>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1" name="Rectangle 29">
                <a:extLst>
                  <a:ext uri="{FF2B5EF4-FFF2-40B4-BE49-F238E27FC236}">
                    <a16:creationId xmlns:a16="http://schemas.microsoft.com/office/drawing/2014/main" id="{20A09BCA-F748-2D99-F54F-FE66FB7E615D}"/>
                  </a:ext>
                </a:extLst>
              </p:cNvPr>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2" name="Rectangle 30">
                <a:extLst>
                  <a:ext uri="{FF2B5EF4-FFF2-40B4-BE49-F238E27FC236}">
                    <a16:creationId xmlns:a16="http://schemas.microsoft.com/office/drawing/2014/main" id="{89CA1EF7-280A-F850-8404-94C903FA4250}"/>
                  </a:ext>
                </a:extLst>
              </p:cNvPr>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3" name="Rectangle 31">
                <a:extLst>
                  <a:ext uri="{FF2B5EF4-FFF2-40B4-BE49-F238E27FC236}">
                    <a16:creationId xmlns:a16="http://schemas.microsoft.com/office/drawing/2014/main" id="{E904D2B4-5FE2-880B-878C-7A7B9DEF9F82}"/>
                  </a:ext>
                </a:extLst>
              </p:cNvPr>
              <p:cNvSpPr>
                <a:spLocks noChangeArrowheads="1"/>
              </p:cNvSpPr>
              <p:nvPr/>
            </p:nvSpPr>
            <p:spPr bwMode="auto">
              <a:xfrm>
                <a:off x="48" y="678"/>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4" name="Rectangle 32">
                <a:extLst>
                  <a:ext uri="{FF2B5EF4-FFF2-40B4-BE49-F238E27FC236}">
                    <a16:creationId xmlns:a16="http://schemas.microsoft.com/office/drawing/2014/main" id="{80282C76-9D0D-6431-185D-CBB9F479A4E8}"/>
                  </a:ext>
                </a:extLst>
              </p:cNvPr>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5" name="Rectangle 33">
                <a:extLst>
                  <a:ext uri="{FF2B5EF4-FFF2-40B4-BE49-F238E27FC236}">
                    <a16:creationId xmlns:a16="http://schemas.microsoft.com/office/drawing/2014/main" id="{53EDA3DA-F524-3675-8B8D-DEE4CD9BD548}"/>
                  </a:ext>
                </a:extLst>
              </p:cNvPr>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grpSp>
      </p:grpSp>
      <p:sp>
        <p:nvSpPr>
          <p:cNvPr id="38946" name="Rectangle 34"/>
          <p:cNvSpPr>
            <a:spLocks noGrp="1" noChangeArrowheads="1"/>
          </p:cNvSpPr>
          <p:nvPr>
            <p:ph type="ctrTitle" sz="quarter"/>
          </p:nvPr>
        </p:nvSpPr>
        <p:spPr>
          <a:xfrm>
            <a:off x="1524000" y="2286000"/>
            <a:ext cx="10363200" cy="1143000"/>
          </a:xfrm>
        </p:spPr>
        <p:txBody>
          <a:bodyPr/>
          <a:lstStyle>
            <a:lvl1pPr algn="ctr">
              <a:defRPr>
                <a:solidFill>
                  <a:srgbClr val="00FFFF"/>
                </a:solidFill>
              </a:defRPr>
            </a:lvl1pPr>
          </a:lstStyle>
          <a:p>
            <a:r>
              <a:rPr lang="en-US"/>
              <a:t>Click to edit Master title style</a:t>
            </a:r>
          </a:p>
        </p:txBody>
      </p:sp>
      <p:sp>
        <p:nvSpPr>
          <p:cNvPr id="38947" name="Rectangle 35"/>
          <p:cNvSpPr>
            <a:spLocks noGrp="1" noChangeArrowheads="1"/>
          </p:cNvSpPr>
          <p:nvPr>
            <p:ph type="subTitle" sz="quarter" idx="1"/>
          </p:nvPr>
        </p:nvSpPr>
        <p:spPr>
          <a:xfrm>
            <a:off x="2438400" y="3886200"/>
            <a:ext cx="85344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a:extLst>
              <a:ext uri="{FF2B5EF4-FFF2-40B4-BE49-F238E27FC236}">
                <a16:creationId xmlns:a16="http://schemas.microsoft.com/office/drawing/2014/main" id="{F991F424-C427-B59A-BE7F-5A6F2FBFAAC8}"/>
              </a:ext>
            </a:extLst>
          </p:cNvPr>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7" name="Rectangle 37">
            <a:extLst>
              <a:ext uri="{FF2B5EF4-FFF2-40B4-BE49-F238E27FC236}">
                <a16:creationId xmlns:a16="http://schemas.microsoft.com/office/drawing/2014/main" id="{FF9A501D-C645-ED4C-1F7A-AE47E4CC7823}"/>
              </a:ext>
            </a:extLst>
          </p:cNvPr>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8" name="Rectangle 38">
            <a:extLst>
              <a:ext uri="{FF2B5EF4-FFF2-40B4-BE49-F238E27FC236}">
                <a16:creationId xmlns:a16="http://schemas.microsoft.com/office/drawing/2014/main" id="{65FC91F7-0537-DC0D-0A84-3ECE3A5F461E}"/>
              </a:ext>
            </a:extLst>
          </p:cNvPr>
          <p:cNvSpPr>
            <a:spLocks noGrp="1" noChangeArrowheads="1"/>
          </p:cNvSpPr>
          <p:nvPr>
            <p:ph type="sldNum" sz="quarter" idx="12"/>
          </p:nvPr>
        </p:nvSpPr>
        <p:spPr/>
        <p:txBody>
          <a:bodyPr/>
          <a:lstStyle>
            <a:lvl1pPr>
              <a:defRPr smtClean="0">
                <a:solidFill>
                  <a:srgbClr val="FFFFFF"/>
                </a:solidFill>
              </a:defRPr>
            </a:lvl1pPr>
          </a:lstStyle>
          <a:p>
            <a:pPr>
              <a:defRPr/>
            </a:pPr>
            <a:fld id="{28DD11C9-9D93-433D-92D4-D7F971B2E0EC}" type="slidenum">
              <a:rPr lang="en-US" altLang="en-US"/>
              <a:pPr>
                <a:defRPr/>
              </a:pPr>
              <a:t>‹#›</a:t>
            </a:fld>
            <a:endParaRPr lang="en-US" altLang="en-US"/>
          </a:p>
        </p:txBody>
      </p:sp>
    </p:spTree>
    <p:extLst>
      <p:ext uri="{BB962C8B-B14F-4D97-AF65-F5344CB8AC3E}">
        <p14:creationId xmlns:p14="http://schemas.microsoft.com/office/powerpoint/2010/main" val="6787655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a:extLst>
              <a:ext uri="{FF2B5EF4-FFF2-40B4-BE49-F238E27FC236}">
                <a16:creationId xmlns:a16="http://schemas.microsoft.com/office/drawing/2014/main" id="{4FFE69FE-4E88-4964-81C6-3AAF7914F218}"/>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21ECABFE-E5EF-B2AA-0E9D-3C32A91AD6CD}"/>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65482993-8BFD-96CF-EEB2-36A72577A554}"/>
              </a:ext>
            </a:extLst>
          </p:cNvPr>
          <p:cNvSpPr>
            <a:spLocks noGrp="1" noChangeArrowheads="1"/>
          </p:cNvSpPr>
          <p:nvPr>
            <p:ph type="sldNum" sz="quarter" idx="12"/>
          </p:nvPr>
        </p:nvSpPr>
        <p:spPr/>
        <p:txBody>
          <a:bodyPr/>
          <a:lstStyle>
            <a:lvl1pPr>
              <a:defRPr smtClean="0"/>
            </a:lvl1pPr>
          </a:lstStyle>
          <a:p>
            <a:pPr>
              <a:defRPr/>
            </a:pPr>
            <a:fld id="{B68E3B8E-5B4B-47EC-ABA3-AFB2C55B035D}" type="slidenum">
              <a:rPr lang="en-US" altLang="en-US"/>
              <a:pPr>
                <a:defRPr/>
              </a:pPr>
              <a:t>‹#›</a:t>
            </a:fld>
            <a:endParaRPr lang="en-US" altLang="en-US"/>
          </a:p>
        </p:txBody>
      </p:sp>
    </p:spTree>
    <p:extLst>
      <p:ext uri="{BB962C8B-B14F-4D97-AF65-F5344CB8AC3E}">
        <p14:creationId xmlns:p14="http://schemas.microsoft.com/office/powerpoint/2010/main" val="21754357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23917" y="609601"/>
            <a:ext cx="2599267" cy="5451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24000" y="609601"/>
            <a:ext cx="7596717" cy="5451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a:extLst>
              <a:ext uri="{FF2B5EF4-FFF2-40B4-BE49-F238E27FC236}">
                <a16:creationId xmlns:a16="http://schemas.microsoft.com/office/drawing/2014/main" id="{177E2276-340F-FC1C-4E82-5D64F191D5B4}"/>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5E6817BE-7DE2-CE82-D8A7-9C6491C4DBD6}"/>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5223E12C-DEA5-5E67-97A2-CC0A0D93DD03}"/>
              </a:ext>
            </a:extLst>
          </p:cNvPr>
          <p:cNvSpPr>
            <a:spLocks noGrp="1" noChangeArrowheads="1"/>
          </p:cNvSpPr>
          <p:nvPr>
            <p:ph type="sldNum" sz="quarter" idx="12"/>
          </p:nvPr>
        </p:nvSpPr>
        <p:spPr/>
        <p:txBody>
          <a:bodyPr/>
          <a:lstStyle>
            <a:lvl1pPr>
              <a:defRPr smtClean="0"/>
            </a:lvl1pPr>
          </a:lstStyle>
          <a:p>
            <a:pPr>
              <a:defRPr/>
            </a:pPr>
            <a:fld id="{097DF588-C10E-41FF-B296-E6932DE3291F}" type="slidenum">
              <a:rPr lang="en-US" altLang="en-US"/>
              <a:pPr>
                <a:defRPr/>
              </a:pPr>
              <a:t>‹#›</a:t>
            </a:fld>
            <a:endParaRPr lang="en-US" altLang="en-US"/>
          </a:p>
        </p:txBody>
      </p:sp>
    </p:spTree>
    <p:extLst>
      <p:ext uri="{BB962C8B-B14F-4D97-AF65-F5344CB8AC3E}">
        <p14:creationId xmlns:p14="http://schemas.microsoft.com/office/powerpoint/2010/main" val="24872452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Table Placeholder 2"/>
          <p:cNvSpPr>
            <a:spLocks noGrp="1"/>
          </p:cNvSpPr>
          <p:nvPr>
            <p:ph type="tbl" idx="1"/>
          </p:nvPr>
        </p:nvSpPr>
        <p:spPr>
          <a:xfrm>
            <a:off x="1559984" y="1946275"/>
            <a:ext cx="10363200" cy="4114800"/>
          </a:xfrm>
        </p:spPr>
        <p:txBody>
          <a:bodyPr/>
          <a:lstStyle/>
          <a:p>
            <a:pPr lvl="0"/>
            <a:endParaRPr lang="en-US" noProof="0"/>
          </a:p>
        </p:txBody>
      </p:sp>
      <p:sp>
        <p:nvSpPr>
          <p:cNvPr id="4" name="Rectangle 35">
            <a:extLst>
              <a:ext uri="{FF2B5EF4-FFF2-40B4-BE49-F238E27FC236}">
                <a16:creationId xmlns:a16="http://schemas.microsoft.com/office/drawing/2014/main" id="{E0B6ECDF-5AD1-A6B7-4493-C8832E98CC7B}"/>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865A068F-0DFE-48DC-A887-27049B999827}"/>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F33045A4-1D10-CDD3-FD0A-02B8A36A7412}"/>
              </a:ext>
            </a:extLst>
          </p:cNvPr>
          <p:cNvSpPr>
            <a:spLocks noGrp="1" noChangeArrowheads="1"/>
          </p:cNvSpPr>
          <p:nvPr>
            <p:ph type="sldNum" sz="quarter" idx="12"/>
          </p:nvPr>
        </p:nvSpPr>
        <p:spPr/>
        <p:txBody>
          <a:bodyPr/>
          <a:lstStyle>
            <a:lvl1pPr>
              <a:defRPr smtClean="0"/>
            </a:lvl1pPr>
          </a:lstStyle>
          <a:p>
            <a:pPr>
              <a:defRPr/>
            </a:pPr>
            <a:fld id="{9D71C071-BEF5-4080-BBA9-3688134E6BF9}" type="slidenum">
              <a:rPr lang="en-US" altLang="en-US"/>
              <a:pPr>
                <a:defRPr/>
              </a:pPr>
              <a:t>‹#›</a:t>
            </a:fld>
            <a:endParaRPr lang="en-US" altLang="en-US"/>
          </a:p>
        </p:txBody>
      </p:sp>
    </p:spTree>
    <p:extLst>
      <p:ext uri="{BB962C8B-B14F-4D97-AF65-F5344CB8AC3E}">
        <p14:creationId xmlns:p14="http://schemas.microsoft.com/office/powerpoint/2010/main" val="12959817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ClipArt Placeholder 2"/>
          <p:cNvSpPr>
            <a:spLocks noGrp="1"/>
          </p:cNvSpPr>
          <p:nvPr>
            <p:ph type="clipArt" sz="half" idx="1"/>
          </p:nvPr>
        </p:nvSpPr>
        <p:spPr>
          <a:xfrm>
            <a:off x="1559984" y="1946275"/>
            <a:ext cx="5080000" cy="4114800"/>
          </a:xfrm>
        </p:spPr>
        <p:txBody>
          <a:bodyPr/>
          <a:lstStyle/>
          <a:p>
            <a:pPr lvl="0"/>
            <a:endParaRPr lang="en-US" noProof="0" dirty="0"/>
          </a:p>
        </p:txBody>
      </p:sp>
      <p:sp>
        <p:nvSpPr>
          <p:cNvPr id="4" name="Text Placeholder 3"/>
          <p:cNvSpPr>
            <a:spLocks noGrp="1"/>
          </p:cNvSpPr>
          <p:nvPr>
            <p:ph type="body" sz="half" idx="2"/>
          </p:nvPr>
        </p:nvSpPr>
        <p:spPr>
          <a:xfrm>
            <a:off x="6843184" y="1946275"/>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p:cNvSpPr>
            <a:spLocks noGrp="1" noChangeArrowheads="1"/>
          </p:cNvSpPr>
          <p:nvPr>
            <p:ph type="dt" sz="half" idx="10"/>
          </p:nvPr>
        </p:nvSpPr>
        <p:spPr/>
        <p:txBody>
          <a:bodyPr/>
          <a:lstStyle>
            <a:lvl1pPr>
              <a:defRPr/>
            </a:lvl1pPr>
          </a:lstStyle>
          <a:p>
            <a:pPr>
              <a:defRPr/>
            </a:pPr>
            <a:endParaRPr lang="en-US" dirty="0"/>
          </a:p>
        </p:txBody>
      </p:sp>
      <p:sp>
        <p:nvSpPr>
          <p:cNvPr id="6" name="Rectangle 36"/>
          <p:cNvSpPr>
            <a:spLocks noGrp="1" noChangeArrowheads="1"/>
          </p:cNvSpPr>
          <p:nvPr>
            <p:ph type="ftr" sz="quarter" idx="11"/>
          </p:nvPr>
        </p:nvSpPr>
        <p:spPr/>
        <p:txBody>
          <a:bodyPr/>
          <a:lstStyle>
            <a:lvl1pPr>
              <a:defRPr/>
            </a:lvl1pPr>
          </a:lstStyle>
          <a:p>
            <a:pPr>
              <a:defRPr/>
            </a:pPr>
            <a:endParaRPr lang="en-US" dirty="0"/>
          </a:p>
        </p:txBody>
      </p:sp>
      <p:sp>
        <p:nvSpPr>
          <p:cNvPr id="7" name="Rectangle 37"/>
          <p:cNvSpPr>
            <a:spLocks noGrp="1" noChangeArrowheads="1"/>
          </p:cNvSpPr>
          <p:nvPr>
            <p:ph type="sldNum" sz="quarter" idx="12"/>
          </p:nvPr>
        </p:nvSpPr>
        <p:spPr/>
        <p:txBody>
          <a:bodyPr/>
          <a:lstStyle>
            <a:lvl1pPr>
              <a:defRPr smtClean="0"/>
            </a:lvl1pPr>
          </a:lstStyle>
          <a:p>
            <a:pPr>
              <a:defRPr/>
            </a:pPr>
            <a:fld id="{2E6AC120-5AD1-4F3C-9026-490E77274D1D}" type="slidenum">
              <a:rPr lang="en-US" altLang="en-US"/>
              <a:pPr>
                <a:defRPr/>
              </a:pPr>
              <a:t>‹#›</a:t>
            </a:fld>
            <a:endParaRPr lang="en-US" altLang="en-US" dirty="0"/>
          </a:p>
        </p:txBody>
      </p:sp>
    </p:spTree>
    <p:extLst>
      <p:ext uri="{BB962C8B-B14F-4D97-AF65-F5344CB8AC3E}">
        <p14:creationId xmlns:p14="http://schemas.microsoft.com/office/powerpoint/2010/main" val="37445619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471841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867323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446580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381624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023498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86382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a:extLst>
              <a:ext uri="{FF2B5EF4-FFF2-40B4-BE49-F238E27FC236}">
                <a16:creationId xmlns:a16="http://schemas.microsoft.com/office/drawing/2014/main" id="{5937EF32-3A73-9E49-F8D3-769DEEA4CDE1}"/>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66D13BAB-CCC8-9908-0E69-4E65EF742A59}"/>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AB896BD1-1021-301F-9518-E7A85D1A5FAF}"/>
              </a:ext>
            </a:extLst>
          </p:cNvPr>
          <p:cNvSpPr>
            <a:spLocks noGrp="1" noChangeArrowheads="1"/>
          </p:cNvSpPr>
          <p:nvPr>
            <p:ph type="sldNum" sz="quarter" idx="12"/>
          </p:nvPr>
        </p:nvSpPr>
        <p:spPr/>
        <p:txBody>
          <a:bodyPr/>
          <a:lstStyle>
            <a:lvl1pPr>
              <a:defRPr smtClean="0"/>
            </a:lvl1pPr>
          </a:lstStyle>
          <a:p>
            <a:pPr>
              <a:defRPr/>
            </a:pPr>
            <a:fld id="{C07200EB-991A-4FE1-91DB-C9F6DE8B1E46}" type="slidenum">
              <a:rPr lang="en-US" altLang="en-US"/>
              <a:pPr>
                <a:defRPr/>
              </a:pPr>
              <a:t>‹#›</a:t>
            </a:fld>
            <a:endParaRPr lang="en-US" altLang="en-US"/>
          </a:p>
        </p:txBody>
      </p:sp>
    </p:spTree>
    <p:extLst>
      <p:ext uri="{BB962C8B-B14F-4D97-AF65-F5344CB8AC3E}">
        <p14:creationId xmlns:p14="http://schemas.microsoft.com/office/powerpoint/2010/main" val="3936678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36671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830721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43432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Content Placeholder 2"/>
          <p:cNvSpPr>
            <a:spLocks noGrp="1"/>
          </p:cNvSpPr>
          <p:nvPr>
            <p:ph idx="1"/>
          </p:nvPr>
        </p:nvSpPr>
        <p:spPr>
          <a:xfrm>
            <a:off x="1559984" y="1946275"/>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pPr>
              <a:defRPr/>
            </a:pPr>
            <a:fld id="{33519BC1-B281-4A15-B06D-83A57A1F2AEF}" type="slidenum">
              <a:rPr lang="en-US"/>
              <a:pPr>
                <a:defRPr/>
              </a:pPr>
              <a:t>‹#›</a:t>
            </a:fld>
            <a:endParaRPr lang="en-US" dirty="0"/>
          </a:p>
        </p:txBody>
      </p:sp>
    </p:spTree>
    <p:extLst>
      <p:ext uri="{BB962C8B-B14F-4D97-AF65-F5344CB8AC3E}">
        <p14:creationId xmlns:p14="http://schemas.microsoft.com/office/powerpoint/2010/main" val="1238809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A791FBE2-C716-4B6E-8688-39C69791537F}" type="datetimeFigureOut">
              <a:rPr lang="en-US"/>
              <a:pPr>
                <a:defRPr/>
              </a:pPr>
              <a:t>4/23/2023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38A64DC-FAB6-449B-97D0-DE092BD3C765}" type="slidenum">
              <a:rPr lang="en-US"/>
              <a:pPr>
                <a:defRPr/>
              </a:pPr>
              <a:t>‹#›</a:t>
            </a:fld>
            <a:endParaRPr lang="en-US"/>
          </a:p>
        </p:txBody>
      </p:sp>
    </p:spTree>
    <p:extLst>
      <p:ext uri="{BB962C8B-B14F-4D97-AF65-F5344CB8AC3E}">
        <p14:creationId xmlns:p14="http://schemas.microsoft.com/office/powerpoint/2010/main" val="9929964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ClipArt Placeholder 2"/>
          <p:cNvSpPr>
            <a:spLocks noGrp="1"/>
          </p:cNvSpPr>
          <p:nvPr>
            <p:ph type="clipArt" sz="half" idx="1"/>
          </p:nvPr>
        </p:nvSpPr>
        <p:spPr>
          <a:xfrm>
            <a:off x="1559984" y="1946275"/>
            <a:ext cx="5080000" cy="4114800"/>
          </a:xfrm>
        </p:spPr>
        <p:txBody>
          <a:bodyPr rtlCol="0">
            <a:normAutofit/>
          </a:bodyPr>
          <a:lstStyle/>
          <a:p>
            <a:pPr lvl="0"/>
            <a:endParaRPr lang="en-US" noProof="0"/>
          </a:p>
        </p:txBody>
      </p:sp>
      <p:sp>
        <p:nvSpPr>
          <p:cNvPr id="4" name="Text Placeholder 3"/>
          <p:cNvSpPr>
            <a:spLocks noGrp="1"/>
          </p:cNvSpPr>
          <p:nvPr>
            <p:ph type="body" sz="half" idx="2"/>
          </p:nvPr>
        </p:nvSpPr>
        <p:spPr>
          <a:xfrm>
            <a:off x="6843184" y="1946275"/>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p:cNvSpPr>
            <a:spLocks noGrp="1" noChangeArrowheads="1"/>
          </p:cNvSpPr>
          <p:nvPr>
            <p:ph type="dt" sz="half" idx="10"/>
          </p:nvPr>
        </p:nvSpPr>
        <p:spPr/>
        <p:txBody>
          <a:bodyPr/>
          <a:lstStyle>
            <a:lvl1pPr>
              <a:defRPr/>
            </a:lvl1pPr>
          </a:lstStyle>
          <a:p>
            <a:pPr>
              <a:defRPr/>
            </a:pPr>
            <a:endParaRPr lang="en-US"/>
          </a:p>
        </p:txBody>
      </p:sp>
      <p:sp>
        <p:nvSpPr>
          <p:cNvPr id="6" name="Rectangle 36"/>
          <p:cNvSpPr>
            <a:spLocks noGrp="1" noChangeArrowheads="1"/>
          </p:cNvSpPr>
          <p:nvPr>
            <p:ph type="ftr" sz="quarter" idx="11"/>
          </p:nvPr>
        </p:nvSpPr>
        <p:spPr/>
        <p:txBody>
          <a:bodyPr/>
          <a:lstStyle>
            <a:lvl1pPr>
              <a:defRPr/>
            </a:lvl1pPr>
          </a:lstStyle>
          <a:p>
            <a:pPr>
              <a:defRPr/>
            </a:pPr>
            <a:endParaRPr lang="en-US"/>
          </a:p>
        </p:txBody>
      </p:sp>
      <p:sp>
        <p:nvSpPr>
          <p:cNvPr id="7" name="Rectangle 37"/>
          <p:cNvSpPr>
            <a:spLocks noGrp="1" noChangeArrowheads="1"/>
          </p:cNvSpPr>
          <p:nvPr>
            <p:ph type="sldNum" sz="quarter" idx="12"/>
          </p:nvPr>
        </p:nvSpPr>
        <p:spPr/>
        <p:txBody>
          <a:bodyPr/>
          <a:lstStyle>
            <a:lvl1pPr>
              <a:defRPr/>
            </a:lvl1pPr>
          </a:lstStyle>
          <a:p>
            <a:pPr>
              <a:defRPr/>
            </a:pPr>
            <a:fld id="{BD85A5CC-2907-4BF9-824D-5877B2E017CA}" type="slidenum">
              <a:rPr lang="en-US"/>
              <a:pPr>
                <a:defRPr/>
              </a:pPr>
              <a:t>‹#›</a:t>
            </a:fld>
            <a:endParaRPr lang="en-US"/>
          </a:p>
        </p:txBody>
      </p:sp>
    </p:spTree>
    <p:extLst>
      <p:ext uri="{BB962C8B-B14F-4D97-AF65-F5344CB8AC3E}">
        <p14:creationId xmlns:p14="http://schemas.microsoft.com/office/powerpoint/2010/main" val="10036268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dt" sz="half" idx="10"/>
          </p:nvPr>
        </p:nvSpPr>
        <p:spPr>
          <a:ln/>
        </p:spPr>
        <p:txBody>
          <a:bodyPr/>
          <a:lstStyle>
            <a:lvl1pPr>
              <a:defRPr/>
            </a:lvl1pPr>
          </a:lstStyle>
          <a:p>
            <a:pPr>
              <a:defRPr/>
            </a:pPr>
            <a:fld id="{DF3D671D-A2A5-4CD9-8A9B-1F7FC052D772}" type="datetime1">
              <a:rPr lang="en-US"/>
              <a:pPr>
                <a:defRPr/>
              </a:pPr>
              <a:t>4/23/2023</a:t>
            </a:fld>
            <a:endParaRPr lang="en-US"/>
          </a:p>
        </p:txBody>
      </p:sp>
      <p:sp>
        <p:nvSpPr>
          <p:cNvPr id="4" name="Rectangle 1030"/>
          <p:cNvSpPr>
            <a:spLocks noGrp="1" noChangeArrowheads="1"/>
          </p:cNvSpPr>
          <p:nvPr>
            <p:ph type="ftr" sz="quarter" idx="11"/>
          </p:nvPr>
        </p:nvSpPr>
        <p:spPr>
          <a:ln/>
        </p:spPr>
        <p:txBody>
          <a:bodyPr/>
          <a:lstStyle>
            <a:lvl1pPr>
              <a:defRPr/>
            </a:lvl1pPr>
          </a:lstStyle>
          <a:p>
            <a:pPr>
              <a:defRPr/>
            </a:pPr>
            <a:r>
              <a:rPr lang="en-US"/>
              <a:t>DANIEL</a:t>
            </a:r>
          </a:p>
        </p:txBody>
      </p:sp>
      <p:sp>
        <p:nvSpPr>
          <p:cNvPr id="5" name="Rectangle 1031"/>
          <p:cNvSpPr>
            <a:spLocks noGrp="1" noChangeArrowheads="1"/>
          </p:cNvSpPr>
          <p:nvPr>
            <p:ph type="sldNum" sz="quarter" idx="12"/>
          </p:nvPr>
        </p:nvSpPr>
        <p:spPr>
          <a:ln/>
        </p:spPr>
        <p:txBody>
          <a:bodyPr/>
          <a:lstStyle>
            <a:lvl1pPr>
              <a:defRPr/>
            </a:lvl1pPr>
          </a:lstStyle>
          <a:p>
            <a:pPr>
              <a:defRPr/>
            </a:pPr>
            <a:fld id="{92FA45A4-3805-48A4-AA47-434E5CC7F107}" type="slidenum">
              <a:rPr lang="en-US"/>
              <a:pPr>
                <a:defRPr/>
              </a:pPr>
              <a:t>‹#›</a:t>
            </a:fld>
            <a:endParaRPr lang="en-US"/>
          </a:p>
        </p:txBody>
      </p:sp>
    </p:spTree>
    <p:extLst>
      <p:ext uri="{BB962C8B-B14F-4D97-AF65-F5344CB8AC3E}">
        <p14:creationId xmlns:p14="http://schemas.microsoft.com/office/powerpoint/2010/main" val="38143917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SmartArt Placeholder 2"/>
          <p:cNvSpPr>
            <a:spLocks noGrp="1"/>
          </p:cNvSpPr>
          <p:nvPr>
            <p:ph type="dgm" idx="1"/>
          </p:nvPr>
        </p:nvSpPr>
        <p:spPr>
          <a:xfrm>
            <a:off x="1524000" y="1981200"/>
            <a:ext cx="10363200" cy="4114800"/>
          </a:xfrm>
        </p:spPr>
        <p:txBody>
          <a:bodyPr/>
          <a:lstStyle/>
          <a:p>
            <a:pPr lvl="0"/>
            <a:endParaRPr lang="en-US" noProof="0"/>
          </a:p>
        </p:txBody>
      </p:sp>
      <p:sp>
        <p:nvSpPr>
          <p:cNvPr id="4" name="Rectangle 36"/>
          <p:cNvSpPr>
            <a:spLocks noGrp="1" noChangeArrowheads="1"/>
          </p:cNvSpPr>
          <p:nvPr>
            <p:ph type="dt" sz="half" idx="10"/>
          </p:nvPr>
        </p:nvSpPr>
        <p:spPr/>
        <p:txBody>
          <a:bodyPr/>
          <a:lstStyle>
            <a:lvl1pPr>
              <a:defRPr/>
            </a:lvl1pPr>
          </a:lstStyle>
          <a:p>
            <a:pPr>
              <a:defRPr/>
            </a:pPr>
            <a:endParaRPr lang="en-US"/>
          </a:p>
        </p:txBody>
      </p:sp>
      <p:sp>
        <p:nvSpPr>
          <p:cNvPr id="5" name="Rectangle 37"/>
          <p:cNvSpPr>
            <a:spLocks noGrp="1" noChangeArrowheads="1"/>
          </p:cNvSpPr>
          <p:nvPr>
            <p:ph type="ftr" sz="quarter" idx="11"/>
          </p:nvPr>
        </p:nvSpPr>
        <p:spPr/>
        <p:txBody>
          <a:bodyPr/>
          <a:lstStyle>
            <a:lvl1pPr>
              <a:defRPr/>
            </a:lvl1pPr>
          </a:lstStyle>
          <a:p>
            <a:pPr>
              <a:defRPr/>
            </a:pPr>
            <a:endParaRPr lang="en-US"/>
          </a:p>
        </p:txBody>
      </p:sp>
      <p:sp>
        <p:nvSpPr>
          <p:cNvPr id="6" name="Rectangle 38"/>
          <p:cNvSpPr>
            <a:spLocks noGrp="1" noChangeArrowheads="1"/>
          </p:cNvSpPr>
          <p:nvPr>
            <p:ph type="sldNum" sz="quarter" idx="12"/>
          </p:nvPr>
        </p:nvSpPr>
        <p:spPr/>
        <p:txBody>
          <a:bodyPr/>
          <a:lstStyle>
            <a:lvl1pPr>
              <a:defRPr/>
            </a:lvl1pPr>
          </a:lstStyle>
          <a:p>
            <a:fld id="{32F9550C-4842-44BB-ABB1-FF2905F89024}" type="slidenum">
              <a:rPr lang="en-US" altLang="en-US"/>
              <a:pPr/>
              <a:t>‹#›</a:t>
            </a:fld>
            <a:endParaRPr lang="en-US" altLang="en-US"/>
          </a:p>
        </p:txBody>
      </p:sp>
    </p:spTree>
    <p:extLst>
      <p:ext uri="{BB962C8B-B14F-4D97-AF65-F5344CB8AC3E}">
        <p14:creationId xmlns:p14="http://schemas.microsoft.com/office/powerpoint/2010/main" val="13243730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812800" y="609600"/>
            <a:ext cx="10363200" cy="1143000"/>
          </a:xfrm>
        </p:spPr>
        <p:txBody>
          <a:bodyPr/>
          <a:lstStyle/>
          <a:p>
            <a:r>
              <a:rPr lang="en-US"/>
              <a:t>Click to edit Master title style</a:t>
            </a:r>
          </a:p>
        </p:txBody>
      </p:sp>
      <p:sp>
        <p:nvSpPr>
          <p:cNvPr id="3" name="Table Placeholder 2"/>
          <p:cNvSpPr>
            <a:spLocks noGrp="1"/>
          </p:cNvSpPr>
          <p:nvPr>
            <p:ph type="tbl" idx="1"/>
          </p:nvPr>
        </p:nvSpPr>
        <p:spPr>
          <a:xfrm>
            <a:off x="812800" y="1981200"/>
            <a:ext cx="10363200" cy="4114800"/>
          </a:xfrm>
        </p:spPr>
        <p:txBody>
          <a:bodyPr/>
          <a:lstStyle/>
          <a:p>
            <a:pPr lvl="0"/>
            <a:endParaRPr lang="en-US" noProof="0"/>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pPr>
              <a:defRPr/>
            </a:pPr>
            <a:fld id="{6B196BFA-0DE7-4BE2-97C4-13B184514A8C}" type="slidenum">
              <a:rPr lang="en-US" altLang="en-US"/>
              <a:pPr>
                <a:defRPr/>
              </a:pPr>
              <a:t>‹#›</a:t>
            </a:fld>
            <a:endParaRPr lang="en-US" altLang="en-US"/>
          </a:p>
        </p:txBody>
      </p:sp>
    </p:spTree>
    <p:extLst>
      <p:ext uri="{BB962C8B-B14F-4D97-AF65-F5344CB8AC3E}">
        <p14:creationId xmlns:p14="http://schemas.microsoft.com/office/powerpoint/2010/main" val="2612350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5">
            <a:extLst>
              <a:ext uri="{FF2B5EF4-FFF2-40B4-BE49-F238E27FC236}">
                <a16:creationId xmlns:a16="http://schemas.microsoft.com/office/drawing/2014/main" id="{4F7235A3-BD51-1D0D-6A40-B4EE136F3D7F}"/>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F7EB1D6E-ACB1-9323-44A7-5F03367CA353}"/>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E5D8DE6C-B1E9-5CDC-5121-025F8CAAEF50}"/>
              </a:ext>
            </a:extLst>
          </p:cNvPr>
          <p:cNvSpPr>
            <a:spLocks noGrp="1" noChangeArrowheads="1"/>
          </p:cNvSpPr>
          <p:nvPr>
            <p:ph type="sldNum" sz="quarter" idx="12"/>
          </p:nvPr>
        </p:nvSpPr>
        <p:spPr/>
        <p:txBody>
          <a:bodyPr/>
          <a:lstStyle>
            <a:lvl1pPr>
              <a:defRPr smtClean="0"/>
            </a:lvl1pPr>
          </a:lstStyle>
          <a:p>
            <a:pPr>
              <a:defRPr/>
            </a:pPr>
            <a:fld id="{D27244FE-3536-43D2-B673-EDB4061C6948}" type="slidenum">
              <a:rPr lang="en-US" altLang="en-US"/>
              <a:pPr>
                <a:defRPr/>
              </a:pPr>
              <a:t>‹#›</a:t>
            </a:fld>
            <a:endParaRPr lang="en-US" altLang="en-US"/>
          </a:p>
        </p:txBody>
      </p:sp>
    </p:spTree>
    <p:extLst>
      <p:ext uri="{BB962C8B-B14F-4D97-AF65-F5344CB8AC3E}">
        <p14:creationId xmlns:p14="http://schemas.microsoft.com/office/powerpoint/2010/main" val="686348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59984" y="1946275"/>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43184" y="1946275"/>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a:extLst>
              <a:ext uri="{FF2B5EF4-FFF2-40B4-BE49-F238E27FC236}">
                <a16:creationId xmlns:a16="http://schemas.microsoft.com/office/drawing/2014/main" id="{2F70D892-2506-5E33-0376-D02C52F5229C}"/>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D0F157F0-DFFA-FE53-A99B-F9D245B8575E}"/>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FFFA34E0-AAB2-8AD3-8695-0580B6F9D2F0}"/>
              </a:ext>
            </a:extLst>
          </p:cNvPr>
          <p:cNvSpPr>
            <a:spLocks noGrp="1" noChangeArrowheads="1"/>
          </p:cNvSpPr>
          <p:nvPr>
            <p:ph type="sldNum" sz="quarter" idx="12"/>
          </p:nvPr>
        </p:nvSpPr>
        <p:spPr/>
        <p:txBody>
          <a:bodyPr/>
          <a:lstStyle>
            <a:lvl1pPr>
              <a:defRPr smtClean="0"/>
            </a:lvl1pPr>
          </a:lstStyle>
          <a:p>
            <a:pPr>
              <a:defRPr/>
            </a:pPr>
            <a:fld id="{790E2EA2-9CE6-4C73-B271-57490F731DCA}" type="slidenum">
              <a:rPr lang="en-US" altLang="en-US"/>
              <a:pPr>
                <a:defRPr/>
              </a:pPr>
              <a:t>‹#›</a:t>
            </a:fld>
            <a:endParaRPr lang="en-US" altLang="en-US"/>
          </a:p>
        </p:txBody>
      </p:sp>
    </p:spTree>
    <p:extLst>
      <p:ext uri="{BB962C8B-B14F-4D97-AF65-F5344CB8AC3E}">
        <p14:creationId xmlns:p14="http://schemas.microsoft.com/office/powerpoint/2010/main" val="224134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5">
            <a:extLst>
              <a:ext uri="{FF2B5EF4-FFF2-40B4-BE49-F238E27FC236}">
                <a16:creationId xmlns:a16="http://schemas.microsoft.com/office/drawing/2014/main" id="{4A56C7CA-64A8-D8AB-8C56-7B59A47FA322}"/>
              </a:ext>
            </a:extLst>
          </p:cNvPr>
          <p:cNvSpPr>
            <a:spLocks noGrp="1" noChangeArrowheads="1"/>
          </p:cNvSpPr>
          <p:nvPr>
            <p:ph type="dt" sz="half" idx="10"/>
          </p:nvPr>
        </p:nvSpPr>
        <p:spPr/>
        <p:txBody>
          <a:bodyPr/>
          <a:lstStyle>
            <a:lvl1pPr>
              <a:defRPr/>
            </a:lvl1pPr>
          </a:lstStyle>
          <a:p>
            <a:pPr>
              <a:defRPr/>
            </a:pPr>
            <a:endParaRPr lang="en-US"/>
          </a:p>
        </p:txBody>
      </p:sp>
      <p:sp>
        <p:nvSpPr>
          <p:cNvPr id="8" name="Rectangle 36">
            <a:extLst>
              <a:ext uri="{FF2B5EF4-FFF2-40B4-BE49-F238E27FC236}">
                <a16:creationId xmlns:a16="http://schemas.microsoft.com/office/drawing/2014/main" id="{DAC97FC5-7DE4-4504-4379-D095F0A3240B}"/>
              </a:ext>
            </a:extLst>
          </p:cNvPr>
          <p:cNvSpPr>
            <a:spLocks noGrp="1" noChangeArrowheads="1"/>
          </p:cNvSpPr>
          <p:nvPr>
            <p:ph type="ftr" sz="quarter" idx="11"/>
          </p:nvPr>
        </p:nvSpPr>
        <p:spPr/>
        <p:txBody>
          <a:bodyPr/>
          <a:lstStyle>
            <a:lvl1pPr>
              <a:defRPr/>
            </a:lvl1pPr>
          </a:lstStyle>
          <a:p>
            <a:pPr>
              <a:defRPr/>
            </a:pPr>
            <a:endParaRPr lang="en-US"/>
          </a:p>
        </p:txBody>
      </p:sp>
      <p:sp>
        <p:nvSpPr>
          <p:cNvPr id="9" name="Rectangle 37">
            <a:extLst>
              <a:ext uri="{FF2B5EF4-FFF2-40B4-BE49-F238E27FC236}">
                <a16:creationId xmlns:a16="http://schemas.microsoft.com/office/drawing/2014/main" id="{E0EA6888-75FB-407B-E137-7C0DA57838B5}"/>
              </a:ext>
            </a:extLst>
          </p:cNvPr>
          <p:cNvSpPr>
            <a:spLocks noGrp="1" noChangeArrowheads="1"/>
          </p:cNvSpPr>
          <p:nvPr>
            <p:ph type="sldNum" sz="quarter" idx="12"/>
          </p:nvPr>
        </p:nvSpPr>
        <p:spPr/>
        <p:txBody>
          <a:bodyPr/>
          <a:lstStyle>
            <a:lvl1pPr>
              <a:defRPr smtClean="0"/>
            </a:lvl1pPr>
          </a:lstStyle>
          <a:p>
            <a:pPr>
              <a:defRPr/>
            </a:pPr>
            <a:fld id="{E668F61C-35DC-4B79-9FA1-3558FF7CE09B}" type="slidenum">
              <a:rPr lang="en-US" altLang="en-US"/>
              <a:pPr>
                <a:defRPr/>
              </a:pPr>
              <a:t>‹#›</a:t>
            </a:fld>
            <a:endParaRPr lang="en-US" altLang="en-US"/>
          </a:p>
        </p:txBody>
      </p:sp>
    </p:spTree>
    <p:extLst>
      <p:ext uri="{BB962C8B-B14F-4D97-AF65-F5344CB8AC3E}">
        <p14:creationId xmlns:p14="http://schemas.microsoft.com/office/powerpoint/2010/main" val="21180879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5">
            <a:extLst>
              <a:ext uri="{FF2B5EF4-FFF2-40B4-BE49-F238E27FC236}">
                <a16:creationId xmlns:a16="http://schemas.microsoft.com/office/drawing/2014/main" id="{1DD59262-0348-DB43-7E7B-92C258FB255F}"/>
              </a:ext>
            </a:extLst>
          </p:cNvPr>
          <p:cNvSpPr>
            <a:spLocks noGrp="1" noChangeArrowheads="1"/>
          </p:cNvSpPr>
          <p:nvPr>
            <p:ph type="dt" sz="half" idx="10"/>
          </p:nvPr>
        </p:nvSpPr>
        <p:spPr/>
        <p:txBody>
          <a:bodyPr/>
          <a:lstStyle>
            <a:lvl1pPr>
              <a:defRPr/>
            </a:lvl1pPr>
          </a:lstStyle>
          <a:p>
            <a:pPr>
              <a:defRPr/>
            </a:pPr>
            <a:endParaRPr lang="en-US"/>
          </a:p>
        </p:txBody>
      </p:sp>
      <p:sp>
        <p:nvSpPr>
          <p:cNvPr id="4" name="Rectangle 36">
            <a:extLst>
              <a:ext uri="{FF2B5EF4-FFF2-40B4-BE49-F238E27FC236}">
                <a16:creationId xmlns:a16="http://schemas.microsoft.com/office/drawing/2014/main" id="{DC22EFCA-0ADF-73AB-718F-D6C4756242E6}"/>
              </a:ext>
            </a:extLst>
          </p:cNvPr>
          <p:cNvSpPr>
            <a:spLocks noGrp="1" noChangeArrowheads="1"/>
          </p:cNvSpPr>
          <p:nvPr>
            <p:ph type="ftr" sz="quarter" idx="11"/>
          </p:nvPr>
        </p:nvSpPr>
        <p:spPr/>
        <p:txBody>
          <a:bodyPr/>
          <a:lstStyle>
            <a:lvl1pPr>
              <a:defRPr/>
            </a:lvl1pPr>
          </a:lstStyle>
          <a:p>
            <a:pPr>
              <a:defRPr/>
            </a:pPr>
            <a:endParaRPr lang="en-US"/>
          </a:p>
        </p:txBody>
      </p:sp>
      <p:sp>
        <p:nvSpPr>
          <p:cNvPr id="5" name="Rectangle 37">
            <a:extLst>
              <a:ext uri="{FF2B5EF4-FFF2-40B4-BE49-F238E27FC236}">
                <a16:creationId xmlns:a16="http://schemas.microsoft.com/office/drawing/2014/main" id="{F69623EC-8E66-C2A1-C82E-50446D4197C9}"/>
              </a:ext>
            </a:extLst>
          </p:cNvPr>
          <p:cNvSpPr>
            <a:spLocks noGrp="1" noChangeArrowheads="1"/>
          </p:cNvSpPr>
          <p:nvPr>
            <p:ph type="sldNum" sz="quarter" idx="12"/>
          </p:nvPr>
        </p:nvSpPr>
        <p:spPr/>
        <p:txBody>
          <a:bodyPr/>
          <a:lstStyle>
            <a:lvl1pPr>
              <a:defRPr smtClean="0"/>
            </a:lvl1pPr>
          </a:lstStyle>
          <a:p>
            <a:pPr>
              <a:defRPr/>
            </a:pPr>
            <a:fld id="{9E6B5554-FA75-4E86-A13A-CDAF27C31F27}" type="slidenum">
              <a:rPr lang="en-US" altLang="en-US"/>
              <a:pPr>
                <a:defRPr/>
              </a:pPr>
              <a:t>‹#›</a:t>
            </a:fld>
            <a:endParaRPr lang="en-US" altLang="en-US"/>
          </a:p>
        </p:txBody>
      </p:sp>
    </p:spTree>
    <p:extLst>
      <p:ext uri="{BB962C8B-B14F-4D97-AF65-F5344CB8AC3E}">
        <p14:creationId xmlns:p14="http://schemas.microsoft.com/office/powerpoint/2010/main" val="949907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a:extLst>
              <a:ext uri="{FF2B5EF4-FFF2-40B4-BE49-F238E27FC236}">
                <a16:creationId xmlns:a16="http://schemas.microsoft.com/office/drawing/2014/main" id="{715473E0-5559-F804-9090-F45FB0048C80}"/>
              </a:ext>
            </a:extLst>
          </p:cNvPr>
          <p:cNvSpPr>
            <a:spLocks noGrp="1" noChangeArrowheads="1"/>
          </p:cNvSpPr>
          <p:nvPr>
            <p:ph type="dt" sz="half" idx="10"/>
          </p:nvPr>
        </p:nvSpPr>
        <p:spPr/>
        <p:txBody>
          <a:bodyPr/>
          <a:lstStyle>
            <a:lvl1pPr>
              <a:defRPr/>
            </a:lvl1pPr>
          </a:lstStyle>
          <a:p>
            <a:pPr>
              <a:defRPr/>
            </a:pPr>
            <a:endParaRPr lang="en-US"/>
          </a:p>
        </p:txBody>
      </p:sp>
      <p:sp>
        <p:nvSpPr>
          <p:cNvPr id="3" name="Rectangle 36">
            <a:extLst>
              <a:ext uri="{FF2B5EF4-FFF2-40B4-BE49-F238E27FC236}">
                <a16:creationId xmlns:a16="http://schemas.microsoft.com/office/drawing/2014/main" id="{BBCA76AE-2E28-9F8A-5EE6-0B80A070F22A}"/>
              </a:ext>
            </a:extLst>
          </p:cNvPr>
          <p:cNvSpPr>
            <a:spLocks noGrp="1" noChangeArrowheads="1"/>
          </p:cNvSpPr>
          <p:nvPr>
            <p:ph type="ftr" sz="quarter" idx="11"/>
          </p:nvPr>
        </p:nvSpPr>
        <p:spPr/>
        <p:txBody>
          <a:bodyPr/>
          <a:lstStyle>
            <a:lvl1pPr>
              <a:defRPr/>
            </a:lvl1pPr>
          </a:lstStyle>
          <a:p>
            <a:pPr>
              <a:defRPr/>
            </a:pPr>
            <a:endParaRPr lang="en-US"/>
          </a:p>
        </p:txBody>
      </p:sp>
      <p:sp>
        <p:nvSpPr>
          <p:cNvPr id="4" name="Rectangle 37">
            <a:extLst>
              <a:ext uri="{FF2B5EF4-FFF2-40B4-BE49-F238E27FC236}">
                <a16:creationId xmlns:a16="http://schemas.microsoft.com/office/drawing/2014/main" id="{CEE71234-54C8-57CA-D690-3C02F8B4A3A1}"/>
              </a:ext>
            </a:extLst>
          </p:cNvPr>
          <p:cNvSpPr>
            <a:spLocks noGrp="1" noChangeArrowheads="1"/>
          </p:cNvSpPr>
          <p:nvPr>
            <p:ph type="sldNum" sz="quarter" idx="12"/>
          </p:nvPr>
        </p:nvSpPr>
        <p:spPr/>
        <p:txBody>
          <a:bodyPr/>
          <a:lstStyle>
            <a:lvl1pPr>
              <a:defRPr smtClean="0"/>
            </a:lvl1pPr>
          </a:lstStyle>
          <a:p>
            <a:pPr>
              <a:defRPr/>
            </a:pPr>
            <a:fld id="{51AF59A2-8ADD-4864-9BFD-7BF621015B14}" type="slidenum">
              <a:rPr lang="en-US" altLang="en-US"/>
              <a:pPr>
                <a:defRPr/>
              </a:pPr>
              <a:t>‹#›</a:t>
            </a:fld>
            <a:endParaRPr lang="en-US" altLang="en-US"/>
          </a:p>
        </p:txBody>
      </p:sp>
    </p:spTree>
    <p:extLst>
      <p:ext uri="{BB962C8B-B14F-4D97-AF65-F5344CB8AC3E}">
        <p14:creationId xmlns:p14="http://schemas.microsoft.com/office/powerpoint/2010/main" val="808611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5">
            <a:extLst>
              <a:ext uri="{FF2B5EF4-FFF2-40B4-BE49-F238E27FC236}">
                <a16:creationId xmlns:a16="http://schemas.microsoft.com/office/drawing/2014/main" id="{67BBBC5D-39C0-E83A-5F26-88A169227C25}"/>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B53F80C0-AA45-72F0-A4B7-DCADBFCA1201}"/>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D097DFC1-5EF0-A826-3C29-6B3F7C405E72}"/>
              </a:ext>
            </a:extLst>
          </p:cNvPr>
          <p:cNvSpPr>
            <a:spLocks noGrp="1" noChangeArrowheads="1"/>
          </p:cNvSpPr>
          <p:nvPr>
            <p:ph type="sldNum" sz="quarter" idx="12"/>
          </p:nvPr>
        </p:nvSpPr>
        <p:spPr/>
        <p:txBody>
          <a:bodyPr/>
          <a:lstStyle>
            <a:lvl1pPr>
              <a:defRPr smtClean="0"/>
            </a:lvl1pPr>
          </a:lstStyle>
          <a:p>
            <a:pPr>
              <a:defRPr/>
            </a:pPr>
            <a:fld id="{632669C9-D97E-449C-B1B0-CABC96403C34}" type="slidenum">
              <a:rPr lang="en-US" altLang="en-US"/>
              <a:pPr>
                <a:defRPr/>
              </a:pPr>
              <a:t>‹#›</a:t>
            </a:fld>
            <a:endParaRPr lang="en-US" altLang="en-US"/>
          </a:p>
        </p:txBody>
      </p:sp>
    </p:spTree>
    <p:extLst>
      <p:ext uri="{BB962C8B-B14F-4D97-AF65-F5344CB8AC3E}">
        <p14:creationId xmlns:p14="http://schemas.microsoft.com/office/powerpoint/2010/main" val="3083719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5">
            <a:extLst>
              <a:ext uri="{FF2B5EF4-FFF2-40B4-BE49-F238E27FC236}">
                <a16:creationId xmlns:a16="http://schemas.microsoft.com/office/drawing/2014/main" id="{5796B415-E482-0ABA-87A0-CF66D8817476}"/>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208D26D7-8F88-895C-B231-C63EC1D06704}"/>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34FDBDD0-D3A8-D202-0F4C-75688DA285CE}"/>
              </a:ext>
            </a:extLst>
          </p:cNvPr>
          <p:cNvSpPr>
            <a:spLocks noGrp="1" noChangeArrowheads="1"/>
          </p:cNvSpPr>
          <p:nvPr>
            <p:ph type="sldNum" sz="quarter" idx="12"/>
          </p:nvPr>
        </p:nvSpPr>
        <p:spPr/>
        <p:txBody>
          <a:bodyPr/>
          <a:lstStyle>
            <a:lvl1pPr>
              <a:defRPr smtClean="0"/>
            </a:lvl1pPr>
          </a:lstStyle>
          <a:p>
            <a:pPr>
              <a:defRPr/>
            </a:pPr>
            <a:fld id="{95F2AD91-684D-4D77-AE4F-2CFFE84A6A71}" type="slidenum">
              <a:rPr lang="en-US" altLang="en-US"/>
              <a:pPr>
                <a:defRPr/>
              </a:pPr>
              <a:t>‹#›</a:t>
            </a:fld>
            <a:endParaRPr lang="en-US" altLang="en-US"/>
          </a:p>
        </p:txBody>
      </p:sp>
    </p:spTree>
    <p:extLst>
      <p:ext uri="{BB962C8B-B14F-4D97-AF65-F5344CB8AC3E}">
        <p14:creationId xmlns:p14="http://schemas.microsoft.com/office/powerpoint/2010/main" val="14999169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theme" Target="../theme/theme2.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598F0CD2-8E28-0196-2B26-040A583C6489}"/>
              </a:ext>
            </a:extLst>
          </p:cNvPr>
          <p:cNvGrpSpPr>
            <a:grpSpLocks/>
          </p:cNvGrpSpPr>
          <p:nvPr/>
        </p:nvGrpSpPr>
        <p:grpSpPr bwMode="auto">
          <a:xfrm>
            <a:off x="0" y="0"/>
            <a:ext cx="1447800" cy="6854825"/>
            <a:chOff x="0" y="0"/>
            <a:chExt cx="684" cy="4318"/>
          </a:xfrm>
        </p:grpSpPr>
        <p:sp>
          <p:nvSpPr>
            <p:cNvPr id="37891" name="Rectangle 3">
              <a:extLst>
                <a:ext uri="{FF2B5EF4-FFF2-40B4-BE49-F238E27FC236}">
                  <a16:creationId xmlns:a16="http://schemas.microsoft.com/office/drawing/2014/main" id="{BB28B39A-E552-3243-F67E-DA18870268C3}"/>
                </a:ext>
              </a:extLst>
            </p:cNvPr>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endParaRPr>
            </a:p>
          </p:txBody>
        </p:sp>
        <p:grpSp>
          <p:nvGrpSpPr>
            <p:cNvPr id="1033" name="Group 4">
              <a:extLst>
                <a:ext uri="{FF2B5EF4-FFF2-40B4-BE49-F238E27FC236}">
                  <a16:creationId xmlns:a16="http://schemas.microsoft.com/office/drawing/2014/main" id="{FCB39ADA-4387-5DD4-28D3-9480AB72F3D7}"/>
                </a:ext>
              </a:extLst>
            </p:cNvPr>
            <p:cNvGrpSpPr>
              <a:grpSpLocks/>
            </p:cNvGrpSpPr>
            <p:nvPr/>
          </p:nvGrpSpPr>
          <p:grpSpPr bwMode="auto">
            <a:xfrm>
              <a:off x="48" y="102"/>
              <a:ext cx="96" cy="4128"/>
              <a:chOff x="48" y="102"/>
              <a:chExt cx="96" cy="4128"/>
            </a:xfrm>
          </p:grpSpPr>
          <p:sp>
            <p:nvSpPr>
              <p:cNvPr id="1034" name="Rectangle 5">
                <a:extLst>
                  <a:ext uri="{FF2B5EF4-FFF2-40B4-BE49-F238E27FC236}">
                    <a16:creationId xmlns:a16="http://schemas.microsoft.com/office/drawing/2014/main" id="{8B0C6602-F639-5FF2-13F4-62EAD51D1696}"/>
                  </a:ext>
                </a:extLst>
              </p:cNvPr>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5" name="Rectangle 6">
                <a:extLst>
                  <a:ext uri="{FF2B5EF4-FFF2-40B4-BE49-F238E27FC236}">
                    <a16:creationId xmlns:a16="http://schemas.microsoft.com/office/drawing/2014/main" id="{803D73D7-C1C9-1F9F-9156-897E51A52E20}"/>
                  </a:ext>
                </a:extLst>
              </p:cNvPr>
              <p:cNvSpPr>
                <a:spLocks noChangeArrowheads="1"/>
              </p:cNvSpPr>
              <p:nvPr/>
            </p:nvSpPr>
            <p:spPr bwMode="auto">
              <a:xfrm>
                <a:off x="48" y="125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6" name="Rectangle 7">
                <a:extLst>
                  <a:ext uri="{FF2B5EF4-FFF2-40B4-BE49-F238E27FC236}">
                    <a16:creationId xmlns:a16="http://schemas.microsoft.com/office/drawing/2014/main" id="{0984B52C-C345-1619-72BA-35241F7FF4AC}"/>
                  </a:ext>
                </a:extLst>
              </p:cNvPr>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7" name="Rectangle 8">
                <a:extLst>
                  <a:ext uri="{FF2B5EF4-FFF2-40B4-BE49-F238E27FC236}">
                    <a16:creationId xmlns:a16="http://schemas.microsoft.com/office/drawing/2014/main" id="{FC40FBFC-9328-2626-2A2A-843732ADD5EC}"/>
                  </a:ext>
                </a:extLst>
              </p:cNvPr>
              <p:cNvSpPr>
                <a:spLocks noChangeArrowheads="1"/>
              </p:cNvSpPr>
              <p:nvPr/>
            </p:nvSpPr>
            <p:spPr bwMode="auto">
              <a:xfrm>
                <a:off x="48" y="1538"/>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8" name="Rectangle 9">
                <a:extLst>
                  <a:ext uri="{FF2B5EF4-FFF2-40B4-BE49-F238E27FC236}">
                    <a16:creationId xmlns:a16="http://schemas.microsoft.com/office/drawing/2014/main" id="{17E796C2-EC83-41DF-32FE-84200B6E8EE0}"/>
                  </a:ext>
                </a:extLst>
              </p:cNvPr>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9" name="Rectangle 10">
                <a:extLst>
                  <a:ext uri="{FF2B5EF4-FFF2-40B4-BE49-F238E27FC236}">
                    <a16:creationId xmlns:a16="http://schemas.microsoft.com/office/drawing/2014/main" id="{FC65B5C8-ADB8-A9DF-EB80-09996DBE7228}"/>
                  </a:ext>
                </a:extLst>
              </p:cNvPr>
              <p:cNvSpPr>
                <a:spLocks noChangeArrowheads="1"/>
              </p:cNvSpPr>
              <p:nvPr/>
            </p:nvSpPr>
            <p:spPr bwMode="auto">
              <a:xfrm>
                <a:off x="48" y="182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0" name="Rectangle 11">
                <a:extLst>
                  <a:ext uri="{FF2B5EF4-FFF2-40B4-BE49-F238E27FC236}">
                    <a16:creationId xmlns:a16="http://schemas.microsoft.com/office/drawing/2014/main" id="{DDBAF225-8136-E87B-5E24-DCDE94C12983}"/>
                  </a:ext>
                </a:extLst>
              </p:cNvPr>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1" name="Rectangle 12">
                <a:extLst>
                  <a:ext uri="{FF2B5EF4-FFF2-40B4-BE49-F238E27FC236}">
                    <a16:creationId xmlns:a16="http://schemas.microsoft.com/office/drawing/2014/main" id="{5BC7E8EF-8C04-A673-7ED5-22EA9BA090D7}"/>
                  </a:ext>
                </a:extLst>
              </p:cNvPr>
              <p:cNvSpPr>
                <a:spLocks noChangeArrowheads="1"/>
              </p:cNvSpPr>
              <p:nvPr/>
            </p:nvSpPr>
            <p:spPr bwMode="auto">
              <a:xfrm>
                <a:off x="48" y="2115"/>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2" name="Rectangle 13">
                <a:extLst>
                  <a:ext uri="{FF2B5EF4-FFF2-40B4-BE49-F238E27FC236}">
                    <a16:creationId xmlns:a16="http://schemas.microsoft.com/office/drawing/2014/main" id="{575602DD-0195-2369-8B20-1FD7CB5DD906}"/>
                  </a:ext>
                </a:extLst>
              </p:cNvPr>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3" name="Rectangle 14">
                <a:extLst>
                  <a:ext uri="{FF2B5EF4-FFF2-40B4-BE49-F238E27FC236}">
                    <a16:creationId xmlns:a16="http://schemas.microsoft.com/office/drawing/2014/main" id="{355A6B12-CEA4-7A4B-B26B-C37BD9D490E2}"/>
                  </a:ext>
                </a:extLst>
              </p:cNvPr>
              <p:cNvSpPr>
                <a:spLocks noChangeArrowheads="1"/>
              </p:cNvSpPr>
              <p:nvPr/>
            </p:nvSpPr>
            <p:spPr bwMode="auto">
              <a:xfrm>
                <a:off x="48" y="240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4" name="Rectangle 15">
                <a:extLst>
                  <a:ext uri="{FF2B5EF4-FFF2-40B4-BE49-F238E27FC236}">
                    <a16:creationId xmlns:a16="http://schemas.microsoft.com/office/drawing/2014/main" id="{C5B6AD59-D9AD-A619-2310-146068F4F69F}"/>
                  </a:ext>
                </a:extLst>
              </p:cNvPr>
              <p:cNvSpPr>
                <a:spLocks noChangeArrowheads="1"/>
              </p:cNvSpPr>
              <p:nvPr/>
            </p:nvSpPr>
            <p:spPr bwMode="auto">
              <a:xfrm>
                <a:off x="48" y="254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5" name="Rectangle 16">
                <a:extLst>
                  <a:ext uri="{FF2B5EF4-FFF2-40B4-BE49-F238E27FC236}">
                    <a16:creationId xmlns:a16="http://schemas.microsoft.com/office/drawing/2014/main" id="{8DF078F1-3624-65E0-F813-01653BA1FBF5}"/>
                  </a:ext>
                </a:extLst>
              </p:cNvPr>
              <p:cNvSpPr>
                <a:spLocks noChangeArrowheads="1"/>
              </p:cNvSpPr>
              <p:nvPr/>
            </p:nvSpPr>
            <p:spPr bwMode="auto">
              <a:xfrm>
                <a:off x="48" y="2692"/>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6" name="Rectangle 17">
                <a:extLst>
                  <a:ext uri="{FF2B5EF4-FFF2-40B4-BE49-F238E27FC236}">
                    <a16:creationId xmlns:a16="http://schemas.microsoft.com/office/drawing/2014/main" id="{E7FFD1C5-5065-2213-A7B8-F31B102BF8B3}"/>
                  </a:ext>
                </a:extLst>
              </p:cNvPr>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7" name="Rectangle 18">
                <a:extLst>
                  <a:ext uri="{FF2B5EF4-FFF2-40B4-BE49-F238E27FC236}">
                    <a16:creationId xmlns:a16="http://schemas.microsoft.com/office/drawing/2014/main" id="{474C445E-6488-B759-B05E-A0A0748DF769}"/>
                  </a:ext>
                </a:extLst>
              </p:cNvPr>
              <p:cNvSpPr>
                <a:spLocks noChangeArrowheads="1"/>
              </p:cNvSpPr>
              <p:nvPr/>
            </p:nvSpPr>
            <p:spPr bwMode="auto">
              <a:xfrm>
                <a:off x="48" y="298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8" name="Rectangle 19">
                <a:extLst>
                  <a:ext uri="{FF2B5EF4-FFF2-40B4-BE49-F238E27FC236}">
                    <a16:creationId xmlns:a16="http://schemas.microsoft.com/office/drawing/2014/main" id="{8FC28E01-3CA8-64CF-53B6-1D77F3C8DD8B}"/>
                  </a:ext>
                </a:extLst>
              </p:cNvPr>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9" name="Rectangle 20">
                <a:extLst>
                  <a:ext uri="{FF2B5EF4-FFF2-40B4-BE49-F238E27FC236}">
                    <a16:creationId xmlns:a16="http://schemas.microsoft.com/office/drawing/2014/main" id="{B2EF0E4F-38F2-2617-D353-7A8B3F4B0E7A}"/>
                  </a:ext>
                </a:extLst>
              </p:cNvPr>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0" name="Rectangle 21">
                <a:extLst>
                  <a:ext uri="{FF2B5EF4-FFF2-40B4-BE49-F238E27FC236}">
                    <a16:creationId xmlns:a16="http://schemas.microsoft.com/office/drawing/2014/main" id="{69CD4C2E-0864-CB18-2D98-6CE2A0B3E97C}"/>
                  </a:ext>
                </a:extLst>
              </p:cNvPr>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1" name="Rectangle 22">
                <a:extLst>
                  <a:ext uri="{FF2B5EF4-FFF2-40B4-BE49-F238E27FC236}">
                    <a16:creationId xmlns:a16="http://schemas.microsoft.com/office/drawing/2014/main" id="{E4414374-1987-AEB8-AC5F-39138DB4EEF4}"/>
                  </a:ext>
                </a:extLst>
              </p:cNvPr>
              <p:cNvSpPr>
                <a:spLocks noChangeArrowheads="1"/>
              </p:cNvSpPr>
              <p:nvPr/>
            </p:nvSpPr>
            <p:spPr bwMode="auto">
              <a:xfrm>
                <a:off x="48" y="3557"/>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2" name="Rectangle 23">
                <a:extLst>
                  <a:ext uri="{FF2B5EF4-FFF2-40B4-BE49-F238E27FC236}">
                    <a16:creationId xmlns:a16="http://schemas.microsoft.com/office/drawing/2014/main" id="{87D23D71-082D-405F-8DFB-580E202116B8}"/>
                  </a:ext>
                </a:extLst>
              </p:cNvPr>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3" name="Rectangle 24">
                <a:extLst>
                  <a:ext uri="{FF2B5EF4-FFF2-40B4-BE49-F238E27FC236}">
                    <a16:creationId xmlns:a16="http://schemas.microsoft.com/office/drawing/2014/main" id="{30E38449-3B1A-762A-2A09-87BD60464194}"/>
                  </a:ext>
                </a:extLst>
              </p:cNvPr>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4" name="Rectangle 25">
                <a:extLst>
                  <a:ext uri="{FF2B5EF4-FFF2-40B4-BE49-F238E27FC236}">
                    <a16:creationId xmlns:a16="http://schemas.microsoft.com/office/drawing/2014/main" id="{12C6C5D3-B6BA-69C8-1A1D-D1448CF1581D}"/>
                  </a:ext>
                </a:extLst>
              </p:cNvPr>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5" name="Rectangle 26">
                <a:extLst>
                  <a:ext uri="{FF2B5EF4-FFF2-40B4-BE49-F238E27FC236}">
                    <a16:creationId xmlns:a16="http://schemas.microsoft.com/office/drawing/2014/main" id="{FFF76EB3-BCEA-B27F-CFF0-C9C8FC7236E5}"/>
                  </a:ext>
                </a:extLst>
              </p:cNvPr>
              <p:cNvSpPr>
                <a:spLocks noChangeArrowheads="1"/>
              </p:cNvSpPr>
              <p:nvPr/>
            </p:nvSpPr>
            <p:spPr bwMode="auto">
              <a:xfrm>
                <a:off x="48" y="413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6" name="Rectangle 27">
                <a:extLst>
                  <a:ext uri="{FF2B5EF4-FFF2-40B4-BE49-F238E27FC236}">
                    <a16:creationId xmlns:a16="http://schemas.microsoft.com/office/drawing/2014/main" id="{2F758DF3-4D4C-0233-EF2C-D41F3FC477C9}"/>
                  </a:ext>
                </a:extLst>
              </p:cNvPr>
              <p:cNvSpPr>
                <a:spLocks noChangeArrowheads="1"/>
              </p:cNvSpPr>
              <p:nvPr/>
            </p:nvSpPr>
            <p:spPr bwMode="auto">
              <a:xfrm>
                <a:off x="48" y="102"/>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7" name="Rectangle 28">
                <a:extLst>
                  <a:ext uri="{FF2B5EF4-FFF2-40B4-BE49-F238E27FC236}">
                    <a16:creationId xmlns:a16="http://schemas.microsoft.com/office/drawing/2014/main" id="{B1A45B67-BE29-966A-BA20-798AEE868A1F}"/>
                  </a:ext>
                </a:extLst>
              </p:cNvPr>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8" name="Rectangle 29">
                <a:extLst>
                  <a:ext uri="{FF2B5EF4-FFF2-40B4-BE49-F238E27FC236}">
                    <a16:creationId xmlns:a16="http://schemas.microsoft.com/office/drawing/2014/main" id="{B26C85B8-E762-C0D3-8900-C8552716E4B7}"/>
                  </a:ext>
                </a:extLst>
              </p:cNvPr>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9" name="Rectangle 30">
                <a:extLst>
                  <a:ext uri="{FF2B5EF4-FFF2-40B4-BE49-F238E27FC236}">
                    <a16:creationId xmlns:a16="http://schemas.microsoft.com/office/drawing/2014/main" id="{16A85AA8-9E00-93D6-4CA4-056F304D84D3}"/>
                  </a:ext>
                </a:extLst>
              </p:cNvPr>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60" name="Rectangle 31">
                <a:extLst>
                  <a:ext uri="{FF2B5EF4-FFF2-40B4-BE49-F238E27FC236}">
                    <a16:creationId xmlns:a16="http://schemas.microsoft.com/office/drawing/2014/main" id="{FC4DA4F8-F364-FC0A-66C6-A42931313429}"/>
                  </a:ext>
                </a:extLst>
              </p:cNvPr>
              <p:cNvSpPr>
                <a:spLocks noChangeArrowheads="1"/>
              </p:cNvSpPr>
              <p:nvPr/>
            </p:nvSpPr>
            <p:spPr bwMode="auto">
              <a:xfrm>
                <a:off x="48" y="67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61" name="Rectangle 32">
                <a:extLst>
                  <a:ext uri="{FF2B5EF4-FFF2-40B4-BE49-F238E27FC236}">
                    <a16:creationId xmlns:a16="http://schemas.microsoft.com/office/drawing/2014/main" id="{7534B785-AB1C-68C7-47CA-274FC621DEB2}"/>
                  </a:ext>
                </a:extLst>
              </p:cNvPr>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62" name="Rectangle 33">
                <a:extLst>
                  <a:ext uri="{FF2B5EF4-FFF2-40B4-BE49-F238E27FC236}">
                    <a16:creationId xmlns:a16="http://schemas.microsoft.com/office/drawing/2014/main" id="{C6A67BE9-9829-C337-9ED4-C84175EF3930}"/>
                  </a:ext>
                </a:extLst>
              </p:cNvPr>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grpSp>
      </p:grpSp>
      <p:sp>
        <p:nvSpPr>
          <p:cNvPr id="1027" name="Rectangle 34">
            <a:extLst>
              <a:ext uri="{FF2B5EF4-FFF2-40B4-BE49-F238E27FC236}">
                <a16:creationId xmlns:a16="http://schemas.microsoft.com/office/drawing/2014/main" id="{8422AEB7-F477-5522-3120-A38F7B0705EF}"/>
              </a:ext>
            </a:extLst>
          </p:cNvPr>
          <p:cNvSpPr>
            <a:spLocks noGrp="1" noChangeArrowheads="1"/>
          </p:cNvSpPr>
          <p:nvPr>
            <p:ph type="title"/>
          </p:nvPr>
        </p:nvSpPr>
        <p:spPr bwMode="auto">
          <a:xfrm>
            <a:off x="15240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37923" name="Rectangle 35">
            <a:extLst>
              <a:ext uri="{FF2B5EF4-FFF2-40B4-BE49-F238E27FC236}">
                <a16:creationId xmlns:a16="http://schemas.microsoft.com/office/drawing/2014/main" id="{7576B130-125F-A0FC-67DD-9C3B36684BD0}"/>
              </a:ext>
            </a:extLst>
          </p:cNvPr>
          <p:cNvSpPr>
            <a:spLocks noGrp="1" noChangeArrowheads="1"/>
          </p:cNvSpPr>
          <p:nvPr>
            <p:ph type="dt" sz="half" idx="2"/>
          </p:nvPr>
        </p:nvSpPr>
        <p:spPr bwMode="auto">
          <a:xfrm>
            <a:off x="15240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defRPr>
            </a:lvl1pPr>
          </a:lstStyle>
          <a:p>
            <a:pPr>
              <a:defRPr/>
            </a:pPr>
            <a:endParaRPr lang="en-US" dirty="0"/>
          </a:p>
        </p:txBody>
      </p:sp>
      <p:sp>
        <p:nvSpPr>
          <p:cNvPr id="37924" name="Rectangle 36">
            <a:extLst>
              <a:ext uri="{FF2B5EF4-FFF2-40B4-BE49-F238E27FC236}">
                <a16:creationId xmlns:a16="http://schemas.microsoft.com/office/drawing/2014/main" id="{AF845C94-12CA-E9B2-4CAF-C37AF5A423D9}"/>
              </a:ext>
            </a:extLst>
          </p:cNvPr>
          <p:cNvSpPr>
            <a:spLocks noGrp="1" noChangeArrowheads="1"/>
          </p:cNvSpPr>
          <p:nvPr>
            <p:ph type="ftr" sz="quarter" idx="3"/>
          </p:nvPr>
        </p:nvSpPr>
        <p:spPr bwMode="auto">
          <a:xfrm>
            <a:off x="4775200" y="6248400"/>
            <a:ext cx="38608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defRPr>
            </a:lvl1pPr>
          </a:lstStyle>
          <a:p>
            <a:pPr>
              <a:defRPr/>
            </a:pPr>
            <a:endParaRPr lang="en-US" dirty="0"/>
          </a:p>
        </p:txBody>
      </p:sp>
      <p:sp>
        <p:nvSpPr>
          <p:cNvPr id="37925" name="Rectangle 37">
            <a:extLst>
              <a:ext uri="{FF2B5EF4-FFF2-40B4-BE49-F238E27FC236}">
                <a16:creationId xmlns:a16="http://schemas.microsoft.com/office/drawing/2014/main" id="{65C1B6AF-2BB9-6F77-3A5B-ED41E3F9E63F}"/>
              </a:ext>
            </a:extLst>
          </p:cNvPr>
          <p:cNvSpPr>
            <a:spLocks noGrp="1" noChangeArrowheads="1"/>
          </p:cNvSpPr>
          <p:nvPr>
            <p:ph type="sldNum" sz="quarter" idx="4"/>
          </p:nvPr>
        </p:nvSpPr>
        <p:spPr bwMode="auto">
          <a:xfrm>
            <a:off x="93472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defRPr>
            </a:lvl1pPr>
          </a:lstStyle>
          <a:p>
            <a:pPr>
              <a:defRPr/>
            </a:pPr>
            <a:fld id="{65A036BE-C698-4817-B8F4-7690D465CCD6}" type="slidenum">
              <a:rPr lang="en-US" altLang="en-US" smtClean="0"/>
              <a:pPr>
                <a:defRPr/>
              </a:pPr>
              <a:t>‹#›</a:t>
            </a:fld>
            <a:endParaRPr lang="en-US" altLang="en-US" dirty="0"/>
          </a:p>
        </p:txBody>
      </p:sp>
      <p:sp>
        <p:nvSpPr>
          <p:cNvPr id="37926" name="Rectangle 38">
            <a:extLst>
              <a:ext uri="{FF2B5EF4-FFF2-40B4-BE49-F238E27FC236}">
                <a16:creationId xmlns:a16="http://schemas.microsoft.com/office/drawing/2014/main" id="{26638F89-1808-5990-DF77-B55C8ED61663}"/>
              </a:ext>
            </a:extLst>
          </p:cNvPr>
          <p:cNvSpPr>
            <a:spLocks noGrp="1" noChangeArrowheads="1"/>
          </p:cNvSpPr>
          <p:nvPr>
            <p:ph type="body" idx="1"/>
          </p:nvPr>
        </p:nvSpPr>
        <p:spPr bwMode="auto">
          <a:xfrm>
            <a:off x="1560513" y="1946275"/>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 id="2147483764" r:id="rId13"/>
  </p:sldLayoutIdLst>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0" y="3"/>
            <a:ext cx="144780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sz="2400" dirty="0">
                <a:latin typeface="Calibri" panose="020F0502020204030204" pitchFamily="34" charset="0"/>
                <a:cs typeface="Calibri" panose="020F0502020204030204" pitchFamily="34" charset="0"/>
              </a:endParaRPr>
            </a:p>
          </p:txBody>
        </p:sp>
        <p:grpSp>
          <p:nvGrpSpPr>
            <p:cNvPr id="3081"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grpSp>
      </p:grpSp>
      <p:sp>
        <p:nvSpPr>
          <p:cNvPr id="3075" name="Rectangle 34"/>
          <p:cNvSpPr>
            <a:spLocks noGrp="1" noChangeArrowheads="1"/>
          </p:cNvSpPr>
          <p:nvPr>
            <p:ph type="title"/>
          </p:nvPr>
        </p:nvSpPr>
        <p:spPr bwMode="auto">
          <a:xfrm>
            <a:off x="1524000" y="609600"/>
            <a:ext cx="103632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dirty="0"/>
              <a:t>Click to edit Master title style</a:t>
            </a:r>
          </a:p>
        </p:txBody>
      </p:sp>
      <p:sp>
        <p:nvSpPr>
          <p:cNvPr id="14371" name="Rectangle 35"/>
          <p:cNvSpPr>
            <a:spLocks noGrp="1" noChangeArrowheads="1"/>
          </p:cNvSpPr>
          <p:nvPr>
            <p:ph type="dt" sz="half" idx="2"/>
          </p:nvPr>
        </p:nvSpPr>
        <p:spPr bwMode="auto">
          <a:xfrm>
            <a:off x="15240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4775200" y="6248400"/>
            <a:ext cx="38608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93472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Calibri" panose="020F0502020204030204" pitchFamily="34" charset="0"/>
                <a:cs typeface="+mn-cs"/>
              </a:defRPr>
            </a:lvl1pPr>
          </a:lstStyle>
          <a:p>
            <a:pPr>
              <a:defRPr/>
            </a:pPr>
            <a:fld id="{29C1E47E-A244-4BEC-A489-9879E1058E1B}" type="slidenum">
              <a:rPr lang="en-US" smtClean="0"/>
              <a:pPr>
                <a:defRPr/>
              </a:pPr>
              <a:t>‹#›</a:t>
            </a:fld>
            <a:endParaRPr lang="en-US" dirty="0"/>
          </a:p>
        </p:txBody>
      </p:sp>
      <p:sp>
        <p:nvSpPr>
          <p:cNvPr id="14374" name="Rectangle 38"/>
          <p:cNvSpPr>
            <a:spLocks noGrp="1" noChangeArrowheads="1"/>
          </p:cNvSpPr>
          <p:nvPr>
            <p:ph type="body" idx="1"/>
          </p:nvPr>
        </p:nvSpPr>
        <p:spPr bwMode="auto">
          <a:xfrm>
            <a:off x="1559984" y="1946275"/>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05443242"/>
      </p:ext>
    </p:extLst>
  </p:cSld>
  <p:clrMap bg1="dk2" tx1="lt1" bg2="dk1" tx2="lt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760" r:id="rId13"/>
    <p:sldLayoutId id="2147483761" r:id="rId14"/>
    <p:sldLayoutId id="2147483762" r:id="rId15"/>
  </p:sldLayoutIdLst>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customXml" Target="../ink/ink1.xml"/><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46.png"/><Relationship Id="rId5" Type="http://schemas.openxmlformats.org/officeDocument/2006/relationships/customXml" Target="../ink/ink2.xml"/><Relationship Id="rId4" Type="http://schemas.openxmlformats.org/officeDocument/2006/relationships/image" Target="../media/image45.png"/></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14.xml"/><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B9CDD187-4665-4441-9CE9-61C16AFDD123}"/>
              </a:ext>
            </a:extLst>
          </p:cNvPr>
          <p:cNvSpPr txBox="1">
            <a:spLocks/>
          </p:cNvSpPr>
          <p:nvPr/>
        </p:nvSpPr>
        <p:spPr bwMode="auto">
          <a:xfrm>
            <a:off x="2362200" y="5257800"/>
            <a:ext cx="7467600" cy="15240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Clr>
                <a:schemeClr val="tx2"/>
              </a:buClr>
              <a:buSzPct val="75000"/>
              <a:buFont typeface="Wingdings" pitchFamily="2" charset="2"/>
              <a:buNone/>
              <a:defRPr sz="3200">
                <a:solidFill>
                  <a:srgbClr val="FFFFFF"/>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3200" b="0" i="0" u="none" strike="noStrike" kern="0" cap="none" spc="0" normalizeH="0" baseline="0" noProof="0" dirty="0">
                <a:ln>
                  <a:noFill/>
                </a:ln>
                <a:solidFill>
                  <a:srgbClr val="FFFFCC"/>
                </a:solidFill>
                <a:effectLst>
                  <a:outerShdw blurRad="38100" dist="38100" dir="2700000" algn="tl">
                    <a:srgbClr val="000000">
                      <a:alpha val="43137"/>
                    </a:srgbClr>
                  </a:outerShdw>
                </a:effectLst>
                <a:uLnTx/>
                <a:uFillTx/>
                <a:latin typeface="Calibri" panose="020F0502020204030204" pitchFamily="34" charset="0"/>
                <a:ea typeface="+mn-ea"/>
                <a:cs typeface="+mn-cs"/>
              </a:rPr>
              <a:t>Dr. Andy Woods</a:t>
            </a:r>
          </a:p>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20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mn-cs"/>
              </a:rPr>
              <a:t>Senior Pastor – Sugar Land Bible Church</a:t>
            </a:r>
          </a:p>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20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mn-cs"/>
              </a:rPr>
              <a:t>President – Chafer Theological Seminary</a:t>
            </a:r>
          </a:p>
        </p:txBody>
      </p:sp>
      <p:pic>
        <p:nvPicPr>
          <p:cNvPr id="7" name="Picture 6">
            <a:extLst>
              <a:ext uri="{FF2B5EF4-FFF2-40B4-BE49-F238E27FC236}">
                <a16:creationId xmlns:a16="http://schemas.microsoft.com/office/drawing/2014/main" id="{1F1C9DD5-DAD3-475F-944B-639177036F1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 y="5245395"/>
            <a:ext cx="913733" cy="1371600"/>
          </a:xfrm>
          <a:prstGeom prst="rect">
            <a:avLst/>
          </a:prstGeom>
        </p:spPr>
      </p:pic>
      <p:pic>
        <p:nvPicPr>
          <p:cNvPr id="4" name="Picture 3" descr="A picture containing text, nature, cloud&#10;&#10;Description automatically generated">
            <a:extLst>
              <a:ext uri="{FF2B5EF4-FFF2-40B4-BE49-F238E27FC236}">
                <a16:creationId xmlns:a16="http://schemas.microsoft.com/office/drawing/2014/main" id="{8CF67377-A97C-A301-B0CE-6C20FB982F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2000" y="457200"/>
            <a:ext cx="8128000" cy="4572000"/>
          </a:xfrm>
          <a:prstGeom prst="rect">
            <a:avLst/>
          </a:prstGeom>
          <a:ln>
            <a:solidFill>
              <a:schemeClr val="tx1"/>
            </a:solid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609600" y="2320528"/>
            <a:ext cx="8534400" cy="2937272"/>
          </a:xfrm>
        </p:spPr>
        <p:txBody>
          <a:bodyPr/>
          <a:lstStyle/>
          <a:p>
            <a:pPr marL="514350" lvl="2" indent="-514350" algn="just" eaLnBrk="1" hangingPunct="1">
              <a:spcBef>
                <a:spcPts val="0"/>
              </a:spcBef>
              <a:spcAft>
                <a:spcPts val="3000"/>
              </a:spcAft>
              <a:buClr>
                <a:srgbClr val="CC66FF"/>
              </a:buClr>
              <a:buSzPct val="100000"/>
              <a:buFont typeface="+mj-lt"/>
              <a:buAutoNum type="arabicPeriod"/>
              <a:defRPr/>
            </a:pPr>
            <a:r>
              <a:rPr lang="en-US" dirty="0">
                <a:effectLst>
                  <a:outerShdw blurRad="38100" dist="38100" dir="2700000" algn="tl">
                    <a:srgbClr val="000000">
                      <a:alpha val="43137"/>
                    </a:srgbClr>
                  </a:outerShdw>
                </a:effectLst>
              </a:rPr>
              <a:t>We are not appointed unto wrath (9)</a:t>
            </a:r>
          </a:p>
          <a:p>
            <a:pPr marL="514350" lvl="2" indent="-514350" algn="just" eaLnBrk="1" hangingPunct="1">
              <a:spcBef>
                <a:spcPts val="0"/>
              </a:spcBef>
              <a:spcAft>
                <a:spcPts val="3000"/>
              </a:spcAft>
              <a:buClr>
                <a:srgbClr val="CC66FF"/>
              </a:buClr>
              <a:buSzPct val="100000"/>
              <a:buFont typeface="+mj-lt"/>
              <a:buAutoNum type="arabicPeriod"/>
              <a:defRPr/>
            </a:pPr>
            <a:r>
              <a:rPr lang="en-US" dirty="0">
                <a:effectLst>
                  <a:outerShdw blurRad="38100" dist="38100" dir="2700000" algn="tl">
                    <a:srgbClr val="000000">
                      <a:alpha val="43137"/>
                    </a:srgbClr>
                  </a:outerShdw>
                </a:effectLst>
              </a:rPr>
              <a:t>We are exempted from wrath whether morally asleep or awake (10)</a:t>
            </a:r>
          </a:p>
          <a:p>
            <a:pPr marL="514350" lvl="2" indent="-514350" algn="just" eaLnBrk="1" hangingPunct="1">
              <a:spcBef>
                <a:spcPts val="0"/>
              </a:spcBef>
              <a:spcAft>
                <a:spcPts val="3000"/>
              </a:spcAft>
              <a:buClr>
                <a:srgbClr val="CC66FF"/>
              </a:buClr>
              <a:buSzPct val="100000"/>
              <a:buFont typeface="+mj-lt"/>
              <a:buAutoNum type="arabicPeriod"/>
              <a:defRPr/>
            </a:pPr>
            <a:r>
              <a:rPr lang="en-US" dirty="0">
                <a:effectLst>
                  <a:outerShdw blurRad="38100" dist="38100" dir="2700000" algn="tl">
                    <a:srgbClr val="000000">
                      <a:alpha val="43137"/>
                    </a:srgbClr>
                  </a:outerShdw>
                </a:effectLst>
              </a:rPr>
              <a:t>Promises of comfort (11)</a:t>
            </a:r>
          </a:p>
        </p:txBody>
      </p:sp>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609600" y="228600"/>
            <a:ext cx="10972800" cy="1097280"/>
          </a:xfrm>
        </p:spPr>
        <p:txBody>
          <a:bodyPr/>
          <a:lstStyle/>
          <a:p>
            <a:pPr algn="ctr" eaLnBrk="1" hangingPunct="1"/>
            <a:r>
              <a:rPr lang="en-US" sz="3600" kern="1200" dirty="0">
                <a:effectLst>
                  <a:outerShdw blurRad="38100" dist="38100" dir="2700000" algn="tl">
                    <a:srgbClr val="000000"/>
                  </a:outerShdw>
                </a:effectLst>
                <a:cs typeface="Calibri" panose="020F0502020204030204" pitchFamily="34" charset="0"/>
              </a:rPr>
              <a:t>Three Reasons Believers Will Not Be in the Tribulation </a:t>
            </a:r>
            <a:br>
              <a:rPr lang="en-US" sz="3600" kern="1200" dirty="0">
                <a:effectLst>
                  <a:outerShdw blurRad="38100" dist="38100" dir="2700000" algn="tl">
                    <a:srgbClr val="000000"/>
                  </a:outerShdw>
                </a:effectLst>
                <a:cs typeface="Calibri" panose="020F0502020204030204" pitchFamily="34" charset="0"/>
              </a:rPr>
            </a:br>
            <a:r>
              <a:rPr lang="en-US" sz="3200" dirty="0">
                <a:solidFill>
                  <a:schemeClr val="tx1"/>
                </a:solidFill>
                <a:effectLst>
                  <a:outerShdw blurRad="38100" dist="38100" dir="2700000" algn="tl">
                    <a:srgbClr val="000000">
                      <a:alpha val="43137"/>
                    </a:srgbClr>
                  </a:outerShdw>
                </a:effectLst>
              </a:rPr>
              <a:t>(1 Thess. 5:9-11)</a:t>
            </a:r>
            <a:endParaRPr lang="en-US" sz="3100" dirty="0">
              <a:solidFill>
                <a:schemeClr val="tx1"/>
              </a:solidFill>
              <a:effectLst>
                <a:outerShdw blurRad="38100" dist="38100" dir="2700000" algn="tl">
                  <a:srgbClr val="000000">
                    <a:alpha val="43137"/>
                  </a:srgbClr>
                </a:outerShdw>
              </a:effectLst>
            </a:endParaRPr>
          </a:p>
        </p:txBody>
      </p:sp>
      <p:pic>
        <p:nvPicPr>
          <p:cNvPr id="2" name="Picture 4" descr="C:\Documents and Settings\Owner\Application Data\Microsoft\Media Catalog\Downloaded Clips\cl0\SY01462_.wmf">
            <a:extLst>
              <a:ext uri="{FF2B5EF4-FFF2-40B4-BE49-F238E27FC236}">
                <a16:creationId xmlns:a16="http://schemas.microsoft.com/office/drawing/2014/main" id="{929A24E6-D523-4D0F-BC54-0E333DFE48B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424899" y="2320528"/>
            <a:ext cx="2157501" cy="2216944"/>
          </a:xfrm>
          <a:prstGeom prst="rect">
            <a:avLst/>
          </a:prstGeom>
          <a:noFill/>
          <a:ln w="9525">
            <a:noFill/>
            <a:miter lim="800000"/>
            <a:headEnd/>
            <a:tailEnd/>
          </a:ln>
        </p:spPr>
      </p:pic>
    </p:spTree>
    <p:extLst>
      <p:ext uri="{BB962C8B-B14F-4D97-AF65-F5344CB8AC3E}">
        <p14:creationId xmlns:p14="http://schemas.microsoft.com/office/powerpoint/2010/main" val="15840033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4F5BA91-91F6-8117-D543-B0F453288403}"/>
              </a:ext>
            </a:extLst>
          </p:cNvPr>
          <p:cNvPicPr>
            <a:picLocks noChangeAspect="1"/>
          </p:cNvPicPr>
          <p:nvPr/>
        </p:nvPicPr>
        <p:blipFill>
          <a:blip r:embed="rId2"/>
          <a:stretch>
            <a:fillRect/>
          </a:stretch>
        </p:blipFill>
        <p:spPr>
          <a:xfrm>
            <a:off x="1986940" y="216129"/>
            <a:ext cx="8218120" cy="6425741"/>
          </a:xfrm>
          <a:prstGeom prst="rect">
            <a:avLst/>
          </a:prstGeom>
        </p:spPr>
      </p:pic>
    </p:spTree>
    <p:extLst>
      <p:ext uri="{BB962C8B-B14F-4D97-AF65-F5344CB8AC3E}">
        <p14:creationId xmlns:p14="http://schemas.microsoft.com/office/powerpoint/2010/main" val="22446952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609600" y="2320528"/>
            <a:ext cx="8534400" cy="2937272"/>
          </a:xfrm>
        </p:spPr>
        <p:txBody>
          <a:bodyPr/>
          <a:lstStyle/>
          <a:p>
            <a:pPr marL="514350" lvl="2" indent="-514350" algn="just" eaLnBrk="1" hangingPunct="1">
              <a:spcBef>
                <a:spcPts val="0"/>
              </a:spcBef>
              <a:spcAft>
                <a:spcPts val="3000"/>
              </a:spcAft>
              <a:buClr>
                <a:srgbClr val="CC66FF"/>
              </a:buClr>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We are not appointed unto wrath (9)</a:t>
            </a:r>
          </a:p>
          <a:p>
            <a:pPr marL="514350" lvl="2" indent="-514350" algn="just" eaLnBrk="1" hangingPunct="1">
              <a:spcBef>
                <a:spcPts val="0"/>
              </a:spcBef>
              <a:spcAft>
                <a:spcPts val="3000"/>
              </a:spcAft>
              <a:buClr>
                <a:srgbClr val="CC66FF"/>
              </a:buClr>
              <a:buSzPct val="100000"/>
              <a:buFont typeface="+mj-lt"/>
              <a:buAutoNum type="arabicPeriod"/>
              <a:defRPr/>
            </a:pPr>
            <a:r>
              <a:rPr lang="en-US" dirty="0">
                <a:effectLst>
                  <a:outerShdw blurRad="38100" dist="38100" dir="2700000" algn="tl">
                    <a:srgbClr val="000000">
                      <a:alpha val="43137"/>
                    </a:srgbClr>
                  </a:outerShdw>
                </a:effectLst>
              </a:rPr>
              <a:t>We are exempted from wrath whether morally asleep or awake (10)</a:t>
            </a:r>
          </a:p>
          <a:p>
            <a:pPr marL="514350" lvl="2" indent="-514350" algn="just" eaLnBrk="1" hangingPunct="1">
              <a:spcBef>
                <a:spcPts val="0"/>
              </a:spcBef>
              <a:spcAft>
                <a:spcPts val="3000"/>
              </a:spcAft>
              <a:buClr>
                <a:srgbClr val="CC66FF"/>
              </a:buClr>
              <a:buSzPct val="100000"/>
              <a:buFont typeface="+mj-lt"/>
              <a:buAutoNum type="arabicPeriod"/>
              <a:defRPr/>
            </a:pPr>
            <a:r>
              <a:rPr lang="en-US" dirty="0">
                <a:effectLst>
                  <a:outerShdw blurRad="38100" dist="38100" dir="2700000" algn="tl">
                    <a:srgbClr val="000000">
                      <a:alpha val="43137"/>
                    </a:srgbClr>
                  </a:outerShdw>
                </a:effectLst>
              </a:rPr>
              <a:t>Promises of comfort (11)</a:t>
            </a:r>
          </a:p>
        </p:txBody>
      </p:sp>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609600" y="228600"/>
            <a:ext cx="10972800" cy="1097280"/>
          </a:xfrm>
        </p:spPr>
        <p:txBody>
          <a:bodyPr/>
          <a:lstStyle/>
          <a:p>
            <a:pPr algn="ctr" eaLnBrk="1" hangingPunct="1"/>
            <a:r>
              <a:rPr lang="en-US" sz="3600" kern="1200" dirty="0">
                <a:effectLst>
                  <a:outerShdw blurRad="38100" dist="38100" dir="2700000" algn="tl">
                    <a:srgbClr val="000000"/>
                  </a:outerShdw>
                </a:effectLst>
                <a:cs typeface="Calibri" panose="020F0502020204030204" pitchFamily="34" charset="0"/>
              </a:rPr>
              <a:t>Three Reasons Believers Will Not Be in the Tribulation </a:t>
            </a:r>
            <a:br>
              <a:rPr lang="en-US" sz="3600" kern="1200" dirty="0">
                <a:effectLst>
                  <a:outerShdw blurRad="38100" dist="38100" dir="2700000" algn="tl">
                    <a:srgbClr val="000000"/>
                  </a:outerShdw>
                </a:effectLst>
                <a:cs typeface="Calibri" panose="020F0502020204030204" pitchFamily="34" charset="0"/>
              </a:rPr>
            </a:br>
            <a:r>
              <a:rPr lang="en-US" sz="3200" dirty="0">
                <a:solidFill>
                  <a:schemeClr val="tx1"/>
                </a:solidFill>
                <a:effectLst>
                  <a:outerShdw blurRad="38100" dist="38100" dir="2700000" algn="tl">
                    <a:srgbClr val="000000">
                      <a:alpha val="43137"/>
                    </a:srgbClr>
                  </a:outerShdw>
                </a:effectLst>
              </a:rPr>
              <a:t>(1 Thess. 5:9-11)</a:t>
            </a:r>
            <a:endParaRPr lang="en-US" sz="3100" dirty="0">
              <a:solidFill>
                <a:schemeClr val="tx1"/>
              </a:solidFill>
              <a:effectLst>
                <a:outerShdw blurRad="38100" dist="38100" dir="2700000" algn="tl">
                  <a:srgbClr val="000000">
                    <a:alpha val="43137"/>
                  </a:srgbClr>
                </a:outerShdw>
              </a:effectLst>
            </a:endParaRPr>
          </a:p>
        </p:txBody>
      </p:sp>
      <p:pic>
        <p:nvPicPr>
          <p:cNvPr id="2" name="Picture 4" descr="C:\Documents and Settings\Owner\Application Data\Microsoft\Media Catalog\Downloaded Clips\cl0\SY01462_.wmf">
            <a:extLst>
              <a:ext uri="{FF2B5EF4-FFF2-40B4-BE49-F238E27FC236}">
                <a16:creationId xmlns:a16="http://schemas.microsoft.com/office/drawing/2014/main" id="{929A24E6-D523-4D0F-BC54-0E333DFE48B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424899" y="2320528"/>
            <a:ext cx="2157501" cy="2216944"/>
          </a:xfrm>
          <a:prstGeom prst="rect">
            <a:avLst/>
          </a:prstGeom>
          <a:noFill/>
          <a:ln w="9525">
            <a:noFill/>
            <a:miter lim="800000"/>
            <a:headEnd/>
            <a:tailEnd/>
          </a:ln>
        </p:spPr>
      </p:pic>
    </p:spTree>
    <p:extLst>
      <p:ext uri="{BB962C8B-B14F-4D97-AF65-F5344CB8AC3E}">
        <p14:creationId xmlns:p14="http://schemas.microsoft.com/office/powerpoint/2010/main" val="12866036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1714500" y="228600"/>
            <a:ext cx="8763000" cy="914400"/>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Promised Exemption from Divine Wrath</a:t>
            </a:r>
          </a:p>
        </p:txBody>
      </p:sp>
      <p:sp>
        <p:nvSpPr>
          <p:cNvPr id="23555" name="Rectangle 3"/>
          <p:cNvSpPr>
            <a:spLocks noGrp="1" noChangeArrowheads="1"/>
          </p:cNvSpPr>
          <p:nvPr>
            <p:ph idx="1"/>
          </p:nvPr>
        </p:nvSpPr>
        <p:spPr>
          <a:xfrm>
            <a:off x="1066800" y="1600202"/>
            <a:ext cx="10058400" cy="2778125"/>
          </a:xfrm>
        </p:spPr>
        <p:txBody>
          <a:bodyPr/>
          <a:lstStyle/>
          <a:p>
            <a:pPr marL="457200" indent="-457200" eaLnBrk="1" hangingPunct="1">
              <a:spcBef>
                <a:spcPts val="0"/>
              </a:spcBef>
              <a:spcAft>
                <a:spcPts val="36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promise (1 Thess 1:10; 5:9; Rom 5:9; 8:1; Rev 3:10)</a:t>
            </a:r>
          </a:p>
          <a:p>
            <a:pPr marL="457200" indent="-457200" eaLnBrk="1" hangingPunct="1">
              <a:spcBef>
                <a:spcPts val="0"/>
              </a:spcBef>
              <a:spcAft>
                <a:spcPts val="36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Tribulation = divine wrath/anger (Rev 6:16-17; 11:18; 14:10; 15:1, 7; 16:1, 19; 19:15)</a:t>
            </a:r>
          </a:p>
        </p:txBody>
      </p:sp>
      <p:pic>
        <p:nvPicPr>
          <p:cNvPr id="4" name="Picture 3">
            <a:extLst>
              <a:ext uri="{FF2B5EF4-FFF2-40B4-BE49-F238E27FC236}">
                <a16:creationId xmlns:a16="http://schemas.microsoft.com/office/drawing/2014/main" id="{ED767283-BEF4-4FC8-9A04-B81D579E933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761819" y="4267200"/>
            <a:ext cx="4668365" cy="22860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609600" y="2320528"/>
            <a:ext cx="8686800" cy="2937272"/>
          </a:xfrm>
        </p:spPr>
        <p:txBody>
          <a:bodyPr/>
          <a:lstStyle/>
          <a:p>
            <a:pPr marL="514350" lvl="2" indent="-514350" algn="just" eaLnBrk="1" hangingPunct="1">
              <a:spcBef>
                <a:spcPts val="0"/>
              </a:spcBef>
              <a:spcAft>
                <a:spcPts val="3000"/>
              </a:spcAft>
              <a:buClr>
                <a:srgbClr val="CC66FF"/>
              </a:buClr>
              <a:buSzPct val="100000"/>
              <a:buFont typeface="+mj-lt"/>
              <a:buAutoNum type="arabicPeriod"/>
              <a:defRPr/>
            </a:pPr>
            <a:r>
              <a:rPr lang="en-US" dirty="0">
                <a:effectLst>
                  <a:outerShdw blurRad="38100" dist="38100" dir="2700000" algn="tl">
                    <a:srgbClr val="000000">
                      <a:alpha val="43137"/>
                    </a:srgbClr>
                  </a:outerShdw>
                </a:effectLst>
              </a:rPr>
              <a:t>We are not appointed unto wrath (9)</a:t>
            </a:r>
          </a:p>
          <a:p>
            <a:pPr marL="514350" lvl="2" indent="-514350" algn="just" eaLnBrk="1" hangingPunct="1">
              <a:spcBef>
                <a:spcPts val="0"/>
              </a:spcBef>
              <a:spcAft>
                <a:spcPts val="3000"/>
              </a:spcAft>
              <a:buClr>
                <a:srgbClr val="CC66FF"/>
              </a:buClr>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We are exempted from wrath whether morally asleep or awake (10)</a:t>
            </a:r>
          </a:p>
          <a:p>
            <a:pPr marL="514350" lvl="2" indent="-514350" algn="just" eaLnBrk="1" hangingPunct="1">
              <a:spcBef>
                <a:spcPts val="0"/>
              </a:spcBef>
              <a:spcAft>
                <a:spcPts val="3000"/>
              </a:spcAft>
              <a:buClr>
                <a:srgbClr val="CC66FF"/>
              </a:buClr>
              <a:buSzPct val="100000"/>
              <a:buFont typeface="+mj-lt"/>
              <a:buAutoNum type="arabicPeriod"/>
              <a:defRPr/>
            </a:pPr>
            <a:r>
              <a:rPr lang="en-US" dirty="0">
                <a:effectLst>
                  <a:outerShdw blurRad="38100" dist="38100" dir="2700000" algn="tl">
                    <a:srgbClr val="000000">
                      <a:alpha val="43137"/>
                    </a:srgbClr>
                  </a:outerShdw>
                </a:effectLst>
              </a:rPr>
              <a:t>Promises of comfort (11)</a:t>
            </a:r>
          </a:p>
        </p:txBody>
      </p:sp>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609600" y="228600"/>
            <a:ext cx="10972800" cy="1097280"/>
          </a:xfrm>
        </p:spPr>
        <p:txBody>
          <a:bodyPr/>
          <a:lstStyle/>
          <a:p>
            <a:pPr algn="ctr" eaLnBrk="1" hangingPunct="1"/>
            <a:r>
              <a:rPr lang="en-US" sz="3600" kern="1200" dirty="0">
                <a:effectLst>
                  <a:outerShdw blurRad="38100" dist="38100" dir="2700000" algn="tl">
                    <a:srgbClr val="000000"/>
                  </a:outerShdw>
                </a:effectLst>
                <a:cs typeface="Calibri" panose="020F0502020204030204" pitchFamily="34" charset="0"/>
              </a:rPr>
              <a:t>Three Reasons Believers Will Not Be in the Tribulation </a:t>
            </a:r>
            <a:br>
              <a:rPr lang="en-US" sz="3600" kern="1200" dirty="0">
                <a:effectLst>
                  <a:outerShdw blurRad="38100" dist="38100" dir="2700000" algn="tl">
                    <a:srgbClr val="000000"/>
                  </a:outerShdw>
                </a:effectLst>
                <a:cs typeface="Calibri" panose="020F0502020204030204" pitchFamily="34" charset="0"/>
              </a:rPr>
            </a:br>
            <a:r>
              <a:rPr lang="en-US" sz="3200" dirty="0">
                <a:solidFill>
                  <a:schemeClr val="tx1"/>
                </a:solidFill>
                <a:effectLst>
                  <a:outerShdw blurRad="38100" dist="38100" dir="2700000" algn="tl">
                    <a:srgbClr val="000000">
                      <a:alpha val="43137"/>
                    </a:srgbClr>
                  </a:outerShdw>
                </a:effectLst>
              </a:rPr>
              <a:t>(1 Thess. 5:9-11)</a:t>
            </a:r>
            <a:endParaRPr lang="en-US" sz="3100" dirty="0">
              <a:solidFill>
                <a:schemeClr val="tx1"/>
              </a:solidFill>
              <a:effectLst>
                <a:outerShdw blurRad="38100" dist="38100" dir="2700000" algn="tl">
                  <a:srgbClr val="000000">
                    <a:alpha val="43137"/>
                  </a:srgbClr>
                </a:outerShdw>
              </a:effectLst>
            </a:endParaRPr>
          </a:p>
        </p:txBody>
      </p:sp>
      <p:pic>
        <p:nvPicPr>
          <p:cNvPr id="2" name="Picture 4" descr="C:\Documents and Settings\Owner\Application Data\Microsoft\Media Catalog\Downloaded Clips\cl0\SY01462_.wmf">
            <a:extLst>
              <a:ext uri="{FF2B5EF4-FFF2-40B4-BE49-F238E27FC236}">
                <a16:creationId xmlns:a16="http://schemas.microsoft.com/office/drawing/2014/main" id="{929A24E6-D523-4D0F-BC54-0E333DFE48B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424899" y="2320528"/>
            <a:ext cx="2157501" cy="2216944"/>
          </a:xfrm>
          <a:prstGeom prst="rect">
            <a:avLst/>
          </a:prstGeom>
          <a:noFill/>
          <a:ln w="9525">
            <a:noFill/>
            <a:miter lim="800000"/>
            <a:headEnd/>
            <a:tailEnd/>
          </a:ln>
        </p:spPr>
      </p:pic>
    </p:spTree>
    <p:extLst>
      <p:ext uri="{BB962C8B-B14F-4D97-AF65-F5344CB8AC3E}">
        <p14:creationId xmlns:p14="http://schemas.microsoft.com/office/powerpoint/2010/main" val="35720708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ED8777A-4407-D8DD-20BD-1B7A6F4A637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39939" name="Rectangle 3"/>
          <p:cNvSpPr>
            <a:spLocks noGrp="1"/>
          </p:cNvSpPr>
          <p:nvPr>
            <p:ph type="body" sz="half" idx="2"/>
          </p:nvPr>
        </p:nvSpPr>
        <p:spPr>
          <a:xfrm>
            <a:off x="609599" y="0"/>
            <a:ext cx="10972799" cy="5105400"/>
          </a:xfrm>
        </p:spPr>
        <p:txBody>
          <a:bodyPr/>
          <a:lstStyle/>
          <a:p>
            <a:pPr algn="ctr" defTabSz="685800">
              <a:spcBef>
                <a:spcPts val="0"/>
              </a:spcBef>
              <a:spcAft>
                <a:spcPts val="1200"/>
              </a:spcAft>
              <a:buClr>
                <a:srgbClr val="00FFFF"/>
              </a:buClr>
              <a:buNone/>
              <a:defRPr/>
            </a:pPr>
            <a:r>
              <a:rPr lang="en-US" sz="4000" kern="1200" dirty="0">
                <a:solidFill>
                  <a:schemeClr val="tx2"/>
                </a:solidFill>
                <a:ea typeface="+mj-ea"/>
                <a:cs typeface="Calibri" panose="020F0502020204030204" pitchFamily="34" charset="0"/>
              </a:rPr>
              <a:t>1 Thessalonians 4:13-18</a:t>
            </a:r>
          </a:p>
          <a:p>
            <a:pPr marL="0" indent="0" algn="just">
              <a:spcBef>
                <a:spcPts val="0"/>
              </a:spcBef>
              <a:buNone/>
            </a:pP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13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we do not want you to be uninformed, brethren, about those who are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asleep</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so that you will not grieve as do the rest who have no hope.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14 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if we believe that Jesus died and rose again, even so God will bring with Him those who have fallen asleep in Jesus.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15 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this we say to you by the word of the Lord, </a:t>
            </a:r>
            <a:r>
              <a:rPr lang="en-US" sz="3400" dirty="0">
                <a:effectLst>
                  <a:outerShdw blurRad="38100" dist="38100" dir="2700000" algn="tl">
                    <a:srgbClr val="000000">
                      <a:alpha val="43137"/>
                    </a:srgbClr>
                  </a:outerShdw>
                </a:effectLst>
                <a:cs typeface="Calibri" panose="020F0502020204030204" pitchFamily="34" charset="0"/>
              </a:rPr>
              <a:t>that we who are alive and remain until the coming of the Lord, will not precede those who have fallen asleep.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16 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the Lord Himself will descend from . . .</a:t>
            </a:r>
          </a:p>
        </p:txBody>
      </p:sp>
    </p:spTree>
    <p:extLst>
      <p:ext uri="{BB962C8B-B14F-4D97-AF65-F5344CB8AC3E}">
        <p14:creationId xmlns:p14="http://schemas.microsoft.com/office/powerpoint/2010/main" val="8023243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609600" y="1380530"/>
            <a:ext cx="10972800" cy="4182070"/>
          </a:xfrm>
        </p:spPr>
        <p:txBody>
          <a:bodyPr/>
          <a:lstStyle/>
          <a:p>
            <a:pPr marL="0" indent="0" algn="just">
              <a:spcBef>
                <a:spcPts val="0"/>
              </a:spcBef>
              <a:buNone/>
            </a:pPr>
            <a:r>
              <a:rPr lang="en-US" altLang="en-US" dirty="0">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rPr>
              <a:t>Finally, we should note that the purpose of the tribulation is also to be </a:t>
            </a:r>
            <a:r>
              <a:rPr lang="en-US" b="1" u="sng" dirty="0">
                <a:solidFill>
                  <a:srgbClr val="FFFFCC"/>
                </a:solidFill>
                <a:effectLst>
                  <a:outerShdw blurRad="38100" dist="38100" dir="2700000" algn="tl">
                    <a:srgbClr val="000000">
                      <a:alpha val="43137"/>
                    </a:srgbClr>
                  </a:outerShdw>
                </a:effectLst>
              </a:rPr>
              <a:t>the testing of lukewarm shallow Laodicean Christians who will be left behind at the coming of Christ</a:t>
            </a:r>
            <a:r>
              <a:rPr lang="en-US" dirty="0">
                <a:effectLst>
                  <a:outerShdw blurRad="38100" dist="38100" dir="2700000" algn="tl">
                    <a:srgbClr val="000000">
                      <a:alpha val="43137"/>
                    </a:srgbClr>
                  </a:outerShdw>
                </a:effectLst>
              </a:rPr>
              <a:t>. No doubt multitudes who expect to be raptured will be disappointed because like the foolish virgins, they were not watchful. </a:t>
            </a:r>
            <a:r>
              <a:rPr lang="en-US" b="1" u="sng" dirty="0">
                <a:solidFill>
                  <a:srgbClr val="FFFFCC"/>
                </a:solidFill>
                <a:effectLst>
                  <a:outerShdw blurRad="38100" dist="38100" dir="2700000" algn="tl">
                    <a:srgbClr val="000000">
                      <a:alpha val="43137"/>
                    </a:srgbClr>
                  </a:outerShdw>
                </a:effectLst>
              </a:rPr>
              <a:t>Tribulation is then for the purpose of trying the faith of those who profess to be Christians but who really never repented or are living in disobedience to the will of God</a:t>
            </a:r>
            <a:r>
              <a:rPr lang="en-US" dirty="0">
                <a:effectLst>
                  <a:outerShdw blurRad="38100" dist="38100" dir="2700000" algn="tl">
                    <a:srgbClr val="000000">
                      <a:alpha val="43137"/>
                    </a:srgbClr>
                  </a:outerShdw>
                </a:effectLst>
              </a:rPr>
              <a:t>.</a:t>
            </a:r>
            <a:r>
              <a:rPr lang="en-US" altLang="en-US" dirty="0">
                <a:effectLst>
                  <a:outerShdw blurRad="38100" dist="38100" dir="2700000" algn="tl">
                    <a:srgbClr val="000000">
                      <a:alpha val="43137"/>
                    </a:srgbClr>
                  </a:outerShdw>
                </a:effectLst>
                <a:cs typeface="Calibri" panose="020F0502020204030204" pitchFamily="34" charset="0"/>
              </a:rPr>
              <a:t>”</a:t>
            </a:r>
            <a:endParaRPr lang="en-US" altLang="en-US"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2871788" y="228600"/>
            <a:ext cx="6448424" cy="1000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ts val="0"/>
              </a:spcBef>
              <a:spcAft>
                <a:spcPts val="600"/>
              </a:spcAft>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Ray Brubaker</a:t>
            </a:r>
          </a:p>
          <a:p>
            <a:pPr algn="ctr"/>
            <a:r>
              <a:rPr lang="en-US" sz="1800" dirty="0">
                <a:effectLst>
                  <a:outerShdw blurRad="38100" dist="38100" dir="2700000" algn="tl">
                    <a:srgbClr val="000000">
                      <a:alpha val="43137"/>
                    </a:srgbClr>
                  </a:outerShdw>
                </a:effectLst>
                <a:latin typeface="Calibri" panose="020F0502020204030204" pitchFamily="34" charset="0"/>
              </a:rPr>
              <a:t>"The Purpose of the Tribulation," Radar News, (December 1968): 6.</a:t>
            </a:r>
            <a:endParaRPr lang="en-US" altLang="en-US" sz="1800" dirty="0">
              <a:effectLst>
                <a:outerShdw blurRad="38100" dist="38100" dir="2700000" algn="tl">
                  <a:srgbClr val="000000">
                    <a:alpha val="43137"/>
                  </a:srgbClr>
                </a:outerShdw>
              </a:effectLst>
              <a:latin typeface="Calibri" panose="020F0502020204030204" pitchFamily="34" charset="0"/>
            </a:endParaRPr>
          </a:p>
        </p:txBody>
      </p:sp>
      <p:pic>
        <p:nvPicPr>
          <p:cNvPr id="1026" name="Picture 2">
            <a:extLst>
              <a:ext uri="{FF2B5EF4-FFF2-40B4-BE49-F238E27FC236}">
                <a16:creationId xmlns:a16="http://schemas.microsoft.com/office/drawing/2014/main" id="{317D5983-7822-45C4-8AC7-FE294376BA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77" y="5715000"/>
            <a:ext cx="4286249"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55029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BB87461A-4A3D-4EB7-8ED7-D41890439C84}"/>
              </a:ext>
            </a:extLst>
          </p:cNvPr>
          <p:cNvSpPr>
            <a:spLocks noGrp="1" noChangeArrowheads="1"/>
          </p:cNvSpPr>
          <p:nvPr>
            <p:ph type="title"/>
          </p:nvPr>
        </p:nvSpPr>
        <p:spPr>
          <a:xfrm>
            <a:off x="3190231" y="228600"/>
            <a:ext cx="5811541" cy="1066800"/>
          </a:xfrm>
        </p:spPr>
        <p:txBody>
          <a:bodyPr/>
          <a:lstStyle/>
          <a:p>
            <a:pPr algn="ctr">
              <a:spcAft>
                <a:spcPts val="600"/>
              </a:spcAft>
            </a:pPr>
            <a:r>
              <a:rPr lang="en-US" sz="3600" kern="1200" dirty="0">
                <a:solidFill>
                  <a:srgbClr val="00FFFF"/>
                </a:solidFill>
                <a:effectLst>
                  <a:outerShdw blurRad="38100" dist="38100" dir="2700000" algn="tl">
                    <a:srgbClr val="000000">
                      <a:alpha val="43137"/>
                    </a:srgbClr>
                  </a:outerShdw>
                </a:effectLst>
                <a:ea typeface="+mn-ea"/>
                <a:cs typeface="Arial" charset="0"/>
              </a:rPr>
              <a:t>G.N.H. Peters </a:t>
            </a:r>
            <a:br>
              <a:rPr lang="en-US" sz="3200" dirty="0">
                <a:solidFill>
                  <a:schemeClr val="tx1"/>
                </a:solidFill>
                <a:effectLst>
                  <a:outerShdw blurRad="38100" dist="38100" dir="2700000" algn="tl">
                    <a:srgbClr val="000000">
                      <a:alpha val="43137"/>
                    </a:srgbClr>
                  </a:outerShdw>
                </a:effectLst>
              </a:rPr>
            </a:br>
            <a:r>
              <a:rPr lang="en-US" sz="2000" i="1" dirty="0">
                <a:solidFill>
                  <a:schemeClr val="tx1"/>
                </a:solidFill>
                <a:effectLst>
                  <a:outerShdw blurRad="38100" dist="38100" dir="2700000" algn="tl">
                    <a:srgbClr val="000000">
                      <a:alpha val="43137"/>
                    </a:srgbClr>
                  </a:outerShdw>
                </a:effectLst>
              </a:rPr>
              <a:t>Theocratic Kingdom</a:t>
            </a:r>
            <a:r>
              <a:rPr lang="en-US" sz="2000" dirty="0">
                <a:solidFill>
                  <a:schemeClr val="tx1"/>
                </a:solidFill>
                <a:effectLst>
                  <a:outerShdw blurRad="38100" dist="38100" dir="2700000" algn="tl">
                    <a:srgbClr val="000000">
                      <a:alpha val="43137"/>
                    </a:srgbClr>
                  </a:outerShdw>
                </a:effectLst>
              </a:rPr>
              <a:t>, 2:332</a:t>
            </a:r>
            <a:endParaRPr lang="en-US" altLang="en-US" sz="3200" dirty="0">
              <a:solidFill>
                <a:schemeClr val="tx1"/>
              </a:solidFill>
              <a:effectLst>
                <a:outerShdw blurRad="38100" dist="38100" dir="2700000" algn="tl">
                  <a:srgbClr val="000000">
                    <a:alpha val="43137"/>
                  </a:srgbClr>
                </a:outerShdw>
              </a:effectLst>
            </a:endParaRPr>
          </a:p>
        </p:txBody>
      </p:sp>
      <p:sp>
        <p:nvSpPr>
          <p:cNvPr id="6" name="Rectangle 3">
            <a:extLst>
              <a:ext uri="{FF2B5EF4-FFF2-40B4-BE49-F238E27FC236}">
                <a16:creationId xmlns:a16="http://schemas.microsoft.com/office/drawing/2014/main" id="{FF9BA11E-28E2-4B3A-A673-6773D66734D0}"/>
              </a:ext>
            </a:extLst>
          </p:cNvPr>
          <p:cNvSpPr txBox="1">
            <a:spLocks noChangeArrowheads="1"/>
          </p:cNvSpPr>
          <p:nvPr/>
        </p:nvSpPr>
        <p:spPr bwMode="auto">
          <a:xfrm>
            <a:off x="609601" y="1371600"/>
            <a:ext cx="10972800" cy="518160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just">
              <a:buNone/>
            </a:pPr>
            <a:r>
              <a:rPr lang="en-US" sz="31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“It is not simply those who ‘watch’ that shall ‘escape,’ but those, Luke 21:36 who ‘watch and pray always,’ avoiding the corrupting influences around them. The number of translated ones may not be very large (for the number of translated ones given as...types in comparison with the number of those not translated, and with that of the resurrected saints is small so that Dr. </a:t>
            </a:r>
            <a:r>
              <a:rPr lang="en-US" sz="31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Seiss</a:t>
            </a:r>
            <a:r>
              <a:rPr lang="en-US" sz="31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with whom many concur, is undoubtedly correct in saying: </a:t>
            </a:r>
            <a:r>
              <a:rPr lang="en-US" sz="31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have no idea that a very large portion of mankind, or even of the professing Church, will be thus taken</a:t>
            </a:r>
            <a:r>
              <a:rPr lang="en-US" sz="31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first translation, if I may so speak, will embrace </a:t>
            </a:r>
            <a:r>
              <a:rPr lang="en-US" sz="31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only the select few who watch and pray always</a:t>
            </a:r>
            <a:r>
              <a:rPr lang="en-US" sz="31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etc.””</a:t>
            </a: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71143766-1925-4265-A7F8-E13E532AF080}"/>
                  </a:ext>
                </a:extLst>
              </p14:cNvPr>
              <p14:cNvContentPartPr/>
              <p14:nvPr/>
            </p14:nvContentPartPr>
            <p14:xfrm>
              <a:off x="6161659" y="5127760"/>
              <a:ext cx="12240" cy="6480"/>
            </p14:xfrm>
          </p:contentPart>
        </mc:Choice>
        <mc:Fallback xmlns="">
          <p:pic>
            <p:nvPicPr>
              <p:cNvPr id="5" name="Ink 4">
                <a:extLst>
                  <a:ext uri="{FF2B5EF4-FFF2-40B4-BE49-F238E27FC236}">
                    <a16:creationId xmlns:a16="http://schemas.microsoft.com/office/drawing/2014/main" id="{71143766-1925-4265-A7F8-E13E532AF080}"/>
                  </a:ext>
                </a:extLst>
              </p:cNvPr>
              <p:cNvPicPr/>
              <p:nvPr/>
            </p:nvPicPr>
            <p:blipFill>
              <a:blip r:embed="rId4"/>
              <a:stretch>
                <a:fillRect/>
              </a:stretch>
            </p:blipFill>
            <p:spPr>
              <a:xfrm>
                <a:off x="6152659" y="5118760"/>
                <a:ext cx="298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EE323F91-5EC0-4040-B6AC-7BBF1164F850}"/>
                  </a:ext>
                </a:extLst>
              </p14:cNvPr>
              <p14:cNvContentPartPr/>
              <p14:nvPr/>
            </p14:nvContentPartPr>
            <p14:xfrm>
              <a:off x="6221419" y="5163400"/>
              <a:ext cx="12240" cy="360"/>
            </p14:xfrm>
          </p:contentPart>
        </mc:Choice>
        <mc:Fallback xmlns="">
          <p:pic>
            <p:nvPicPr>
              <p:cNvPr id="7" name="Ink 6">
                <a:extLst>
                  <a:ext uri="{FF2B5EF4-FFF2-40B4-BE49-F238E27FC236}">
                    <a16:creationId xmlns:a16="http://schemas.microsoft.com/office/drawing/2014/main" id="{EE323F91-5EC0-4040-B6AC-7BBF1164F850}"/>
                  </a:ext>
                </a:extLst>
              </p:cNvPr>
              <p:cNvPicPr/>
              <p:nvPr/>
            </p:nvPicPr>
            <p:blipFill>
              <a:blip r:embed="rId6"/>
              <a:stretch>
                <a:fillRect/>
              </a:stretch>
            </p:blipFill>
            <p:spPr>
              <a:xfrm>
                <a:off x="6212419" y="5154400"/>
                <a:ext cx="29880" cy="18000"/>
              </a:xfrm>
              <a:prstGeom prst="rect">
                <a:avLst/>
              </a:prstGeom>
            </p:spPr>
          </p:pic>
        </mc:Fallback>
      </mc:AlternateContent>
      <p:pic>
        <p:nvPicPr>
          <p:cNvPr id="3" name="Picture 2">
            <a:extLst>
              <a:ext uri="{FF2B5EF4-FFF2-40B4-BE49-F238E27FC236}">
                <a16:creationId xmlns:a16="http://schemas.microsoft.com/office/drawing/2014/main" id="{350D7FA4-D6F6-4852-9D3E-DCAA1F90F8B5}"/>
              </a:ext>
            </a:extLst>
          </p:cNvPr>
          <p:cNvPicPr>
            <a:picLocks noChangeAspect="1"/>
          </p:cNvPicPr>
          <p:nvPr/>
        </p:nvPicPr>
        <p:blipFill>
          <a:blip r:embed="rId7">
            <a:extLst>
              <a:ext uri="{BEBA8EAE-BF5A-486C-A8C5-ECC9F3942E4B}">
                <a14:imgProps xmlns:a14="http://schemas.microsoft.com/office/drawing/2010/main">
                  <a14:imgLayer r:embed="rId8">
                    <a14:imgEffect>
                      <a14:saturation sat="400000"/>
                    </a14:imgEffect>
                  </a14:imgLayer>
                </a14:imgProps>
              </a:ext>
            </a:extLst>
          </a:blip>
          <a:stretch>
            <a:fillRect/>
          </a:stretch>
        </p:blipFill>
        <p:spPr>
          <a:xfrm>
            <a:off x="533400" y="76200"/>
            <a:ext cx="848106" cy="1280160"/>
          </a:xfrm>
          <a:prstGeom prst="rect">
            <a:avLst/>
          </a:prstGeom>
          <a:ln>
            <a:solidFill>
              <a:schemeClr val="tx1"/>
            </a:solidFill>
          </a:ln>
        </p:spPr>
      </p:pic>
    </p:spTree>
    <p:extLst>
      <p:ext uri="{BB962C8B-B14F-4D97-AF65-F5344CB8AC3E}">
        <p14:creationId xmlns:p14="http://schemas.microsoft.com/office/powerpoint/2010/main" val="32766574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4CE66C7-8D9A-4FB1-871F-FE2655FB225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
            <a:ext cx="12192000" cy="6857999"/>
          </a:xfrm>
          <a:prstGeom prst="rect">
            <a:avLst/>
          </a:prstGeom>
        </p:spPr>
      </p:pic>
      <p:sp>
        <p:nvSpPr>
          <p:cNvPr id="134147" name="Rectangle 1"/>
          <p:cNvSpPr>
            <a:spLocks noChangeArrowheads="1"/>
          </p:cNvSpPr>
          <p:nvPr/>
        </p:nvSpPr>
        <p:spPr bwMode="auto">
          <a:xfrm>
            <a:off x="1066800" y="0"/>
            <a:ext cx="10058400" cy="1969770"/>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Corinthians 15:51</a:t>
            </a:r>
          </a:p>
          <a:p>
            <a:pPr algn="just">
              <a:spcBef>
                <a:spcPts val="0"/>
              </a:spcBef>
              <a:spcAft>
                <a:spcPts val="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“Behold, I tell you a mystery;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we will not </a:t>
            </a:r>
            <a:r>
              <a:rPr lang="en-US" sz="3600" b="1" u="sng" dirty="0">
                <a:solidFill>
                  <a:schemeClr val="tx2">
                    <a:lumMod val="60000"/>
                    <a:lumOff val="4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all</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sleep, but we will </a:t>
            </a:r>
            <a:r>
              <a:rPr lang="en-US" sz="3600" b="1" u="sng" dirty="0">
                <a:solidFill>
                  <a:schemeClr val="tx2">
                    <a:lumMod val="60000"/>
                    <a:lumOff val="4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all</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be changed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05C49687-6F19-4961-AA11-648CF86BC9B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34004" y="2286000"/>
            <a:ext cx="3323992" cy="2743200"/>
          </a:xfrm>
          <a:prstGeom prst="ellipse">
            <a:avLst/>
          </a:prstGeom>
          <a:ln>
            <a:noFill/>
          </a:ln>
          <a:effectLst>
            <a:softEdge rad="112500"/>
          </a:effectLst>
        </p:spPr>
      </p:pic>
    </p:spTree>
    <p:extLst>
      <p:ext uri="{BB962C8B-B14F-4D97-AF65-F5344CB8AC3E}">
        <p14:creationId xmlns:p14="http://schemas.microsoft.com/office/powerpoint/2010/main" val="33024630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2324100" y="228600"/>
            <a:ext cx="7543800" cy="704850"/>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Problems with Partial Rapturism?</a:t>
            </a:r>
          </a:p>
        </p:txBody>
      </p:sp>
      <p:sp>
        <p:nvSpPr>
          <p:cNvPr id="21507" name="Rectangle 3"/>
          <p:cNvSpPr>
            <a:spLocks noGrp="1" noChangeArrowheads="1"/>
          </p:cNvSpPr>
          <p:nvPr>
            <p:ph idx="1"/>
          </p:nvPr>
        </p:nvSpPr>
        <p:spPr>
          <a:xfrm>
            <a:off x="685800" y="990600"/>
            <a:ext cx="10820400" cy="5638800"/>
          </a:xfrm>
        </p:spPr>
        <p:txBody>
          <a:bodyPr/>
          <a:lstStyle/>
          <a:p>
            <a:pPr marL="457200" indent="-457200" algn="just"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Every divine blessing is given on the basis of His grace and not human effort (Eph. 2:8-9; Rom. 12:6)</a:t>
            </a:r>
          </a:p>
          <a:p>
            <a:pPr marL="457200" indent="-457200" algn="just"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Symbolic parallels mandate that carnal as well as sanctified Christians will be taken up in the rapture (Gen. 19:22)</a:t>
            </a:r>
          </a:p>
          <a:p>
            <a:pPr marL="457200" indent="-457200" algn="just"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The promise of the rapture is mentioned in Paul's letter to the carnal Corinthian church (1 Cor. 15:51)</a:t>
            </a:r>
          </a:p>
          <a:p>
            <a:pPr marL="457200" indent="-457200" algn="just"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A partial rapture would sever Christ's body (1 Cor 12:12-14)</a:t>
            </a:r>
          </a:p>
          <a:p>
            <a:pPr marL="457200" indent="-457200" algn="just"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The partial rapture view subjects believers to God's wrath (Thess 1:10)</a:t>
            </a:r>
          </a:p>
        </p:txBody>
      </p:sp>
    </p:spTree>
    <p:extLst>
      <p:ext uri="{BB962C8B-B14F-4D97-AF65-F5344CB8AC3E}">
        <p14:creationId xmlns:p14="http://schemas.microsoft.com/office/powerpoint/2010/main" val="1445343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7" name="Table 4">
            <a:extLst>
              <a:ext uri="{FF2B5EF4-FFF2-40B4-BE49-F238E27FC236}">
                <a16:creationId xmlns:a16="http://schemas.microsoft.com/office/drawing/2014/main" id="{65E2C15E-7BA6-5307-FDAD-A3935DACD47A}"/>
              </a:ext>
            </a:extLst>
          </p:cNvPr>
          <p:cNvGraphicFramePr>
            <a:graphicFrameLocks noGrp="1"/>
          </p:cNvGraphicFramePr>
          <p:nvPr/>
        </p:nvGraphicFramePr>
        <p:xfrm>
          <a:off x="685800" y="1600200"/>
          <a:ext cx="7239000" cy="3566160"/>
        </p:xfrm>
        <a:graphic>
          <a:graphicData uri="http://schemas.openxmlformats.org/drawingml/2006/table">
            <a:tbl>
              <a:tblPr firstRow="1" bandRow="1">
                <a:tableStyleId>{E8B1032C-EA38-4F05-BA0D-38AFFFC7BED3}</a:tableStyleId>
              </a:tblPr>
              <a:tblGrid>
                <a:gridCol w="3619500">
                  <a:extLst>
                    <a:ext uri="{9D8B030D-6E8A-4147-A177-3AD203B41FA5}">
                      <a16:colId xmlns:a16="http://schemas.microsoft.com/office/drawing/2014/main" val="2471753490"/>
                    </a:ext>
                  </a:extLst>
                </a:gridCol>
                <a:gridCol w="3619500">
                  <a:extLst>
                    <a:ext uri="{9D8B030D-6E8A-4147-A177-3AD203B41FA5}">
                      <a16:colId xmlns:a16="http://schemas.microsoft.com/office/drawing/2014/main" val="4163398497"/>
                    </a:ext>
                  </a:extLst>
                </a:gridCol>
              </a:tblGrid>
              <a:tr h="118872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u="none" strike="noStrike" cap="none" normalizeH="0" baseline="0" dirty="0">
                          <a:ln>
                            <a:noFill/>
                          </a:ln>
                          <a:solidFill>
                            <a:srgbClr val="C00000"/>
                          </a:solidFill>
                          <a:effectLst/>
                          <a:latin typeface="Calibri" panose="020F0502020204030204" pitchFamily="34" charset="0"/>
                          <a:ea typeface="Calibri" panose="020F0502020204030204" pitchFamily="34" charset="0"/>
                          <a:cs typeface="Calibri" panose="020F0502020204030204" pitchFamily="34" charset="0"/>
                        </a:rPr>
                        <a:t>1 THESSALONIANS 1-3</a:t>
                      </a:r>
                      <a:endParaRPr kumimoji="0" lang="en-US" sz="2800" b="1" i="0" u="none" strike="noStrike" cap="none" normalizeH="0" baseline="0" dirty="0">
                        <a:ln>
                          <a:noFill/>
                        </a:ln>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anchor="ctr" horzOverflow="overflow">
                    <a:solidFill>
                      <a:schemeClr val="tx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u="none" strike="noStrike" cap="none" normalizeH="0" baseline="0" dirty="0">
                          <a:ln>
                            <a:noFill/>
                          </a:ln>
                          <a:solidFill>
                            <a:srgbClr val="0000CC"/>
                          </a:solidFill>
                          <a:effectLst/>
                          <a:latin typeface="Calibri" panose="020F0502020204030204" pitchFamily="34" charset="0"/>
                          <a:ea typeface="Calibri" panose="020F0502020204030204" pitchFamily="34" charset="0"/>
                          <a:cs typeface="Calibri" panose="020F0502020204030204" pitchFamily="34" charset="0"/>
                        </a:rPr>
                        <a:t>1 THESSALONIANS 4-5</a:t>
                      </a:r>
                      <a:endParaRPr kumimoji="0" lang="en-US" sz="2800" b="1" i="0" u="none" strike="noStrike" cap="none" normalizeH="0" baseline="0" dirty="0">
                        <a:ln>
                          <a:noFill/>
                        </a:ln>
                        <a:solidFill>
                          <a:srgbClr val="0000CC"/>
                        </a:solidFill>
                        <a:effectLst/>
                        <a:latin typeface="Calibri" panose="020F0502020204030204" pitchFamily="34" charset="0"/>
                        <a:ea typeface="Calibri" panose="020F0502020204030204" pitchFamily="34" charset="0"/>
                        <a:cs typeface="Calibri" panose="020F0502020204030204" pitchFamily="34" charset="0"/>
                      </a:endParaRPr>
                    </a:p>
                  </a:txBody>
                  <a:tcPr anchor="ctr" horzOverflow="overflow">
                    <a:solidFill>
                      <a:schemeClr val="tx1">
                        <a:lumMod val="85000"/>
                      </a:schemeClr>
                    </a:solidFill>
                  </a:tcPr>
                </a:tc>
                <a:extLst>
                  <a:ext uri="{0D108BD9-81ED-4DB2-BD59-A6C34878D82A}">
                    <a16:rowId xmlns:a16="http://schemas.microsoft.com/office/drawing/2014/main" val="1750457174"/>
                  </a:ext>
                </a:extLst>
              </a:tr>
              <a:tr h="1188720">
                <a:tc>
                  <a:txBody>
                    <a:bodyPr/>
                    <a:lstStyle/>
                    <a:p>
                      <a:pPr marL="287338" marR="0" lvl="0" indent="-287338" algn="l" defTabSz="914400" rtl="0" eaLnBrk="1" fontAlgn="base" latinLnBrk="0" hangingPunct="1">
                        <a:lnSpc>
                          <a:spcPct val="100000"/>
                        </a:lnSpc>
                        <a:spcBef>
                          <a:spcPts val="0"/>
                        </a:spcBef>
                        <a:spcAft>
                          <a:spcPts val="1800"/>
                        </a:spcAft>
                        <a:buClr>
                          <a:schemeClr val="bg2"/>
                        </a:buClr>
                        <a:buSzPct val="100000"/>
                        <a:buFont typeface="Wingdings" panose="05000000000000000000" pitchFamily="2" charset="2"/>
                        <a:buChar char="§"/>
                        <a:tabLst/>
                        <a:defRPr/>
                      </a:pPr>
                      <a:r>
                        <a:rPr kumimoji="0" lang="en-US" sz="2800" b="1" u="none" strike="noStrike" kern="1200" cap="none" normalizeH="0" baseline="0" dirty="0">
                          <a:ln>
                            <a:noFill/>
                          </a:ln>
                          <a:solidFill>
                            <a:srgbClr val="C00000"/>
                          </a:solidFill>
                          <a:effectLst/>
                          <a:latin typeface="Calibri" panose="020F0502020204030204" pitchFamily="34" charset="0"/>
                          <a:ea typeface="Calibri" panose="020F0502020204030204" pitchFamily="34" charset="0"/>
                          <a:cs typeface="Calibri" panose="020F0502020204030204" pitchFamily="34" charset="0"/>
                        </a:rPr>
                        <a:t>Personal Experience</a:t>
                      </a:r>
                      <a:endParaRPr kumimoji="0" lang="en-US" sz="2800" b="1" i="0" u="none" strike="noStrike" kern="1200" cap="none" normalizeH="0" baseline="0" dirty="0">
                        <a:ln>
                          <a:noFill/>
                        </a:ln>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anchor="ctr" horzOverflow="overflow">
                    <a:solidFill>
                      <a:schemeClr val="tx1"/>
                    </a:solidFill>
                  </a:tcPr>
                </a:tc>
                <a:tc>
                  <a:txBody>
                    <a:bodyPr/>
                    <a:lstStyle/>
                    <a:p>
                      <a:pPr marL="287338" marR="0" lvl="0" indent="-287338" algn="l" defTabSz="914400" rtl="0" eaLnBrk="1" fontAlgn="base" latinLnBrk="0" hangingPunct="1">
                        <a:lnSpc>
                          <a:spcPct val="100000"/>
                        </a:lnSpc>
                        <a:spcBef>
                          <a:spcPts val="0"/>
                        </a:spcBef>
                        <a:spcAft>
                          <a:spcPts val="1800"/>
                        </a:spcAft>
                        <a:buClr>
                          <a:schemeClr val="bg2"/>
                        </a:buClr>
                        <a:buSzPct val="100000"/>
                        <a:buFont typeface="Wingdings" panose="05000000000000000000" pitchFamily="2" charset="2"/>
                        <a:buChar char="§"/>
                        <a:tabLst/>
                        <a:defRPr/>
                      </a:pPr>
                      <a:r>
                        <a:rPr kumimoji="0" lang="en-US" sz="2800" b="1" u="none" strike="noStrike" kern="1200" cap="none" normalizeH="0" baseline="0" dirty="0">
                          <a:ln>
                            <a:noFill/>
                          </a:ln>
                          <a:solidFill>
                            <a:srgbClr val="0000CC"/>
                          </a:solidFill>
                          <a:effectLst/>
                          <a:latin typeface="Calibri" panose="020F0502020204030204" pitchFamily="34" charset="0"/>
                          <a:ea typeface="Calibri" panose="020F0502020204030204" pitchFamily="34" charset="0"/>
                          <a:cs typeface="Calibri" panose="020F0502020204030204" pitchFamily="34" charset="0"/>
                        </a:rPr>
                        <a:t>Practical Exhortation</a:t>
                      </a:r>
                      <a:endParaRPr kumimoji="0" lang="en-US" sz="2800" b="1" i="0" u="none" strike="noStrike" kern="1200" cap="none" normalizeH="0" baseline="0" dirty="0">
                        <a:ln>
                          <a:noFill/>
                        </a:ln>
                        <a:solidFill>
                          <a:srgbClr val="0000CC"/>
                        </a:solidFill>
                        <a:effectLst/>
                        <a:latin typeface="Calibri" panose="020F0502020204030204" pitchFamily="34" charset="0"/>
                        <a:ea typeface="Calibri" panose="020F0502020204030204" pitchFamily="34" charset="0"/>
                        <a:cs typeface="Calibri" panose="020F0502020204030204" pitchFamily="34" charset="0"/>
                      </a:endParaRPr>
                    </a:p>
                  </a:txBody>
                  <a:tcPr anchor="ctr" horzOverflow="overflow">
                    <a:solidFill>
                      <a:schemeClr val="tx1"/>
                    </a:solidFill>
                  </a:tcPr>
                </a:tc>
                <a:extLst>
                  <a:ext uri="{0D108BD9-81ED-4DB2-BD59-A6C34878D82A}">
                    <a16:rowId xmlns:a16="http://schemas.microsoft.com/office/drawing/2014/main" val="2844135064"/>
                  </a:ext>
                </a:extLst>
              </a:tr>
              <a:tr h="1188720">
                <a:tc>
                  <a:txBody>
                    <a:bodyPr/>
                    <a:lstStyle/>
                    <a:p>
                      <a:pPr marL="287338" marR="0" lvl="0" indent="-287338" algn="l" defTabSz="914400" rtl="0" eaLnBrk="1" fontAlgn="base" latinLnBrk="0" hangingPunct="1">
                        <a:lnSpc>
                          <a:spcPct val="100000"/>
                        </a:lnSpc>
                        <a:spcBef>
                          <a:spcPts val="0"/>
                        </a:spcBef>
                        <a:spcAft>
                          <a:spcPts val="1800"/>
                        </a:spcAft>
                        <a:buClr>
                          <a:schemeClr val="bg2"/>
                        </a:buClr>
                        <a:buSzPct val="100000"/>
                        <a:buFont typeface="Wingdings" panose="05000000000000000000" pitchFamily="2" charset="2"/>
                        <a:buChar char="§"/>
                        <a:tabLst/>
                        <a:defRPr/>
                      </a:pPr>
                      <a:r>
                        <a:rPr kumimoji="0" lang="en-US" sz="2800" b="1" u="none" strike="noStrike" kern="1200" cap="none" normalizeH="0" baseline="0" dirty="0">
                          <a:ln>
                            <a:noFill/>
                          </a:ln>
                          <a:solidFill>
                            <a:srgbClr val="C00000"/>
                          </a:solidFill>
                          <a:effectLst/>
                          <a:latin typeface="Calibri" panose="020F0502020204030204" pitchFamily="34" charset="0"/>
                          <a:ea typeface="Calibri" panose="020F0502020204030204" pitchFamily="34" charset="0"/>
                          <a:cs typeface="Calibri" panose="020F0502020204030204" pitchFamily="34" charset="0"/>
                        </a:rPr>
                        <a:t>Looking Back</a:t>
                      </a:r>
                      <a:endParaRPr kumimoji="0" lang="en-US" sz="2800" b="1" i="0" u="none" strike="noStrike" kern="1200" cap="none" normalizeH="0" baseline="0" dirty="0">
                        <a:ln>
                          <a:noFill/>
                        </a:ln>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anchor="ctr" horzOverflow="overflow">
                    <a:solidFill>
                      <a:schemeClr val="tx1"/>
                    </a:solidFill>
                  </a:tcPr>
                </a:tc>
                <a:tc>
                  <a:txBody>
                    <a:bodyPr/>
                    <a:lstStyle/>
                    <a:p>
                      <a:pPr marL="287338" marR="0" lvl="0" indent="-287338" algn="l" defTabSz="914400" rtl="0" eaLnBrk="1" fontAlgn="base" latinLnBrk="0" hangingPunct="1">
                        <a:lnSpc>
                          <a:spcPct val="100000"/>
                        </a:lnSpc>
                        <a:spcBef>
                          <a:spcPts val="0"/>
                        </a:spcBef>
                        <a:spcAft>
                          <a:spcPts val="1800"/>
                        </a:spcAft>
                        <a:buClr>
                          <a:schemeClr val="bg2"/>
                        </a:buClr>
                        <a:buSzPct val="100000"/>
                        <a:buFont typeface="Wingdings" panose="05000000000000000000" pitchFamily="2" charset="2"/>
                        <a:buChar char="§"/>
                        <a:tabLst/>
                        <a:defRPr/>
                      </a:pPr>
                      <a:r>
                        <a:rPr kumimoji="0" lang="en-US" sz="2800" b="1" u="none" strike="noStrike" kern="1200" cap="none" normalizeH="0" baseline="0" dirty="0">
                          <a:ln>
                            <a:noFill/>
                          </a:ln>
                          <a:solidFill>
                            <a:srgbClr val="0000CC"/>
                          </a:solidFill>
                          <a:effectLst/>
                          <a:latin typeface="Calibri" panose="020F0502020204030204" pitchFamily="34" charset="0"/>
                          <a:ea typeface="Calibri" panose="020F0502020204030204" pitchFamily="34" charset="0"/>
                          <a:cs typeface="Calibri" panose="020F0502020204030204" pitchFamily="34" charset="0"/>
                        </a:rPr>
                        <a:t>Looking Forward</a:t>
                      </a:r>
                      <a:endParaRPr kumimoji="0" lang="en-US" sz="2800" b="1" i="0" u="none" strike="noStrike" kern="1200" cap="none" normalizeH="0" baseline="0" dirty="0">
                        <a:ln>
                          <a:noFill/>
                        </a:ln>
                        <a:solidFill>
                          <a:srgbClr val="0000CC"/>
                        </a:solidFill>
                        <a:effectLst/>
                        <a:latin typeface="Calibri" panose="020F0502020204030204" pitchFamily="34" charset="0"/>
                        <a:ea typeface="Calibri" panose="020F0502020204030204" pitchFamily="34" charset="0"/>
                        <a:cs typeface="Calibri" panose="020F0502020204030204" pitchFamily="34" charset="0"/>
                      </a:endParaRPr>
                    </a:p>
                  </a:txBody>
                  <a:tcPr anchor="ctr" horzOverflow="overflow">
                    <a:solidFill>
                      <a:schemeClr val="tx1"/>
                    </a:solidFill>
                  </a:tcPr>
                </a:tc>
                <a:extLst>
                  <a:ext uri="{0D108BD9-81ED-4DB2-BD59-A6C34878D82A}">
                    <a16:rowId xmlns:a16="http://schemas.microsoft.com/office/drawing/2014/main" val="1311439648"/>
                  </a:ext>
                </a:extLst>
              </a:tr>
            </a:tbl>
          </a:graphicData>
        </a:graphic>
      </p:graphicFrame>
      <p:pic>
        <p:nvPicPr>
          <p:cNvPr id="2" name="Picture 1">
            <a:extLst>
              <a:ext uri="{FF2B5EF4-FFF2-40B4-BE49-F238E27FC236}">
                <a16:creationId xmlns:a16="http://schemas.microsoft.com/office/drawing/2014/main" id="{3607D159-1E0C-F52A-9C5C-FF8A688F1725}"/>
              </a:ext>
            </a:extLst>
          </p:cNvPr>
          <p:cNvPicPr>
            <a:picLocks noChangeAspect="1"/>
          </p:cNvPicPr>
          <p:nvPr/>
        </p:nvPicPr>
        <p:blipFill>
          <a:blip r:embed="rId2"/>
          <a:stretch>
            <a:fillRect/>
          </a:stretch>
        </p:blipFill>
        <p:spPr>
          <a:xfrm>
            <a:off x="8670061" y="1600200"/>
            <a:ext cx="2836139" cy="365760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Rectangle 2">
            <a:extLst>
              <a:ext uri="{FF2B5EF4-FFF2-40B4-BE49-F238E27FC236}">
                <a16:creationId xmlns:a16="http://schemas.microsoft.com/office/drawing/2014/main" id="{49C4EA9C-41DB-479A-E80E-9719B2B8D8FF}"/>
              </a:ext>
            </a:extLst>
          </p:cNvPr>
          <p:cNvSpPr>
            <a:spLocks noGrp="1" noChangeArrowheads="1"/>
          </p:cNvSpPr>
          <p:nvPr>
            <p:ph type="title"/>
          </p:nvPr>
        </p:nvSpPr>
        <p:spPr>
          <a:xfrm>
            <a:off x="914400" y="228600"/>
            <a:ext cx="10363200" cy="914400"/>
          </a:xfrm>
        </p:spPr>
        <p:txBody>
          <a:bodyPr/>
          <a:lstStyle/>
          <a:p>
            <a:pPr algn="ctr" eaLnBrk="1" hangingPunct="1"/>
            <a:r>
              <a:rPr lang="en-US" altLang="en-US" sz="4000" dirty="0"/>
              <a:t>Structure</a:t>
            </a:r>
          </a:p>
        </p:txBody>
      </p:sp>
    </p:spTree>
    <p:extLst>
      <p:ext uri="{BB962C8B-B14F-4D97-AF65-F5344CB8AC3E}">
        <p14:creationId xmlns:p14="http://schemas.microsoft.com/office/powerpoint/2010/main" val="20426166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2E0BC0FE-4875-4AE0-89A1-8632B961BFBD}"/>
              </a:ext>
            </a:extLst>
          </p:cNvPr>
          <p:cNvSpPr>
            <a:spLocks noGrp="1" noChangeArrowheads="1"/>
          </p:cNvSpPr>
          <p:nvPr>
            <p:ph type="title"/>
          </p:nvPr>
        </p:nvSpPr>
        <p:spPr>
          <a:xfrm>
            <a:off x="2324100" y="209550"/>
            <a:ext cx="7543800" cy="704850"/>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Problems with Partial Rapturism?</a:t>
            </a:r>
          </a:p>
        </p:txBody>
      </p:sp>
      <p:sp>
        <p:nvSpPr>
          <p:cNvPr id="21507" name="Rectangle 3"/>
          <p:cNvSpPr>
            <a:spLocks noGrp="1" noChangeArrowheads="1"/>
          </p:cNvSpPr>
          <p:nvPr>
            <p:ph idx="1"/>
          </p:nvPr>
        </p:nvSpPr>
        <p:spPr>
          <a:xfrm>
            <a:off x="609600" y="990600"/>
            <a:ext cx="10972800" cy="5181600"/>
          </a:xfrm>
        </p:spPr>
        <p:txBody>
          <a:bodyPr/>
          <a:lstStyle/>
          <a:p>
            <a:pPr marL="457200" indent="-457200" algn="just" eaLnBrk="1" hangingPunct="1">
              <a:spcBef>
                <a:spcPts val="0"/>
              </a:spcBef>
              <a:spcAft>
                <a:spcPts val="1600"/>
              </a:spcAft>
              <a:buSzPct val="100000"/>
              <a:buFont typeface="+mj-lt"/>
              <a:buAutoNum type="arabicPeriod" startAt="6"/>
              <a:defRPr/>
            </a:pPr>
            <a:r>
              <a:rPr lang="en-US" dirty="0">
                <a:effectLst>
                  <a:outerShdw blurRad="38100" dist="38100" dir="2700000" algn="tl">
                    <a:srgbClr val="000000">
                      <a:alpha val="43137"/>
                    </a:srgbClr>
                  </a:outerShdw>
                </a:effectLst>
                <a:cs typeface="Calibri" panose="020F0502020204030204" pitchFamily="34" charset="0"/>
              </a:rPr>
              <a:t>Partial rapturism makes the Bema Seat Judgment unnecessary (1 Cor. 3:10-15)</a:t>
            </a:r>
          </a:p>
          <a:p>
            <a:pPr marL="457200" indent="-457200" algn="just" eaLnBrk="1" hangingPunct="1">
              <a:spcBef>
                <a:spcPts val="0"/>
              </a:spcBef>
              <a:spcAft>
                <a:spcPts val="1600"/>
              </a:spcAft>
              <a:buSzPct val="100000"/>
              <a:buFont typeface="+mj-lt"/>
              <a:buAutoNum type="arabicPeriod" startAt="6"/>
              <a:defRPr/>
            </a:pPr>
            <a:r>
              <a:rPr lang="en-US" dirty="0">
                <a:effectLst>
                  <a:outerShdw blurRad="38100" dist="38100" dir="2700000" algn="tl">
                    <a:srgbClr val="000000">
                      <a:alpha val="43137"/>
                    </a:srgbClr>
                  </a:outerShdw>
                </a:effectLst>
                <a:cs typeface="Calibri" panose="020F0502020204030204" pitchFamily="34" charset="0"/>
              </a:rPr>
              <a:t>Partial rapturists never objectively quantify the exact degree of faithfulness or spiritual maturity that is necessary to participate in the rapture</a:t>
            </a:r>
          </a:p>
          <a:p>
            <a:pPr marL="457200" indent="-457200" algn="just" eaLnBrk="1" hangingPunct="1">
              <a:spcBef>
                <a:spcPts val="0"/>
              </a:spcBef>
              <a:spcAft>
                <a:spcPts val="1600"/>
              </a:spcAft>
              <a:buSzPct val="100000"/>
              <a:buFont typeface="+mj-lt"/>
              <a:buAutoNum type="arabicPeriod" startAt="6"/>
              <a:defRPr/>
            </a:pPr>
            <a:r>
              <a:rPr lang="en-US" dirty="0">
                <a:effectLst>
                  <a:outerShdw blurRad="38100" dist="38100" dir="2700000" algn="tl">
                    <a:srgbClr val="000000">
                      <a:alpha val="43137"/>
                    </a:srgbClr>
                  </a:outerShdw>
                </a:effectLst>
                <a:cs typeface="Calibri" panose="020F0502020204030204" pitchFamily="34" charset="0"/>
              </a:rPr>
              <a:t>Partial rapturists appear individually biased</a:t>
            </a:r>
          </a:p>
          <a:p>
            <a:pPr marL="457200" indent="-457200" algn="just" eaLnBrk="1" hangingPunct="1">
              <a:spcBef>
                <a:spcPts val="0"/>
              </a:spcBef>
              <a:spcAft>
                <a:spcPts val="1600"/>
              </a:spcAft>
              <a:buSzPct val="100000"/>
              <a:buFont typeface="+mj-lt"/>
              <a:buAutoNum type="arabicPeriod" startAt="6"/>
              <a:defRPr/>
            </a:pPr>
            <a:r>
              <a:rPr lang="en-US" dirty="0">
                <a:effectLst>
                  <a:outerShdw blurRad="38100" dist="38100" dir="2700000" algn="tl">
                    <a:srgbClr val="000000">
                      <a:alpha val="43137"/>
                    </a:srgbClr>
                  </a:outerShdw>
                </a:effectLst>
                <a:cs typeface="Calibri" panose="020F0502020204030204" pitchFamily="34" charset="0"/>
              </a:rPr>
              <a:t>Partial rapturists dispensationally misapply Bible passages (Matt. 25:1-13)</a:t>
            </a:r>
          </a:p>
          <a:p>
            <a:pPr marL="457200" indent="-457200" algn="just" eaLnBrk="1" hangingPunct="1">
              <a:spcBef>
                <a:spcPts val="0"/>
              </a:spcBef>
              <a:spcAft>
                <a:spcPts val="1600"/>
              </a:spcAft>
              <a:buSzPct val="100000"/>
              <a:buFont typeface="+mj-lt"/>
              <a:buAutoNum type="arabicPeriod" startAt="6"/>
              <a:defRPr/>
            </a:pPr>
            <a:r>
              <a:rPr lang="en-US" dirty="0">
                <a:effectLst>
                  <a:outerShdw blurRad="38100" dist="38100" dir="2700000" algn="tl">
                    <a:srgbClr val="000000">
                      <a:alpha val="43137"/>
                    </a:srgbClr>
                  </a:outerShdw>
                </a:effectLst>
                <a:cs typeface="Calibri" panose="020F0502020204030204" pitchFamily="34" charset="0"/>
              </a:rPr>
              <a:t>Partial rapturists misapply passages promising a reward to faithful believers (Rev. 3:11)</a:t>
            </a:r>
          </a:p>
        </p:txBody>
      </p:sp>
    </p:spTree>
    <p:extLst>
      <p:ext uri="{BB962C8B-B14F-4D97-AF65-F5344CB8AC3E}">
        <p14:creationId xmlns:p14="http://schemas.microsoft.com/office/powerpoint/2010/main" val="30534341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609600" y="2320528"/>
            <a:ext cx="8686800" cy="2937272"/>
          </a:xfrm>
        </p:spPr>
        <p:txBody>
          <a:bodyPr/>
          <a:lstStyle/>
          <a:p>
            <a:pPr marL="514350" lvl="2" indent="-514350" algn="just" eaLnBrk="1" hangingPunct="1">
              <a:spcBef>
                <a:spcPts val="0"/>
              </a:spcBef>
              <a:spcAft>
                <a:spcPts val="3000"/>
              </a:spcAft>
              <a:buClr>
                <a:srgbClr val="CC66FF"/>
              </a:buClr>
              <a:buSzPct val="100000"/>
              <a:buFont typeface="+mj-lt"/>
              <a:buAutoNum type="arabicPeriod"/>
              <a:defRPr/>
            </a:pPr>
            <a:r>
              <a:rPr lang="en-US" dirty="0">
                <a:effectLst>
                  <a:outerShdw blurRad="38100" dist="38100" dir="2700000" algn="tl">
                    <a:srgbClr val="000000">
                      <a:alpha val="43137"/>
                    </a:srgbClr>
                  </a:outerShdw>
                </a:effectLst>
              </a:rPr>
              <a:t>We are not appointed unto wrath (9)</a:t>
            </a:r>
          </a:p>
          <a:p>
            <a:pPr marL="514350" lvl="2" indent="-514350" algn="just" eaLnBrk="1" hangingPunct="1">
              <a:spcBef>
                <a:spcPts val="0"/>
              </a:spcBef>
              <a:spcAft>
                <a:spcPts val="3000"/>
              </a:spcAft>
              <a:buClr>
                <a:srgbClr val="CC66FF"/>
              </a:buClr>
              <a:buSzPct val="100000"/>
              <a:buFont typeface="+mj-lt"/>
              <a:buAutoNum type="arabicPeriod"/>
              <a:defRPr/>
            </a:pPr>
            <a:r>
              <a:rPr lang="en-US" dirty="0">
                <a:effectLst>
                  <a:outerShdw blurRad="38100" dist="38100" dir="2700000" algn="tl">
                    <a:srgbClr val="000000">
                      <a:alpha val="43137"/>
                    </a:srgbClr>
                  </a:outerShdw>
                </a:effectLst>
              </a:rPr>
              <a:t>We are exempted from wrath whether morally asleep or awake (10)</a:t>
            </a:r>
          </a:p>
          <a:p>
            <a:pPr marL="514350" lvl="2" indent="-514350" algn="just" eaLnBrk="1" hangingPunct="1">
              <a:spcBef>
                <a:spcPts val="0"/>
              </a:spcBef>
              <a:spcAft>
                <a:spcPts val="3000"/>
              </a:spcAft>
              <a:buClr>
                <a:srgbClr val="CC66FF"/>
              </a:buClr>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Promises of comfort (11)</a:t>
            </a:r>
          </a:p>
        </p:txBody>
      </p:sp>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609600" y="228600"/>
            <a:ext cx="10972800" cy="1097280"/>
          </a:xfrm>
        </p:spPr>
        <p:txBody>
          <a:bodyPr/>
          <a:lstStyle/>
          <a:p>
            <a:pPr algn="ctr" eaLnBrk="1" hangingPunct="1"/>
            <a:r>
              <a:rPr lang="en-US" sz="3600" kern="1200" dirty="0">
                <a:effectLst>
                  <a:outerShdw blurRad="38100" dist="38100" dir="2700000" algn="tl">
                    <a:srgbClr val="000000"/>
                  </a:outerShdw>
                </a:effectLst>
                <a:cs typeface="Calibri" panose="020F0502020204030204" pitchFamily="34" charset="0"/>
              </a:rPr>
              <a:t>Three Reasons Believers Will Not Be in the Tribulation </a:t>
            </a:r>
            <a:br>
              <a:rPr lang="en-US" sz="3600" kern="1200" dirty="0">
                <a:effectLst>
                  <a:outerShdw blurRad="38100" dist="38100" dir="2700000" algn="tl">
                    <a:srgbClr val="000000"/>
                  </a:outerShdw>
                </a:effectLst>
                <a:cs typeface="Calibri" panose="020F0502020204030204" pitchFamily="34" charset="0"/>
              </a:rPr>
            </a:br>
            <a:r>
              <a:rPr lang="en-US" sz="3200" dirty="0">
                <a:solidFill>
                  <a:schemeClr val="tx1"/>
                </a:solidFill>
                <a:effectLst>
                  <a:outerShdw blurRad="38100" dist="38100" dir="2700000" algn="tl">
                    <a:srgbClr val="000000">
                      <a:alpha val="43137"/>
                    </a:srgbClr>
                  </a:outerShdw>
                </a:effectLst>
              </a:rPr>
              <a:t>(1 Thess. 5:9-11)</a:t>
            </a:r>
            <a:endParaRPr lang="en-US" sz="3100" dirty="0">
              <a:solidFill>
                <a:schemeClr val="tx1"/>
              </a:solidFill>
              <a:effectLst>
                <a:outerShdw blurRad="38100" dist="38100" dir="2700000" algn="tl">
                  <a:srgbClr val="000000">
                    <a:alpha val="43137"/>
                  </a:srgbClr>
                </a:outerShdw>
              </a:effectLst>
            </a:endParaRPr>
          </a:p>
        </p:txBody>
      </p:sp>
      <p:pic>
        <p:nvPicPr>
          <p:cNvPr id="2" name="Picture 4" descr="C:\Documents and Settings\Owner\Application Data\Microsoft\Media Catalog\Downloaded Clips\cl0\SY01462_.wmf">
            <a:extLst>
              <a:ext uri="{FF2B5EF4-FFF2-40B4-BE49-F238E27FC236}">
                <a16:creationId xmlns:a16="http://schemas.microsoft.com/office/drawing/2014/main" id="{929A24E6-D523-4D0F-BC54-0E333DFE48B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424899" y="2320528"/>
            <a:ext cx="2157501" cy="2216944"/>
          </a:xfrm>
          <a:prstGeom prst="rect">
            <a:avLst/>
          </a:prstGeom>
          <a:noFill/>
          <a:ln w="9525">
            <a:noFill/>
            <a:miter lim="800000"/>
            <a:headEnd/>
            <a:tailEnd/>
          </a:ln>
        </p:spPr>
      </p:pic>
    </p:spTree>
    <p:extLst>
      <p:ext uri="{BB962C8B-B14F-4D97-AF65-F5344CB8AC3E}">
        <p14:creationId xmlns:p14="http://schemas.microsoft.com/office/powerpoint/2010/main" val="23202187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134147" name="Rectangle 1"/>
          <p:cNvSpPr>
            <a:spLocks noChangeArrowheads="1"/>
          </p:cNvSpPr>
          <p:nvPr/>
        </p:nvSpPr>
        <p:spPr bwMode="auto">
          <a:xfrm>
            <a:off x="609600" y="1"/>
            <a:ext cx="10972800" cy="4185761"/>
          </a:xfrm>
          <a:prstGeom prst="rect">
            <a:avLst/>
          </a:prstGeom>
          <a:noFill/>
          <a:ln w="28575">
            <a:noFill/>
            <a:miter lim="800000"/>
            <a:headEnd/>
            <a:tailEnd/>
          </a:ln>
        </p:spPr>
        <p:txBody>
          <a:bodyPr wrap="square">
            <a:spAutoFit/>
          </a:bodyPr>
          <a:lstStyle/>
          <a:p>
            <a:pPr marL="342900" indent="-342900" algn="ctr" defTabSz="685800">
              <a:spcBef>
                <a:spcPts val="0"/>
              </a:spcBef>
              <a:spcAft>
                <a:spcPts val="1200"/>
              </a:spcAft>
              <a:buClr>
                <a:srgbClr val="00FFFF"/>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2 Peter 3:10-11</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10</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the day of the Lord will come like a thief, in which the heavens will pass away with a roar and the elements will be destroyed with intense heat, and the earth and its works will be burned up.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11</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Since all these things are to be destroyed in this way,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what sort of people ought you to be in holy conduct and godliness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0606159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609600" y="1600200"/>
            <a:ext cx="8229600" cy="3733800"/>
          </a:xfrm>
        </p:spPr>
        <p:txBody>
          <a:bodyPr/>
          <a:lstStyle/>
          <a:p>
            <a:pPr marL="0" indent="0" algn="just">
              <a:buNone/>
              <a:defRPr/>
            </a:pPr>
            <a:r>
              <a:rPr lang="en-US" i="1" dirty="0">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rPr>
              <a:t>A short time ago, I took occasion to go through the New Testament to mark each reference to the coming of the Lord Jesus Christ and to observe the use made of that teaching about His coming. I was struck a new with the fact that almost </a:t>
            </a:r>
            <a:r>
              <a:rPr lang="en-US" b="1" u="sng" dirty="0">
                <a:solidFill>
                  <a:srgbClr val="FFFFCC"/>
                </a:solidFill>
                <a:effectLst>
                  <a:outerShdw blurRad="38100" dist="38100" dir="2700000" algn="tl">
                    <a:srgbClr val="000000">
                      <a:alpha val="43137"/>
                    </a:srgbClr>
                  </a:outerShdw>
                </a:effectLst>
              </a:rPr>
              <a:t>without exception, when the coming of Christ is mentioned in the New Testament, it is followed by an exhortation to godliness and holy living</a:t>
            </a:r>
            <a:r>
              <a:rPr lang="en-US" i="1" dirty="0">
                <a:effectLst>
                  <a:outerShdw blurRad="38100" dist="38100" dir="2700000" algn="tl">
                    <a:srgbClr val="000000">
                      <a:alpha val="43137"/>
                    </a:srgbClr>
                  </a:outerShdw>
                </a:effectLst>
              </a:rPr>
              <a:t>.”</a:t>
            </a:r>
          </a:p>
        </p:txBody>
      </p:sp>
      <p:sp>
        <p:nvSpPr>
          <p:cNvPr id="5" name="Rectangle 2">
            <a:extLst>
              <a:ext uri="{FF2B5EF4-FFF2-40B4-BE49-F238E27FC236}">
                <a16:creationId xmlns:a16="http://schemas.microsoft.com/office/drawing/2014/main" id="{A0401013-4710-4009-B81E-20A988E3B87B}"/>
              </a:ext>
            </a:extLst>
          </p:cNvPr>
          <p:cNvSpPr txBox="1">
            <a:spLocks noChangeArrowheads="1"/>
          </p:cNvSpPr>
          <p:nvPr/>
        </p:nvSpPr>
        <p:spPr bwMode="auto">
          <a:xfrm>
            <a:off x="3067050" y="228600"/>
            <a:ext cx="6057900" cy="1143000"/>
          </a:xfrm>
          <a:prstGeom prst="rect">
            <a:avLst/>
          </a:prstGeom>
          <a:noFill/>
          <a:ln w="9525">
            <a:noFill/>
            <a:miter lim="800000"/>
            <a:headEnd/>
            <a:tailEnd/>
          </a:ln>
        </p:spPr>
        <p:txBody>
          <a:bodyPr vert="horz" wrap="square" lIns="69056" tIns="34529" rIns="69056" bIns="34529"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spcAft>
                <a:spcPts val="600"/>
              </a:spcAft>
            </a:pPr>
            <a:r>
              <a:rPr lang="en-US" sz="4000" dirty="0">
                <a:effectLst>
                  <a:outerShdw blurRad="38100" dist="38100" dir="2700000" algn="tl">
                    <a:srgbClr val="000000"/>
                  </a:outerShdw>
                </a:effectLst>
                <a:ea typeface="+mn-ea"/>
                <a:cs typeface="Arial" charset="0"/>
              </a:rPr>
              <a:t>J. Dwight Pentecost</a:t>
            </a:r>
          </a:p>
          <a:p>
            <a:pPr algn="ctr" eaLnBrk="1" hangingPunct="1"/>
            <a:r>
              <a:rPr lang="en-US" sz="1800" kern="0" dirty="0">
                <a:solidFill>
                  <a:schemeClr val="tx1"/>
                </a:solidFill>
                <a:effectLst>
                  <a:outerShdw blurRad="38100" dist="38100" dir="2700000" algn="tl">
                    <a:srgbClr val="000000">
                      <a:alpha val="43137"/>
                    </a:srgbClr>
                  </a:outerShdw>
                </a:effectLst>
              </a:rPr>
              <a:t>Prophecy For Today, Page 20</a:t>
            </a:r>
          </a:p>
        </p:txBody>
      </p:sp>
      <p:pic>
        <p:nvPicPr>
          <p:cNvPr id="2" name="Picture 1">
            <a:extLst>
              <a:ext uri="{FF2B5EF4-FFF2-40B4-BE49-F238E27FC236}">
                <a16:creationId xmlns:a16="http://schemas.microsoft.com/office/drawing/2014/main" id="{39B8F7F3-7B77-5697-4604-8D3F3E221906}"/>
              </a:ext>
            </a:extLst>
          </p:cNvPr>
          <p:cNvPicPr>
            <a:picLocks noChangeAspect="1"/>
          </p:cNvPicPr>
          <p:nvPr/>
        </p:nvPicPr>
        <p:blipFill>
          <a:blip r:embed="rId2"/>
          <a:stretch>
            <a:fillRect/>
          </a:stretch>
        </p:blipFill>
        <p:spPr>
          <a:xfrm>
            <a:off x="9113520" y="1828800"/>
            <a:ext cx="2468880" cy="3657600"/>
          </a:xfrm>
          <a:prstGeom prst="rect">
            <a:avLst/>
          </a:prstGeom>
          <a:ln>
            <a:solidFill>
              <a:schemeClr val="tx1"/>
            </a:solidFill>
          </a:ln>
        </p:spPr>
      </p:pic>
      <p:pic>
        <p:nvPicPr>
          <p:cNvPr id="3" name="Picture 2">
            <a:extLst>
              <a:ext uri="{FF2B5EF4-FFF2-40B4-BE49-F238E27FC236}">
                <a16:creationId xmlns:a16="http://schemas.microsoft.com/office/drawing/2014/main" id="{5119B24A-A272-8A09-B274-CF34F4933829}"/>
              </a:ext>
            </a:extLst>
          </p:cNvPr>
          <p:cNvPicPr>
            <a:picLocks noChangeAspect="1"/>
          </p:cNvPicPr>
          <p:nvPr/>
        </p:nvPicPr>
        <p:blipFill>
          <a:blip r:embed="rId3"/>
          <a:stretch>
            <a:fillRect/>
          </a:stretch>
        </p:blipFill>
        <p:spPr>
          <a:xfrm>
            <a:off x="685800" y="121920"/>
            <a:ext cx="1423983" cy="914400"/>
          </a:xfrm>
          <a:prstGeom prst="rect">
            <a:avLst/>
          </a:prstGeom>
          <a:ln>
            <a:solidFill>
              <a:schemeClr val="tx1"/>
            </a:solidFill>
          </a:ln>
        </p:spPr>
      </p:pic>
    </p:spTree>
    <p:extLst>
      <p:ext uri="{BB962C8B-B14F-4D97-AF65-F5344CB8AC3E}">
        <p14:creationId xmlns:p14="http://schemas.microsoft.com/office/powerpoint/2010/main" val="14763843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EA272FE-121C-07C6-A132-AE8D12F49505}"/>
              </a:ext>
            </a:extLst>
          </p:cNvPr>
          <p:cNvPicPr>
            <a:picLocks noChangeAspect="1"/>
          </p:cNvPicPr>
          <p:nvPr/>
        </p:nvPicPr>
        <p:blipFill>
          <a:blip r:embed="rId2"/>
          <a:stretch>
            <a:fillRect/>
          </a:stretch>
        </p:blipFill>
        <p:spPr>
          <a:xfrm>
            <a:off x="0" y="0"/>
            <a:ext cx="12192000" cy="6857999"/>
          </a:xfrm>
          <a:prstGeom prst="rect">
            <a:avLst/>
          </a:prstGeom>
        </p:spPr>
      </p:pic>
      <p:pic>
        <p:nvPicPr>
          <p:cNvPr id="5126" name="Picture 6" descr="http://www.maggiesnotebook.com/wp-content/uploads/2011/08/Apostle_John_35.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67881" y="3688080"/>
            <a:ext cx="1056238" cy="1280160"/>
          </a:xfrm>
          <a:prstGeom prst="rect">
            <a:avLst/>
          </a:prstGeom>
          <a:ln>
            <a:solidFill>
              <a:schemeClr val="tx1"/>
            </a:solidFill>
          </a:ln>
        </p:spPr>
      </p:pic>
      <p:sp>
        <p:nvSpPr>
          <p:cNvPr id="3" name="Rectangle 2">
            <a:extLst>
              <a:ext uri="{FF2B5EF4-FFF2-40B4-BE49-F238E27FC236}">
                <a16:creationId xmlns:a16="http://schemas.microsoft.com/office/drawing/2014/main" id="{A240BBFD-3BCA-4D4C-AFB8-F750B1DF6001}"/>
              </a:ext>
            </a:extLst>
          </p:cNvPr>
          <p:cNvSpPr/>
          <p:nvPr/>
        </p:nvSpPr>
        <p:spPr>
          <a:xfrm>
            <a:off x="609599" y="0"/>
            <a:ext cx="10972799" cy="3790781"/>
          </a:xfrm>
          <a:prstGeom prst="rect">
            <a:avLst/>
          </a:prstGeom>
        </p:spPr>
        <p:txBody>
          <a:bodyPr wrap="square">
            <a:spAutoFit/>
          </a:bodyPr>
          <a:lstStyle/>
          <a:p>
            <a:pPr marL="342900" marR="0" indent="-342900" algn="ctr" defTabSz="685800">
              <a:spcBef>
                <a:spcPts val="0"/>
              </a:spcBef>
              <a:spcAft>
                <a:spcPts val="1200"/>
              </a:spcAft>
              <a:buClr>
                <a:srgbClr val="00FFFF"/>
              </a:buClr>
              <a:buSzPct val="75000"/>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John 14:1–4</a:t>
            </a:r>
          </a:p>
          <a:p>
            <a:pPr marL="0" marR="0" algn="just">
              <a:spcBef>
                <a:spcPts val="0"/>
              </a:spcBef>
              <a:spcAft>
                <a:spcPts val="0"/>
              </a:spcAft>
            </a:pPr>
            <a:r>
              <a:rPr lang="en-US" sz="3150" baseline="30000" dirty="0">
                <a:effectLst>
                  <a:outerShdw blurRad="38100" dist="38100" dir="2700000" algn="tl">
                    <a:srgbClr val="000000">
                      <a:alpha val="43137"/>
                    </a:srgbClr>
                  </a:outerShdw>
                </a:effectLst>
                <a:latin typeface="Calibri" panose="020F0502020204030204" pitchFamily="34" charset="0"/>
              </a:rPr>
              <a:t>1</a:t>
            </a:r>
            <a:r>
              <a:rPr lang="en-US" sz="3150" dirty="0">
                <a:effectLst>
                  <a:outerShdw blurRad="38100" dist="38100" dir="2700000" algn="tl">
                    <a:srgbClr val="000000">
                      <a:alpha val="43137"/>
                    </a:srgbClr>
                  </a:outerShdw>
                </a:effectLst>
                <a:latin typeface="Calibri" panose="020F0502020204030204" pitchFamily="34" charset="0"/>
              </a:rPr>
              <a:t> “</a:t>
            </a:r>
            <a:r>
              <a:rPr lang="en-US" sz="3150" b="1" u="sng" dirty="0">
                <a:solidFill>
                  <a:srgbClr val="FFFFCC"/>
                </a:solidFill>
                <a:effectLst>
                  <a:outerShdw blurRad="38100" dist="38100" dir="2700000" algn="tl">
                    <a:srgbClr val="000000">
                      <a:alpha val="43137"/>
                    </a:srgbClr>
                  </a:outerShdw>
                </a:effectLst>
                <a:latin typeface="Calibri" panose="020F0502020204030204" pitchFamily="34" charset="0"/>
              </a:rPr>
              <a:t>Do not let your heart be troubled</a:t>
            </a:r>
            <a:r>
              <a:rPr lang="en-US" sz="3150" dirty="0">
                <a:effectLst>
                  <a:outerShdw blurRad="38100" dist="38100" dir="2700000" algn="tl">
                    <a:srgbClr val="000000">
                      <a:alpha val="43137"/>
                    </a:srgbClr>
                  </a:outerShdw>
                </a:effectLst>
                <a:latin typeface="Calibri" panose="020F0502020204030204" pitchFamily="34" charset="0"/>
              </a:rPr>
              <a:t>; believe in God, believe also in Me. </a:t>
            </a:r>
            <a:r>
              <a:rPr lang="en-US" sz="3150" baseline="30000" dirty="0">
                <a:effectLst>
                  <a:outerShdw blurRad="38100" dist="38100" dir="2700000" algn="tl">
                    <a:srgbClr val="000000">
                      <a:alpha val="43137"/>
                    </a:srgbClr>
                  </a:outerShdw>
                </a:effectLst>
                <a:latin typeface="Calibri" panose="020F0502020204030204" pitchFamily="34" charset="0"/>
              </a:rPr>
              <a:t>2</a:t>
            </a:r>
            <a:r>
              <a:rPr lang="en-US" sz="3150" dirty="0">
                <a:effectLst>
                  <a:outerShdw blurRad="38100" dist="38100" dir="2700000" algn="tl">
                    <a:srgbClr val="000000">
                      <a:alpha val="43137"/>
                    </a:srgbClr>
                  </a:outerShdw>
                </a:effectLst>
                <a:latin typeface="Calibri" panose="020F0502020204030204" pitchFamily="34" charset="0"/>
              </a:rPr>
              <a:t> In My Father’s house are many dwelling places; if it were not so, I would have told you; for I go to prepare a place for you. </a:t>
            </a:r>
            <a:r>
              <a:rPr lang="en-US" sz="3150" baseline="30000" dirty="0">
                <a:effectLst>
                  <a:outerShdw blurRad="38100" dist="38100" dir="2700000" algn="tl">
                    <a:srgbClr val="000000">
                      <a:alpha val="43137"/>
                    </a:srgbClr>
                  </a:outerShdw>
                </a:effectLst>
                <a:latin typeface="Calibri" panose="020F0502020204030204" pitchFamily="34" charset="0"/>
              </a:rPr>
              <a:t>3</a:t>
            </a:r>
            <a:r>
              <a:rPr lang="en-US" sz="3150" dirty="0">
                <a:effectLst>
                  <a:outerShdw blurRad="38100" dist="38100" dir="2700000" algn="tl">
                    <a:srgbClr val="000000">
                      <a:alpha val="43137"/>
                    </a:srgbClr>
                  </a:outerShdw>
                </a:effectLst>
                <a:latin typeface="Calibri" panose="020F0502020204030204" pitchFamily="34" charset="0"/>
              </a:rPr>
              <a:t> If I go and prepare a place for you, I will come again and receive you to Myself, that where I am, </a:t>
            </a:r>
            <a:r>
              <a:rPr lang="en-US" sz="3150" i="1" dirty="0">
                <a:effectLst>
                  <a:outerShdw blurRad="38100" dist="38100" dir="2700000" algn="tl">
                    <a:srgbClr val="000000">
                      <a:alpha val="43137"/>
                    </a:srgbClr>
                  </a:outerShdw>
                </a:effectLst>
                <a:latin typeface="Calibri" panose="020F0502020204030204" pitchFamily="34" charset="0"/>
              </a:rPr>
              <a:t>there</a:t>
            </a:r>
            <a:r>
              <a:rPr lang="en-US" sz="3150" dirty="0">
                <a:effectLst>
                  <a:outerShdw blurRad="38100" dist="38100" dir="2700000" algn="tl">
                    <a:srgbClr val="000000">
                      <a:alpha val="43137"/>
                    </a:srgbClr>
                  </a:outerShdw>
                </a:effectLst>
                <a:latin typeface="Calibri" panose="020F0502020204030204" pitchFamily="34" charset="0"/>
              </a:rPr>
              <a:t> you may be also. </a:t>
            </a:r>
            <a:r>
              <a:rPr lang="en-US" sz="3150" baseline="30000" dirty="0">
                <a:effectLst>
                  <a:outerShdw blurRad="38100" dist="38100" dir="2700000" algn="tl">
                    <a:srgbClr val="000000">
                      <a:alpha val="43137"/>
                    </a:srgbClr>
                  </a:outerShdw>
                </a:effectLst>
                <a:latin typeface="Calibri" panose="020F0502020204030204" pitchFamily="34" charset="0"/>
              </a:rPr>
              <a:t>4</a:t>
            </a:r>
            <a:r>
              <a:rPr lang="en-US" sz="3150" dirty="0">
                <a:effectLst>
                  <a:outerShdw blurRad="38100" dist="38100" dir="2700000" algn="tl">
                    <a:srgbClr val="000000">
                      <a:alpha val="43137"/>
                    </a:srgbClr>
                  </a:outerShdw>
                </a:effectLst>
                <a:latin typeface="Calibri" panose="020F0502020204030204" pitchFamily="34" charset="0"/>
              </a:rPr>
              <a:t> And you know the way where I am going.” </a:t>
            </a:r>
          </a:p>
        </p:txBody>
      </p:sp>
    </p:spTree>
    <p:extLst>
      <p:ext uri="{BB962C8B-B14F-4D97-AF65-F5344CB8AC3E}">
        <p14:creationId xmlns:p14="http://schemas.microsoft.com/office/powerpoint/2010/main" val="7254341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ED8777A-4407-D8DD-20BD-1B7A6F4A637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39939" name="Rectangle 3"/>
          <p:cNvSpPr>
            <a:spLocks noGrp="1"/>
          </p:cNvSpPr>
          <p:nvPr>
            <p:ph type="body" sz="half" idx="2"/>
          </p:nvPr>
        </p:nvSpPr>
        <p:spPr>
          <a:xfrm>
            <a:off x="609599" y="0"/>
            <a:ext cx="10972799" cy="5105400"/>
          </a:xfrm>
        </p:spPr>
        <p:txBody>
          <a:bodyPr/>
          <a:lstStyle/>
          <a:p>
            <a:pPr marL="0" indent="0" algn="ctr" defTabSz="685800">
              <a:spcBef>
                <a:spcPts val="0"/>
              </a:spcBef>
              <a:spcAft>
                <a:spcPts val="1200"/>
              </a:spcAft>
              <a:buClr>
                <a:srgbClr val="00FFFF"/>
              </a:buClr>
              <a:buNone/>
              <a:defRPr/>
            </a:pPr>
            <a:r>
              <a:rPr lang="en-US" sz="4000" kern="1200" dirty="0">
                <a:solidFill>
                  <a:schemeClr val="tx2"/>
                </a:solidFill>
                <a:ea typeface="+mj-ea"/>
                <a:cs typeface="Calibri" panose="020F0502020204030204" pitchFamily="34" charset="0"/>
              </a:rPr>
              <a:t>1 Thessalonians 4:13-18</a:t>
            </a:r>
          </a:p>
          <a:p>
            <a:pPr marL="0" indent="0" algn="just">
              <a:spcBef>
                <a:spcPts val="0"/>
              </a:spcBef>
              <a:buNone/>
            </a:pP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 .heaven with a shout, with the voice of </a:t>
            </a:r>
            <a:r>
              <a:rPr lang="en-US" sz="34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archangel and with the trumpet of God, and </a:t>
            </a:r>
            <a:r>
              <a:rPr lang="en-US" sz="3400" dirty="0">
                <a:effectLst>
                  <a:outerShdw blurRad="38100" dist="38100" dir="2700000" algn="tl">
                    <a:srgbClr val="000000">
                      <a:alpha val="43137"/>
                    </a:srgbClr>
                  </a:outerShdw>
                </a:effectLst>
                <a:cs typeface="Calibri" panose="020F0502020204030204" pitchFamily="34" charset="0"/>
              </a:rPr>
              <a:t>the dead in Christ will rise first.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17 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we who are alive and remain will be </a:t>
            </a:r>
            <a:r>
              <a:rPr lang="en-US" sz="3400" dirty="0">
                <a:effectLst>
                  <a:outerShdw blurRad="38100" dist="38100" dir="2700000" algn="tl">
                    <a:srgbClr val="000000">
                      <a:alpha val="43137"/>
                    </a:srgbClr>
                  </a:outerShdw>
                </a:effectLst>
                <a:cs typeface="Calibri" panose="020F0502020204030204" pitchFamily="34" charset="0"/>
              </a:rPr>
              <a:t>caught up together with them in the clouds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 meet the Lord in the air, and so we shall always be with the Lord.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18 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Therefore comfort one another with these words</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7593890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3C3F4D1-8332-460B-A3F1-D84F0E671FB2}"/>
              </a:ext>
            </a:extLst>
          </p:cNvPr>
          <p:cNvPicPr>
            <a:picLocks noChangeAspect="1"/>
          </p:cNvPicPr>
          <p:nvPr/>
        </p:nvPicPr>
        <p:blipFill>
          <a:blip r:embed="rId2"/>
          <a:stretch>
            <a:fillRect/>
          </a:stretch>
        </p:blipFill>
        <p:spPr>
          <a:xfrm>
            <a:off x="0" y="0"/>
            <a:ext cx="12192000" cy="6857999"/>
          </a:xfrm>
          <a:prstGeom prst="rect">
            <a:avLst/>
          </a:prstGeom>
        </p:spPr>
      </p:pic>
      <p:sp>
        <p:nvSpPr>
          <p:cNvPr id="8" name="TextBox 7">
            <a:extLst>
              <a:ext uri="{FF2B5EF4-FFF2-40B4-BE49-F238E27FC236}">
                <a16:creationId xmlns:a16="http://schemas.microsoft.com/office/drawing/2014/main" id="{DC004D66-7F9D-462D-95E7-1509380CE233}"/>
              </a:ext>
            </a:extLst>
          </p:cNvPr>
          <p:cNvSpPr txBox="1"/>
          <p:nvPr/>
        </p:nvSpPr>
        <p:spPr>
          <a:xfrm>
            <a:off x="609600" y="0"/>
            <a:ext cx="10972800" cy="1969770"/>
          </a:xfrm>
          <a:prstGeom prst="rect">
            <a:avLst/>
          </a:prstGeom>
          <a:noFill/>
        </p:spPr>
        <p:txBody>
          <a:bodyPr wrap="square">
            <a:spAutoFit/>
          </a:bodyPr>
          <a:lstStyle/>
          <a:p>
            <a:pPr marL="342900" indent="-342900" algn="ctr" defTabSz="685800">
              <a:spcAft>
                <a:spcPts val="1200"/>
              </a:spcAft>
              <a:buClr>
                <a:schemeClr val="tx1"/>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rPr>
              <a:t>Titus 2:13</a:t>
            </a:r>
          </a:p>
          <a:p>
            <a:pPr algn="just">
              <a:spcBef>
                <a:spcPts val="0"/>
              </a:spcBef>
              <a:spcAft>
                <a:spcPts val="1000"/>
              </a:spcAft>
            </a:pPr>
            <a:r>
              <a:rPr lang="en-US" sz="3600" dirty="0">
                <a:effectLst>
                  <a:outerShdw blurRad="38100" dist="38100" dir="2700000" algn="tl">
                    <a:srgbClr val="000000">
                      <a:alpha val="43137"/>
                    </a:srgbClr>
                  </a:outerShdw>
                </a:effectLst>
                <a:latin typeface="Calibri" panose="020F0502020204030204" pitchFamily="34" charset="0"/>
              </a:rPr>
              <a:t>“Looking for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the blessed hope</a:t>
            </a:r>
            <a:r>
              <a:rPr lang="en-US" sz="3600" dirty="0">
                <a:effectLst>
                  <a:outerShdw blurRad="38100" dist="38100" dir="2700000" algn="tl">
                    <a:srgbClr val="000000">
                      <a:alpha val="43137"/>
                    </a:srgbClr>
                  </a:outerShdw>
                </a:effectLst>
                <a:latin typeface="Calibri" panose="020F0502020204030204" pitchFamily="34" charset="0"/>
              </a:rPr>
              <a:t> and the appearing of the glory of our great God and Savior, Christ Jesus.” </a:t>
            </a:r>
          </a:p>
        </p:txBody>
      </p:sp>
      <p:pic>
        <p:nvPicPr>
          <p:cNvPr id="5" name="Picture 4">
            <a:extLst>
              <a:ext uri="{FF2B5EF4-FFF2-40B4-BE49-F238E27FC236}">
                <a16:creationId xmlns:a16="http://schemas.microsoft.com/office/drawing/2014/main" id="{BDFCA409-B4DE-48BE-AC96-C1E1F8E992F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95814" y="2514600"/>
            <a:ext cx="3000375" cy="2286000"/>
          </a:xfrm>
          <a:prstGeom prst="rect">
            <a:avLst/>
          </a:prstGeom>
        </p:spPr>
      </p:pic>
      <p:pic>
        <p:nvPicPr>
          <p:cNvPr id="7" name="Picture 2" descr="Serve Wenatchee Valley">
            <a:extLst>
              <a:ext uri="{FF2B5EF4-FFF2-40B4-BE49-F238E27FC236}">
                <a16:creationId xmlns:a16="http://schemas.microsoft.com/office/drawing/2014/main" id="{191EEFCF-662F-4C32-B56F-A3EE66801B7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20323337">
            <a:off x="1998305" y="2929918"/>
            <a:ext cx="2040755" cy="9144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Serve Wenatchee Valley">
            <a:extLst>
              <a:ext uri="{FF2B5EF4-FFF2-40B4-BE49-F238E27FC236}">
                <a16:creationId xmlns:a16="http://schemas.microsoft.com/office/drawing/2014/main" id="{302B8800-9007-489E-AF7B-38A9567B3F07}"/>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1424449">
            <a:off x="8082188" y="3810001"/>
            <a:ext cx="2027307"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Serve Wenatchee Valley">
            <a:extLst>
              <a:ext uri="{FF2B5EF4-FFF2-40B4-BE49-F238E27FC236}">
                <a16:creationId xmlns:a16="http://schemas.microsoft.com/office/drawing/2014/main" id="{187AECA4-F0EA-45C9-9EAA-57F021054587}"/>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20323337">
            <a:off x="2163694" y="3810000"/>
            <a:ext cx="2027307" cy="9144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Serve Wenatchee Valley">
            <a:extLst>
              <a:ext uri="{FF2B5EF4-FFF2-40B4-BE49-F238E27FC236}">
                <a16:creationId xmlns:a16="http://schemas.microsoft.com/office/drawing/2014/main" id="{84F67922-05CF-45AF-BDF4-D5072B9218E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1424449">
            <a:off x="8251079" y="2925396"/>
            <a:ext cx="2041773"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46788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4F5BA91-91F6-8117-D543-B0F453288403}"/>
              </a:ext>
            </a:extLst>
          </p:cNvPr>
          <p:cNvPicPr>
            <a:picLocks noChangeAspect="1"/>
          </p:cNvPicPr>
          <p:nvPr/>
        </p:nvPicPr>
        <p:blipFill>
          <a:blip r:embed="rId2"/>
          <a:stretch>
            <a:fillRect/>
          </a:stretch>
        </p:blipFill>
        <p:spPr>
          <a:xfrm>
            <a:off x="1986940" y="216129"/>
            <a:ext cx="8218120" cy="6425741"/>
          </a:xfrm>
          <a:prstGeom prst="rect">
            <a:avLst/>
          </a:prstGeom>
        </p:spPr>
      </p:pic>
    </p:spTree>
    <p:extLst>
      <p:ext uri="{BB962C8B-B14F-4D97-AF65-F5344CB8AC3E}">
        <p14:creationId xmlns:p14="http://schemas.microsoft.com/office/powerpoint/2010/main" val="3690942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38914" name="Rectangle 3"/>
          <p:cNvSpPr>
            <a:spLocks noChangeArrowheads="1"/>
          </p:cNvSpPr>
          <p:nvPr/>
        </p:nvSpPr>
        <p:spPr bwMode="auto">
          <a:xfrm>
            <a:off x="609600" y="1"/>
            <a:ext cx="109728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Ephesians 4:11-16</a:t>
            </a:r>
          </a:p>
          <a:p>
            <a:pPr algn="just">
              <a:spcAft>
                <a:spcPts val="6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11</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He gave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some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apostles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some as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prophets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some as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evangelists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some as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pastors and teachers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12</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equipping</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saints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work of service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building up</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the body of Christ;”</a:t>
            </a:r>
          </a:p>
        </p:txBody>
      </p:sp>
    </p:spTree>
    <p:extLst>
      <p:ext uri="{BB962C8B-B14F-4D97-AF65-F5344CB8AC3E}">
        <p14:creationId xmlns:p14="http://schemas.microsoft.com/office/powerpoint/2010/main" val="28091259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0210" y="1"/>
            <a:ext cx="12111790" cy="6857999"/>
          </a:xfrm>
          <a:prstGeom prst="rect">
            <a:avLst/>
          </a:prstGeom>
        </p:spPr>
      </p:pic>
      <p:sp>
        <p:nvSpPr>
          <p:cNvPr id="38914" name="Rectangle 3"/>
          <p:cNvSpPr>
            <a:spLocks noChangeArrowheads="1"/>
          </p:cNvSpPr>
          <p:nvPr/>
        </p:nvSpPr>
        <p:spPr bwMode="auto">
          <a:xfrm>
            <a:off x="609600" y="0"/>
            <a:ext cx="10972800" cy="4739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Ephesians 4:11-16</a:t>
            </a:r>
          </a:p>
          <a:p>
            <a:pPr algn="just">
              <a:spcAft>
                <a:spcPts val="12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13</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until we all attain to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unity</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the faith, and of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knowledge of the Son of God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a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mature man</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the measure of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stature which belongs to the fullness of Christ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14</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As a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result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we are no longer to be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children</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tossed here and there by waves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carried about by every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wind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doctrine, by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trickery of men</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by craftiness in deceitful scheming;”</a:t>
            </a:r>
          </a:p>
        </p:txBody>
      </p:sp>
    </p:spTree>
    <p:extLst>
      <p:ext uri="{BB962C8B-B14F-4D97-AF65-F5344CB8AC3E}">
        <p14:creationId xmlns:p14="http://schemas.microsoft.com/office/powerpoint/2010/main" val="35348503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1F545ADD-CC71-39E8-8846-1E89FB322114}"/>
              </a:ext>
            </a:extLst>
          </p:cNvPr>
          <p:cNvSpPr>
            <a:spLocks noGrp="1" noChangeArrowheads="1"/>
          </p:cNvSpPr>
          <p:nvPr>
            <p:ph type="title"/>
          </p:nvPr>
        </p:nvSpPr>
        <p:spPr>
          <a:xfrm>
            <a:off x="914400" y="228600"/>
            <a:ext cx="10363200" cy="914400"/>
          </a:xfrm>
        </p:spPr>
        <p:txBody>
          <a:bodyPr/>
          <a:lstStyle/>
          <a:p>
            <a:pPr algn="ctr" eaLnBrk="1" hangingPunct="1"/>
            <a:r>
              <a:rPr lang="en-US" altLang="en-US" sz="4000" dirty="0"/>
              <a:t>Structure</a:t>
            </a:r>
          </a:p>
        </p:txBody>
      </p:sp>
      <p:sp>
        <p:nvSpPr>
          <p:cNvPr id="10243" name="Rectangle 3">
            <a:extLst>
              <a:ext uri="{FF2B5EF4-FFF2-40B4-BE49-F238E27FC236}">
                <a16:creationId xmlns:a16="http://schemas.microsoft.com/office/drawing/2014/main" id="{954C290D-E23B-D080-54A1-8A99D9767884}"/>
              </a:ext>
            </a:extLst>
          </p:cNvPr>
          <p:cNvSpPr>
            <a:spLocks noGrp="1" noChangeArrowheads="1"/>
          </p:cNvSpPr>
          <p:nvPr>
            <p:ph type="body" idx="1"/>
          </p:nvPr>
        </p:nvSpPr>
        <p:spPr>
          <a:xfrm>
            <a:off x="609601" y="1638300"/>
            <a:ext cx="5105399" cy="3581400"/>
          </a:xfrm>
        </p:spPr>
        <p:txBody>
          <a:bodyPr/>
          <a:lstStyle/>
          <a:p>
            <a:pPr eaLnBrk="1" hangingPunct="1">
              <a:spcBef>
                <a:spcPts val="0"/>
              </a:spcBef>
              <a:spcAft>
                <a:spcPts val="1800"/>
              </a:spcAft>
              <a:defRPr/>
            </a:pPr>
            <a:r>
              <a:rPr lang="en-US" sz="2800" dirty="0"/>
              <a:t>Personal (1</a:t>
            </a:r>
            <a:r>
              <a:rPr lang="en-US" sz="2800" dirty="0">
                <a:cs typeface="Calibri" panose="020F0502020204030204" pitchFamily="34" charset="0"/>
              </a:rPr>
              <a:t>–3)</a:t>
            </a:r>
          </a:p>
          <a:p>
            <a:pPr lvl="1" eaLnBrk="1" hangingPunct="1">
              <a:spcBef>
                <a:spcPts val="0"/>
              </a:spcBef>
              <a:spcAft>
                <a:spcPts val="1800"/>
              </a:spcAft>
              <a:defRPr/>
            </a:pPr>
            <a:r>
              <a:rPr lang="en-US" sz="2800" dirty="0">
                <a:ea typeface="+mn-ea"/>
                <a:cs typeface="+mn-cs"/>
              </a:rPr>
              <a:t>Genuine conversion (1)</a:t>
            </a:r>
          </a:p>
          <a:p>
            <a:pPr lvl="1" eaLnBrk="1" hangingPunct="1">
              <a:spcBef>
                <a:spcPts val="0"/>
              </a:spcBef>
              <a:spcAft>
                <a:spcPts val="1800"/>
              </a:spcAft>
              <a:defRPr/>
            </a:pPr>
            <a:r>
              <a:rPr lang="en-US" sz="2800" dirty="0">
                <a:ea typeface="+mn-ea"/>
                <a:cs typeface="+mn-cs"/>
              </a:rPr>
              <a:t>Impure motives (2:1-16)</a:t>
            </a:r>
          </a:p>
          <a:p>
            <a:pPr lvl="1" eaLnBrk="1" hangingPunct="1">
              <a:spcBef>
                <a:spcPts val="0"/>
              </a:spcBef>
              <a:spcAft>
                <a:spcPts val="1800"/>
              </a:spcAft>
              <a:defRPr/>
            </a:pPr>
            <a:r>
              <a:rPr lang="en-US" sz="2800" dirty="0"/>
              <a:t>Lack of concern (2:17–3:13)</a:t>
            </a:r>
          </a:p>
        </p:txBody>
      </p:sp>
      <p:sp>
        <p:nvSpPr>
          <p:cNvPr id="4" name="Rectangle 3">
            <a:extLst>
              <a:ext uri="{FF2B5EF4-FFF2-40B4-BE49-F238E27FC236}">
                <a16:creationId xmlns:a16="http://schemas.microsoft.com/office/drawing/2014/main" id="{202C4FAC-8873-86F9-B17A-56D8DF49DDFF}"/>
              </a:ext>
            </a:extLst>
          </p:cNvPr>
          <p:cNvSpPr txBox="1">
            <a:spLocks noChangeArrowheads="1"/>
          </p:cNvSpPr>
          <p:nvPr/>
        </p:nvSpPr>
        <p:spPr bwMode="auto">
          <a:xfrm>
            <a:off x="5562600" y="1638300"/>
            <a:ext cx="6019800" cy="3581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eaLnBrk="1" hangingPunct="1">
              <a:lnSpc>
                <a:spcPct val="90000"/>
              </a:lnSpc>
              <a:spcBef>
                <a:spcPts val="0"/>
              </a:spcBef>
              <a:spcAft>
                <a:spcPts val="1800"/>
              </a:spcAft>
              <a:defRPr/>
            </a:pPr>
            <a:r>
              <a:rPr lang="en-US" sz="2800" b="1" dirty="0">
                <a:solidFill>
                  <a:srgbClr val="FFFFCC"/>
                </a:solidFill>
              </a:rPr>
              <a:t>Practical (4–5)</a:t>
            </a:r>
          </a:p>
          <a:p>
            <a:pPr lvl="1" eaLnBrk="1" hangingPunct="1">
              <a:lnSpc>
                <a:spcPct val="90000"/>
              </a:lnSpc>
              <a:spcBef>
                <a:spcPts val="0"/>
              </a:spcBef>
              <a:spcAft>
                <a:spcPts val="1800"/>
              </a:spcAft>
              <a:defRPr/>
            </a:pPr>
            <a:r>
              <a:rPr lang="en-US" sz="2800" b="1" u="sng" dirty="0">
                <a:solidFill>
                  <a:srgbClr val="FFFFCC"/>
                </a:solidFill>
              </a:rPr>
              <a:t>Immorality (4:1-8)</a:t>
            </a:r>
          </a:p>
          <a:p>
            <a:pPr lvl="1" eaLnBrk="1" hangingPunct="1">
              <a:lnSpc>
                <a:spcPct val="90000"/>
              </a:lnSpc>
              <a:spcBef>
                <a:spcPts val="0"/>
              </a:spcBef>
              <a:spcAft>
                <a:spcPts val="1800"/>
              </a:spcAft>
              <a:defRPr/>
            </a:pPr>
            <a:r>
              <a:rPr lang="en-US" sz="2800" b="1" u="sng" dirty="0">
                <a:solidFill>
                  <a:srgbClr val="FFFFCC"/>
                </a:solidFill>
              </a:rPr>
              <a:t>Laziness (4:9-12)</a:t>
            </a:r>
          </a:p>
          <a:p>
            <a:pPr lvl="1" eaLnBrk="1" hangingPunct="1">
              <a:lnSpc>
                <a:spcPct val="90000"/>
              </a:lnSpc>
              <a:spcBef>
                <a:spcPts val="0"/>
              </a:spcBef>
              <a:spcAft>
                <a:spcPts val="1800"/>
              </a:spcAft>
              <a:defRPr/>
            </a:pPr>
            <a:r>
              <a:rPr lang="en-US" sz="2800" dirty="0"/>
              <a:t>Eschatology (4:13–5:11)</a:t>
            </a:r>
          </a:p>
          <a:p>
            <a:pPr lvl="1" eaLnBrk="1" hangingPunct="1">
              <a:lnSpc>
                <a:spcPct val="90000"/>
              </a:lnSpc>
              <a:spcBef>
                <a:spcPts val="0"/>
              </a:spcBef>
              <a:spcAft>
                <a:spcPts val="1800"/>
              </a:spcAft>
              <a:defRPr/>
            </a:pPr>
            <a:r>
              <a:rPr lang="en-US" sz="2800" dirty="0"/>
              <a:t>Ministry imbalances (5:12-15)</a:t>
            </a:r>
          </a:p>
          <a:p>
            <a:pPr lvl="1" eaLnBrk="1" hangingPunct="1">
              <a:lnSpc>
                <a:spcPct val="90000"/>
              </a:lnSpc>
              <a:spcBef>
                <a:spcPts val="0"/>
              </a:spcBef>
              <a:spcAft>
                <a:spcPts val="1800"/>
              </a:spcAft>
              <a:defRPr/>
            </a:pPr>
            <a:r>
              <a:rPr lang="en-US" sz="2800" dirty="0"/>
              <a:t>Progressive sanctification (5:16-28)</a:t>
            </a:r>
          </a:p>
        </p:txBody>
      </p:sp>
      <p:pic>
        <p:nvPicPr>
          <p:cNvPr id="5" name="Picture 4">
            <a:extLst>
              <a:ext uri="{FF2B5EF4-FFF2-40B4-BE49-F238E27FC236}">
                <a16:creationId xmlns:a16="http://schemas.microsoft.com/office/drawing/2014/main" id="{0146322F-829F-2473-605D-07007BE0A095}"/>
              </a:ext>
            </a:extLst>
          </p:cNvPr>
          <p:cNvPicPr>
            <a:picLocks noChangeAspect="1"/>
          </p:cNvPicPr>
          <p:nvPr/>
        </p:nvPicPr>
        <p:blipFill>
          <a:blip r:embed="rId2"/>
          <a:stretch>
            <a:fillRect/>
          </a:stretch>
        </p:blipFill>
        <p:spPr>
          <a:xfrm>
            <a:off x="10626852" y="104274"/>
            <a:ext cx="955548" cy="914400"/>
          </a:xfrm>
          <a:prstGeom prst="rect">
            <a:avLst/>
          </a:prstGeom>
        </p:spPr>
      </p:pic>
    </p:spTree>
    <p:extLst>
      <p:ext uri="{BB962C8B-B14F-4D97-AF65-F5344CB8AC3E}">
        <p14:creationId xmlns:p14="http://schemas.microsoft.com/office/powerpoint/2010/main" val="19958385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38914" name="Rectangle 3"/>
          <p:cNvSpPr>
            <a:spLocks noChangeArrowheads="1"/>
          </p:cNvSpPr>
          <p:nvPr/>
        </p:nvSpPr>
        <p:spPr bwMode="auto">
          <a:xfrm>
            <a:off x="609600" y="0"/>
            <a:ext cx="10972800" cy="4308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Ephesians 4:11-16</a:t>
            </a:r>
          </a:p>
          <a:p>
            <a:pPr algn="just">
              <a:spcAft>
                <a:spcPts val="12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15</a:t>
            </a:r>
            <a:r>
              <a:rPr lang="en-US" sz="36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speaking</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truth in love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we are to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grow up</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all</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aspects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into Him who is the head, even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Christ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16</a:t>
            </a:r>
            <a:r>
              <a:rPr lang="en-US" sz="36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from whom the whole body, being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fitted and held together</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by what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every joint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supplies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according to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proper working</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each</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individual part, causes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growth</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the body for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building up of itself</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love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5640324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0050" name="Title 1"/>
          <p:cNvSpPr>
            <a:spLocks noGrp="1"/>
          </p:cNvSpPr>
          <p:nvPr>
            <p:ph type="title" idx="4294967295"/>
          </p:nvPr>
        </p:nvSpPr>
        <p:spPr>
          <a:xfrm>
            <a:off x="2209800" y="2857500"/>
            <a:ext cx="7772400" cy="1143000"/>
          </a:xfrm>
        </p:spPr>
        <p:txBody>
          <a:bodyPr/>
          <a:lstStyle/>
          <a:p>
            <a:pPr algn="ctr"/>
            <a:r>
              <a:rPr lang="en-US" altLang="en-US" sz="6000">
                <a:effectLst>
                  <a:outerShdw blurRad="38100" dist="38100" dir="2700000" algn="tl">
                    <a:srgbClr val="000000">
                      <a:alpha val="43137"/>
                    </a:srgbClr>
                  </a:outerShdw>
                </a:effectLst>
              </a:rPr>
              <a:t>Conclusion</a:t>
            </a:r>
          </a:p>
        </p:txBody>
      </p:sp>
    </p:spTree>
    <p:extLst>
      <p:ext uri="{BB962C8B-B14F-4D97-AF65-F5344CB8AC3E}">
        <p14:creationId xmlns:p14="http://schemas.microsoft.com/office/powerpoint/2010/main" val="42466020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1F545ADD-CC71-39E8-8846-1E89FB322114}"/>
              </a:ext>
            </a:extLst>
          </p:cNvPr>
          <p:cNvSpPr>
            <a:spLocks noGrp="1" noChangeArrowheads="1"/>
          </p:cNvSpPr>
          <p:nvPr>
            <p:ph type="title"/>
          </p:nvPr>
        </p:nvSpPr>
        <p:spPr>
          <a:xfrm>
            <a:off x="914400" y="228600"/>
            <a:ext cx="10363200" cy="914400"/>
          </a:xfrm>
        </p:spPr>
        <p:txBody>
          <a:bodyPr/>
          <a:lstStyle/>
          <a:p>
            <a:pPr algn="ctr" eaLnBrk="1" hangingPunct="1"/>
            <a:r>
              <a:rPr lang="en-US" altLang="en-US" sz="4000" dirty="0"/>
              <a:t>Structure</a:t>
            </a:r>
          </a:p>
        </p:txBody>
      </p:sp>
      <p:sp>
        <p:nvSpPr>
          <p:cNvPr id="10243" name="Rectangle 3">
            <a:extLst>
              <a:ext uri="{FF2B5EF4-FFF2-40B4-BE49-F238E27FC236}">
                <a16:creationId xmlns:a16="http://schemas.microsoft.com/office/drawing/2014/main" id="{954C290D-E23B-D080-54A1-8A99D9767884}"/>
              </a:ext>
            </a:extLst>
          </p:cNvPr>
          <p:cNvSpPr>
            <a:spLocks noGrp="1" noChangeArrowheads="1"/>
          </p:cNvSpPr>
          <p:nvPr>
            <p:ph type="body" idx="1"/>
          </p:nvPr>
        </p:nvSpPr>
        <p:spPr>
          <a:xfrm>
            <a:off x="609601" y="1638300"/>
            <a:ext cx="5105399" cy="3581400"/>
          </a:xfrm>
        </p:spPr>
        <p:txBody>
          <a:bodyPr/>
          <a:lstStyle/>
          <a:p>
            <a:pPr eaLnBrk="1" hangingPunct="1">
              <a:spcBef>
                <a:spcPts val="0"/>
              </a:spcBef>
              <a:spcAft>
                <a:spcPts val="1800"/>
              </a:spcAft>
              <a:defRPr/>
            </a:pPr>
            <a:r>
              <a:rPr lang="en-US" sz="2800" dirty="0"/>
              <a:t>Personal (1</a:t>
            </a:r>
            <a:r>
              <a:rPr lang="en-US" sz="2800" dirty="0">
                <a:cs typeface="Calibri" panose="020F0502020204030204" pitchFamily="34" charset="0"/>
              </a:rPr>
              <a:t>–3)</a:t>
            </a:r>
          </a:p>
          <a:p>
            <a:pPr lvl="1" eaLnBrk="1" hangingPunct="1">
              <a:spcBef>
                <a:spcPts val="0"/>
              </a:spcBef>
              <a:spcAft>
                <a:spcPts val="1800"/>
              </a:spcAft>
              <a:defRPr/>
            </a:pPr>
            <a:r>
              <a:rPr lang="en-US" sz="2800" dirty="0">
                <a:ea typeface="+mn-ea"/>
                <a:cs typeface="+mn-cs"/>
              </a:rPr>
              <a:t>Genuine conversion (1)</a:t>
            </a:r>
          </a:p>
          <a:p>
            <a:pPr lvl="1" eaLnBrk="1" hangingPunct="1">
              <a:spcBef>
                <a:spcPts val="0"/>
              </a:spcBef>
              <a:spcAft>
                <a:spcPts val="1800"/>
              </a:spcAft>
              <a:defRPr/>
            </a:pPr>
            <a:r>
              <a:rPr lang="en-US" sz="2800" dirty="0">
                <a:ea typeface="+mn-ea"/>
                <a:cs typeface="+mn-cs"/>
              </a:rPr>
              <a:t>Impure motives (2:1-16)</a:t>
            </a:r>
          </a:p>
          <a:p>
            <a:pPr lvl="1" eaLnBrk="1" hangingPunct="1">
              <a:spcBef>
                <a:spcPts val="0"/>
              </a:spcBef>
              <a:spcAft>
                <a:spcPts val="1800"/>
              </a:spcAft>
              <a:defRPr/>
            </a:pPr>
            <a:r>
              <a:rPr lang="en-US" sz="2800" dirty="0"/>
              <a:t>Lack of concern (2:17–3:13)</a:t>
            </a:r>
          </a:p>
        </p:txBody>
      </p:sp>
      <p:sp>
        <p:nvSpPr>
          <p:cNvPr id="4" name="Rectangle 3">
            <a:extLst>
              <a:ext uri="{FF2B5EF4-FFF2-40B4-BE49-F238E27FC236}">
                <a16:creationId xmlns:a16="http://schemas.microsoft.com/office/drawing/2014/main" id="{202C4FAC-8873-86F9-B17A-56D8DF49DDFF}"/>
              </a:ext>
            </a:extLst>
          </p:cNvPr>
          <p:cNvSpPr txBox="1">
            <a:spLocks noChangeArrowheads="1"/>
          </p:cNvSpPr>
          <p:nvPr/>
        </p:nvSpPr>
        <p:spPr bwMode="auto">
          <a:xfrm>
            <a:off x="5562600" y="1638300"/>
            <a:ext cx="6019800" cy="3581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eaLnBrk="1" hangingPunct="1">
              <a:lnSpc>
                <a:spcPct val="90000"/>
              </a:lnSpc>
              <a:spcBef>
                <a:spcPts val="0"/>
              </a:spcBef>
              <a:spcAft>
                <a:spcPts val="1800"/>
              </a:spcAft>
              <a:defRPr/>
            </a:pPr>
            <a:r>
              <a:rPr lang="en-US" sz="2800" b="1" dirty="0">
                <a:solidFill>
                  <a:srgbClr val="FFFFCC"/>
                </a:solidFill>
              </a:rPr>
              <a:t>Practical (4–5)</a:t>
            </a:r>
          </a:p>
          <a:p>
            <a:pPr lvl="1" eaLnBrk="1" hangingPunct="1">
              <a:lnSpc>
                <a:spcPct val="90000"/>
              </a:lnSpc>
              <a:spcBef>
                <a:spcPts val="0"/>
              </a:spcBef>
              <a:spcAft>
                <a:spcPts val="1800"/>
              </a:spcAft>
              <a:defRPr/>
            </a:pPr>
            <a:r>
              <a:rPr lang="en-US" sz="2800" dirty="0"/>
              <a:t>Immorality (4:1-8)</a:t>
            </a:r>
          </a:p>
          <a:p>
            <a:pPr lvl="1" eaLnBrk="1" hangingPunct="1">
              <a:lnSpc>
                <a:spcPct val="90000"/>
              </a:lnSpc>
              <a:spcBef>
                <a:spcPts val="0"/>
              </a:spcBef>
              <a:spcAft>
                <a:spcPts val="1800"/>
              </a:spcAft>
              <a:defRPr/>
            </a:pPr>
            <a:r>
              <a:rPr lang="en-US" sz="2800" dirty="0"/>
              <a:t>Laziness (4:9-12)</a:t>
            </a:r>
          </a:p>
          <a:p>
            <a:pPr lvl="1" eaLnBrk="1" hangingPunct="1">
              <a:lnSpc>
                <a:spcPct val="90000"/>
              </a:lnSpc>
              <a:spcBef>
                <a:spcPts val="0"/>
              </a:spcBef>
              <a:spcAft>
                <a:spcPts val="1800"/>
              </a:spcAft>
              <a:defRPr/>
            </a:pPr>
            <a:r>
              <a:rPr lang="en-US" sz="2800" b="1" u="sng" dirty="0">
                <a:solidFill>
                  <a:srgbClr val="FFFFCC"/>
                </a:solidFill>
              </a:rPr>
              <a:t>Eschatology (4:13–5:11)</a:t>
            </a:r>
          </a:p>
          <a:p>
            <a:pPr lvl="1" eaLnBrk="1" hangingPunct="1">
              <a:lnSpc>
                <a:spcPct val="90000"/>
              </a:lnSpc>
              <a:spcBef>
                <a:spcPts val="0"/>
              </a:spcBef>
              <a:spcAft>
                <a:spcPts val="1800"/>
              </a:spcAft>
              <a:defRPr/>
            </a:pPr>
            <a:r>
              <a:rPr lang="en-US" sz="2800" dirty="0"/>
              <a:t>Ministry imbalances (5:12-15)</a:t>
            </a:r>
          </a:p>
          <a:p>
            <a:pPr lvl="1" eaLnBrk="1" hangingPunct="1">
              <a:lnSpc>
                <a:spcPct val="90000"/>
              </a:lnSpc>
              <a:spcBef>
                <a:spcPts val="0"/>
              </a:spcBef>
              <a:spcAft>
                <a:spcPts val="1800"/>
              </a:spcAft>
              <a:defRPr/>
            </a:pPr>
            <a:r>
              <a:rPr lang="en-US" sz="2800" dirty="0"/>
              <a:t>Progressive sanctification (5:16-28)</a:t>
            </a:r>
          </a:p>
        </p:txBody>
      </p:sp>
      <p:pic>
        <p:nvPicPr>
          <p:cNvPr id="5" name="Picture 4">
            <a:extLst>
              <a:ext uri="{FF2B5EF4-FFF2-40B4-BE49-F238E27FC236}">
                <a16:creationId xmlns:a16="http://schemas.microsoft.com/office/drawing/2014/main" id="{0146322F-829F-2473-605D-07007BE0A095}"/>
              </a:ext>
            </a:extLst>
          </p:cNvPr>
          <p:cNvPicPr>
            <a:picLocks noChangeAspect="1"/>
          </p:cNvPicPr>
          <p:nvPr/>
        </p:nvPicPr>
        <p:blipFill>
          <a:blip r:embed="rId2"/>
          <a:stretch>
            <a:fillRect/>
          </a:stretch>
        </p:blipFill>
        <p:spPr>
          <a:xfrm>
            <a:off x="10626852" y="104274"/>
            <a:ext cx="955548" cy="914400"/>
          </a:xfrm>
          <a:prstGeom prst="rect">
            <a:avLst/>
          </a:prstGeom>
        </p:spPr>
      </p:pic>
    </p:spTree>
    <p:extLst>
      <p:ext uri="{BB962C8B-B14F-4D97-AF65-F5344CB8AC3E}">
        <p14:creationId xmlns:p14="http://schemas.microsoft.com/office/powerpoint/2010/main" val="17991870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E1B58205-3E13-D738-2B68-E15528310D4D}"/>
              </a:ext>
            </a:extLst>
          </p:cNvPr>
          <p:cNvSpPr>
            <a:spLocks noGrp="1" noChangeArrowheads="1"/>
          </p:cNvSpPr>
          <p:nvPr>
            <p:ph type="title"/>
          </p:nvPr>
        </p:nvSpPr>
        <p:spPr>
          <a:xfrm>
            <a:off x="914400" y="228600"/>
            <a:ext cx="10363200" cy="1143000"/>
          </a:xfrm>
        </p:spPr>
        <p:txBody>
          <a:bodyPr/>
          <a:lstStyle/>
          <a:p>
            <a:pPr algn="ctr" eaLnBrk="1" hangingPunct="1"/>
            <a:r>
              <a:rPr lang="en-US" altLang="en-US" sz="4000" dirty="0"/>
              <a:t>Day of the Lord (5:1-11)</a:t>
            </a:r>
          </a:p>
        </p:txBody>
      </p:sp>
      <p:sp>
        <p:nvSpPr>
          <p:cNvPr id="32771" name="Rectangle 3">
            <a:extLst>
              <a:ext uri="{FF2B5EF4-FFF2-40B4-BE49-F238E27FC236}">
                <a16:creationId xmlns:a16="http://schemas.microsoft.com/office/drawing/2014/main" id="{E378B12C-0974-DF4F-8602-FCB3D56A913F}"/>
              </a:ext>
            </a:extLst>
          </p:cNvPr>
          <p:cNvSpPr>
            <a:spLocks noGrp="1" noChangeArrowheads="1"/>
          </p:cNvSpPr>
          <p:nvPr>
            <p:ph type="body" idx="1"/>
          </p:nvPr>
        </p:nvSpPr>
        <p:spPr>
          <a:xfrm>
            <a:off x="4056857" y="1946275"/>
            <a:ext cx="4078287" cy="1635125"/>
          </a:xfrm>
        </p:spPr>
        <p:txBody>
          <a:bodyPr/>
          <a:lstStyle/>
          <a:p>
            <a:pPr marL="457200" indent="-457200" eaLnBrk="1" hangingPunct="1">
              <a:spcBef>
                <a:spcPts val="0"/>
              </a:spcBef>
              <a:spcAft>
                <a:spcPts val="2400"/>
              </a:spcAft>
              <a:defRPr/>
            </a:pPr>
            <a:r>
              <a:rPr lang="en-US" dirty="0"/>
              <a:t>Description (5:1-3)</a:t>
            </a:r>
          </a:p>
          <a:p>
            <a:pPr marL="457200" indent="-457200" eaLnBrk="1" hangingPunct="1">
              <a:spcBef>
                <a:spcPts val="0"/>
              </a:spcBef>
              <a:spcAft>
                <a:spcPts val="2400"/>
              </a:spcAft>
              <a:defRPr/>
            </a:pPr>
            <a:r>
              <a:rPr lang="en-US" dirty="0"/>
              <a:t>Application (5:4-11)</a:t>
            </a:r>
          </a:p>
        </p:txBody>
      </p:sp>
      <p:pic>
        <p:nvPicPr>
          <p:cNvPr id="4" name="Picture 3">
            <a:extLst>
              <a:ext uri="{FF2B5EF4-FFF2-40B4-BE49-F238E27FC236}">
                <a16:creationId xmlns:a16="http://schemas.microsoft.com/office/drawing/2014/main" id="{D5E43BD9-C0BC-25FC-BD48-DD1BDF7D246B}"/>
              </a:ext>
            </a:extLst>
          </p:cNvPr>
          <p:cNvPicPr>
            <a:picLocks noChangeAspect="1"/>
          </p:cNvPicPr>
          <p:nvPr/>
        </p:nvPicPr>
        <p:blipFill>
          <a:blip r:embed="rId2"/>
          <a:stretch>
            <a:fillRect/>
          </a:stretch>
        </p:blipFill>
        <p:spPr>
          <a:xfrm>
            <a:off x="10626852" y="104274"/>
            <a:ext cx="955548" cy="914400"/>
          </a:xfrm>
          <a:prstGeom prst="rect">
            <a:avLst/>
          </a:prstGeom>
        </p:spPr>
      </p:pic>
      <p:pic>
        <p:nvPicPr>
          <p:cNvPr id="2" name="Picture 1">
            <a:extLst>
              <a:ext uri="{FF2B5EF4-FFF2-40B4-BE49-F238E27FC236}">
                <a16:creationId xmlns:a16="http://schemas.microsoft.com/office/drawing/2014/main" id="{140C7C6A-9813-93E1-11FC-874632A3B209}"/>
              </a:ext>
            </a:extLst>
          </p:cNvPr>
          <p:cNvPicPr>
            <a:picLocks noChangeAspect="1"/>
          </p:cNvPicPr>
          <p:nvPr/>
        </p:nvPicPr>
        <p:blipFill rotWithShape="1">
          <a:blip r:embed="rId3"/>
          <a:srcRect t="28720" b="28422"/>
          <a:stretch/>
        </p:blipFill>
        <p:spPr>
          <a:xfrm>
            <a:off x="4038600" y="4180114"/>
            <a:ext cx="4114800" cy="1763486"/>
          </a:xfrm>
          <a:prstGeom prst="rect">
            <a:avLst/>
          </a:prstGeom>
          <a:ln>
            <a:solidFill>
              <a:schemeClr val="tx1"/>
            </a:solidFill>
          </a:ln>
        </p:spPr>
      </p:pic>
    </p:spTree>
    <p:extLst>
      <p:ext uri="{BB962C8B-B14F-4D97-AF65-F5344CB8AC3E}">
        <p14:creationId xmlns:p14="http://schemas.microsoft.com/office/powerpoint/2010/main" val="7651424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1F545ADD-CC71-39E8-8846-1E89FB322114}"/>
              </a:ext>
            </a:extLst>
          </p:cNvPr>
          <p:cNvSpPr>
            <a:spLocks noGrp="1" noChangeArrowheads="1"/>
          </p:cNvSpPr>
          <p:nvPr>
            <p:ph type="title"/>
          </p:nvPr>
        </p:nvSpPr>
        <p:spPr>
          <a:xfrm>
            <a:off x="914400" y="228600"/>
            <a:ext cx="10363200" cy="914400"/>
          </a:xfrm>
        </p:spPr>
        <p:txBody>
          <a:bodyPr/>
          <a:lstStyle/>
          <a:p>
            <a:pPr algn="ctr" eaLnBrk="1" hangingPunct="1"/>
            <a:r>
              <a:rPr lang="en-US" altLang="en-US" sz="4000" dirty="0"/>
              <a:t>Structure</a:t>
            </a:r>
          </a:p>
        </p:txBody>
      </p:sp>
      <p:sp>
        <p:nvSpPr>
          <p:cNvPr id="10243" name="Rectangle 3">
            <a:extLst>
              <a:ext uri="{FF2B5EF4-FFF2-40B4-BE49-F238E27FC236}">
                <a16:creationId xmlns:a16="http://schemas.microsoft.com/office/drawing/2014/main" id="{954C290D-E23B-D080-54A1-8A99D9767884}"/>
              </a:ext>
            </a:extLst>
          </p:cNvPr>
          <p:cNvSpPr>
            <a:spLocks noGrp="1" noChangeArrowheads="1"/>
          </p:cNvSpPr>
          <p:nvPr>
            <p:ph type="body" idx="1"/>
          </p:nvPr>
        </p:nvSpPr>
        <p:spPr>
          <a:xfrm>
            <a:off x="609601" y="1638300"/>
            <a:ext cx="5105399" cy="3581400"/>
          </a:xfrm>
        </p:spPr>
        <p:txBody>
          <a:bodyPr/>
          <a:lstStyle/>
          <a:p>
            <a:pPr eaLnBrk="1" hangingPunct="1">
              <a:spcBef>
                <a:spcPts val="0"/>
              </a:spcBef>
              <a:spcAft>
                <a:spcPts val="1800"/>
              </a:spcAft>
              <a:defRPr/>
            </a:pPr>
            <a:r>
              <a:rPr lang="en-US" sz="2800" dirty="0"/>
              <a:t>Personal (1</a:t>
            </a:r>
            <a:r>
              <a:rPr lang="en-US" sz="2800" dirty="0">
                <a:cs typeface="Calibri" panose="020F0502020204030204" pitchFamily="34" charset="0"/>
              </a:rPr>
              <a:t>–3)</a:t>
            </a:r>
          </a:p>
          <a:p>
            <a:pPr lvl="1" eaLnBrk="1" hangingPunct="1">
              <a:spcBef>
                <a:spcPts val="0"/>
              </a:spcBef>
              <a:spcAft>
                <a:spcPts val="1800"/>
              </a:spcAft>
              <a:defRPr/>
            </a:pPr>
            <a:r>
              <a:rPr lang="en-US" sz="2800" dirty="0">
                <a:ea typeface="+mn-ea"/>
                <a:cs typeface="+mn-cs"/>
              </a:rPr>
              <a:t>Genuine conversion (1)</a:t>
            </a:r>
          </a:p>
          <a:p>
            <a:pPr lvl="1" eaLnBrk="1" hangingPunct="1">
              <a:spcBef>
                <a:spcPts val="0"/>
              </a:spcBef>
              <a:spcAft>
                <a:spcPts val="1800"/>
              </a:spcAft>
              <a:defRPr/>
            </a:pPr>
            <a:r>
              <a:rPr lang="en-US" sz="2800" dirty="0">
                <a:ea typeface="+mn-ea"/>
                <a:cs typeface="+mn-cs"/>
              </a:rPr>
              <a:t>Impure motives (2:1-16)</a:t>
            </a:r>
          </a:p>
          <a:p>
            <a:pPr lvl="1" eaLnBrk="1" hangingPunct="1">
              <a:spcBef>
                <a:spcPts val="0"/>
              </a:spcBef>
              <a:spcAft>
                <a:spcPts val="1800"/>
              </a:spcAft>
              <a:defRPr/>
            </a:pPr>
            <a:r>
              <a:rPr lang="en-US" sz="2800" dirty="0"/>
              <a:t>Lack of concern (2:17–3:13)</a:t>
            </a:r>
          </a:p>
        </p:txBody>
      </p:sp>
      <p:sp>
        <p:nvSpPr>
          <p:cNvPr id="4" name="Rectangle 3">
            <a:extLst>
              <a:ext uri="{FF2B5EF4-FFF2-40B4-BE49-F238E27FC236}">
                <a16:creationId xmlns:a16="http://schemas.microsoft.com/office/drawing/2014/main" id="{202C4FAC-8873-86F9-B17A-56D8DF49DDFF}"/>
              </a:ext>
            </a:extLst>
          </p:cNvPr>
          <p:cNvSpPr txBox="1">
            <a:spLocks noChangeArrowheads="1"/>
          </p:cNvSpPr>
          <p:nvPr/>
        </p:nvSpPr>
        <p:spPr bwMode="auto">
          <a:xfrm>
            <a:off x="5562600" y="1638300"/>
            <a:ext cx="6019800" cy="3581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eaLnBrk="1" hangingPunct="1">
              <a:lnSpc>
                <a:spcPct val="90000"/>
              </a:lnSpc>
              <a:spcBef>
                <a:spcPts val="0"/>
              </a:spcBef>
              <a:spcAft>
                <a:spcPts val="1800"/>
              </a:spcAft>
              <a:defRPr/>
            </a:pPr>
            <a:r>
              <a:rPr lang="en-US" sz="2800" b="1" dirty="0">
                <a:solidFill>
                  <a:srgbClr val="FFFFCC"/>
                </a:solidFill>
              </a:rPr>
              <a:t>Practical (4–5)</a:t>
            </a:r>
          </a:p>
          <a:p>
            <a:pPr lvl="1" eaLnBrk="1" hangingPunct="1">
              <a:lnSpc>
                <a:spcPct val="90000"/>
              </a:lnSpc>
              <a:spcBef>
                <a:spcPts val="0"/>
              </a:spcBef>
              <a:spcAft>
                <a:spcPts val="1800"/>
              </a:spcAft>
              <a:defRPr/>
            </a:pPr>
            <a:r>
              <a:rPr lang="en-US" sz="2800" dirty="0"/>
              <a:t>Immorality (4:1-8)</a:t>
            </a:r>
          </a:p>
          <a:p>
            <a:pPr lvl="1" eaLnBrk="1" hangingPunct="1">
              <a:lnSpc>
                <a:spcPct val="90000"/>
              </a:lnSpc>
              <a:spcBef>
                <a:spcPts val="0"/>
              </a:spcBef>
              <a:spcAft>
                <a:spcPts val="1800"/>
              </a:spcAft>
              <a:defRPr/>
            </a:pPr>
            <a:r>
              <a:rPr lang="en-US" sz="2800" dirty="0"/>
              <a:t>Laziness (4:9-12)</a:t>
            </a:r>
          </a:p>
          <a:p>
            <a:pPr lvl="1" eaLnBrk="1" hangingPunct="1">
              <a:lnSpc>
                <a:spcPct val="90000"/>
              </a:lnSpc>
              <a:spcBef>
                <a:spcPts val="0"/>
              </a:spcBef>
              <a:spcAft>
                <a:spcPts val="1800"/>
              </a:spcAft>
              <a:defRPr/>
            </a:pPr>
            <a:r>
              <a:rPr lang="en-US" sz="2800" dirty="0"/>
              <a:t>Eschatology (4:13–5:11)</a:t>
            </a:r>
          </a:p>
          <a:p>
            <a:pPr lvl="1" eaLnBrk="1" hangingPunct="1">
              <a:lnSpc>
                <a:spcPct val="90000"/>
              </a:lnSpc>
              <a:spcBef>
                <a:spcPts val="0"/>
              </a:spcBef>
              <a:spcAft>
                <a:spcPts val="1800"/>
              </a:spcAft>
              <a:defRPr/>
            </a:pPr>
            <a:r>
              <a:rPr lang="en-US" sz="2800" b="1" u="sng" dirty="0">
                <a:solidFill>
                  <a:srgbClr val="FFFFCC"/>
                </a:solidFill>
              </a:rPr>
              <a:t>Ministry imbalances (5:12-15)</a:t>
            </a:r>
          </a:p>
          <a:p>
            <a:pPr lvl="1" eaLnBrk="1" hangingPunct="1">
              <a:lnSpc>
                <a:spcPct val="90000"/>
              </a:lnSpc>
              <a:spcBef>
                <a:spcPts val="0"/>
              </a:spcBef>
              <a:spcAft>
                <a:spcPts val="1800"/>
              </a:spcAft>
              <a:defRPr/>
            </a:pPr>
            <a:r>
              <a:rPr lang="en-US" sz="2800" dirty="0"/>
              <a:t>Progressive sanctification (5:16-28)</a:t>
            </a:r>
          </a:p>
        </p:txBody>
      </p:sp>
      <p:pic>
        <p:nvPicPr>
          <p:cNvPr id="5" name="Picture 4">
            <a:extLst>
              <a:ext uri="{FF2B5EF4-FFF2-40B4-BE49-F238E27FC236}">
                <a16:creationId xmlns:a16="http://schemas.microsoft.com/office/drawing/2014/main" id="{0146322F-829F-2473-605D-07007BE0A095}"/>
              </a:ext>
            </a:extLst>
          </p:cNvPr>
          <p:cNvPicPr>
            <a:picLocks noChangeAspect="1"/>
          </p:cNvPicPr>
          <p:nvPr/>
        </p:nvPicPr>
        <p:blipFill>
          <a:blip r:embed="rId2"/>
          <a:stretch>
            <a:fillRect/>
          </a:stretch>
        </p:blipFill>
        <p:spPr>
          <a:xfrm>
            <a:off x="10626852" y="104274"/>
            <a:ext cx="955548" cy="914400"/>
          </a:xfrm>
          <a:prstGeom prst="rect">
            <a:avLst/>
          </a:prstGeom>
        </p:spPr>
      </p:pic>
    </p:spTree>
    <p:extLst>
      <p:ext uri="{BB962C8B-B14F-4D97-AF65-F5344CB8AC3E}">
        <p14:creationId xmlns:p14="http://schemas.microsoft.com/office/powerpoint/2010/main" val="5617389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1F545ADD-CC71-39E8-8846-1E89FB322114}"/>
              </a:ext>
            </a:extLst>
          </p:cNvPr>
          <p:cNvSpPr>
            <a:spLocks noGrp="1" noChangeArrowheads="1"/>
          </p:cNvSpPr>
          <p:nvPr>
            <p:ph type="title"/>
          </p:nvPr>
        </p:nvSpPr>
        <p:spPr>
          <a:xfrm>
            <a:off x="914400" y="228600"/>
            <a:ext cx="10363200" cy="914400"/>
          </a:xfrm>
        </p:spPr>
        <p:txBody>
          <a:bodyPr/>
          <a:lstStyle/>
          <a:p>
            <a:pPr algn="ctr" eaLnBrk="1" hangingPunct="1"/>
            <a:r>
              <a:rPr lang="en-US" altLang="en-US" sz="4000" dirty="0"/>
              <a:t>Structure</a:t>
            </a:r>
          </a:p>
        </p:txBody>
      </p:sp>
      <p:sp>
        <p:nvSpPr>
          <p:cNvPr id="10243" name="Rectangle 3">
            <a:extLst>
              <a:ext uri="{FF2B5EF4-FFF2-40B4-BE49-F238E27FC236}">
                <a16:creationId xmlns:a16="http://schemas.microsoft.com/office/drawing/2014/main" id="{954C290D-E23B-D080-54A1-8A99D9767884}"/>
              </a:ext>
            </a:extLst>
          </p:cNvPr>
          <p:cNvSpPr>
            <a:spLocks noGrp="1" noChangeArrowheads="1"/>
          </p:cNvSpPr>
          <p:nvPr>
            <p:ph type="body" idx="1"/>
          </p:nvPr>
        </p:nvSpPr>
        <p:spPr>
          <a:xfrm>
            <a:off x="609601" y="1638300"/>
            <a:ext cx="5105399" cy="3581400"/>
          </a:xfrm>
        </p:spPr>
        <p:txBody>
          <a:bodyPr/>
          <a:lstStyle/>
          <a:p>
            <a:pPr eaLnBrk="1" hangingPunct="1">
              <a:spcBef>
                <a:spcPts val="0"/>
              </a:spcBef>
              <a:spcAft>
                <a:spcPts val="1800"/>
              </a:spcAft>
              <a:defRPr/>
            </a:pPr>
            <a:r>
              <a:rPr lang="en-US" sz="2800" dirty="0"/>
              <a:t>Personal (1</a:t>
            </a:r>
            <a:r>
              <a:rPr lang="en-US" sz="2800" dirty="0">
                <a:cs typeface="Calibri" panose="020F0502020204030204" pitchFamily="34" charset="0"/>
              </a:rPr>
              <a:t>–3)</a:t>
            </a:r>
          </a:p>
          <a:p>
            <a:pPr lvl="1" eaLnBrk="1" hangingPunct="1">
              <a:spcBef>
                <a:spcPts val="0"/>
              </a:spcBef>
              <a:spcAft>
                <a:spcPts val="1800"/>
              </a:spcAft>
              <a:defRPr/>
            </a:pPr>
            <a:r>
              <a:rPr lang="en-US" sz="2800" dirty="0">
                <a:ea typeface="+mn-ea"/>
                <a:cs typeface="+mn-cs"/>
              </a:rPr>
              <a:t>Genuine conversion (1)</a:t>
            </a:r>
          </a:p>
          <a:p>
            <a:pPr lvl="1" eaLnBrk="1" hangingPunct="1">
              <a:spcBef>
                <a:spcPts val="0"/>
              </a:spcBef>
              <a:spcAft>
                <a:spcPts val="1800"/>
              </a:spcAft>
              <a:defRPr/>
            </a:pPr>
            <a:r>
              <a:rPr lang="en-US" sz="2800" dirty="0">
                <a:ea typeface="+mn-ea"/>
                <a:cs typeface="+mn-cs"/>
              </a:rPr>
              <a:t>Impure motives (2:1-16)</a:t>
            </a:r>
          </a:p>
          <a:p>
            <a:pPr lvl="1" eaLnBrk="1" hangingPunct="1">
              <a:spcBef>
                <a:spcPts val="0"/>
              </a:spcBef>
              <a:spcAft>
                <a:spcPts val="1800"/>
              </a:spcAft>
              <a:defRPr/>
            </a:pPr>
            <a:r>
              <a:rPr lang="en-US" sz="2800" dirty="0"/>
              <a:t>Lack of concern (2:17–3:13)</a:t>
            </a:r>
          </a:p>
        </p:txBody>
      </p:sp>
      <p:sp>
        <p:nvSpPr>
          <p:cNvPr id="4" name="Rectangle 3">
            <a:extLst>
              <a:ext uri="{FF2B5EF4-FFF2-40B4-BE49-F238E27FC236}">
                <a16:creationId xmlns:a16="http://schemas.microsoft.com/office/drawing/2014/main" id="{202C4FAC-8873-86F9-B17A-56D8DF49DDFF}"/>
              </a:ext>
            </a:extLst>
          </p:cNvPr>
          <p:cNvSpPr txBox="1">
            <a:spLocks noChangeArrowheads="1"/>
          </p:cNvSpPr>
          <p:nvPr/>
        </p:nvSpPr>
        <p:spPr bwMode="auto">
          <a:xfrm>
            <a:off x="5562600" y="1638300"/>
            <a:ext cx="6019800" cy="3581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eaLnBrk="1" hangingPunct="1">
              <a:lnSpc>
                <a:spcPct val="90000"/>
              </a:lnSpc>
              <a:spcBef>
                <a:spcPts val="0"/>
              </a:spcBef>
              <a:spcAft>
                <a:spcPts val="1800"/>
              </a:spcAft>
              <a:defRPr/>
            </a:pPr>
            <a:r>
              <a:rPr lang="en-US" sz="2800" b="1" dirty="0">
                <a:solidFill>
                  <a:srgbClr val="FFFFCC"/>
                </a:solidFill>
              </a:rPr>
              <a:t>Practical (4–5)</a:t>
            </a:r>
          </a:p>
          <a:p>
            <a:pPr lvl="1" eaLnBrk="1" hangingPunct="1">
              <a:lnSpc>
                <a:spcPct val="90000"/>
              </a:lnSpc>
              <a:spcBef>
                <a:spcPts val="0"/>
              </a:spcBef>
              <a:spcAft>
                <a:spcPts val="1800"/>
              </a:spcAft>
              <a:defRPr/>
            </a:pPr>
            <a:r>
              <a:rPr lang="en-US" sz="2800" dirty="0"/>
              <a:t>Immorality (4:1-8)</a:t>
            </a:r>
          </a:p>
          <a:p>
            <a:pPr lvl="1" eaLnBrk="1" hangingPunct="1">
              <a:lnSpc>
                <a:spcPct val="90000"/>
              </a:lnSpc>
              <a:spcBef>
                <a:spcPts val="0"/>
              </a:spcBef>
              <a:spcAft>
                <a:spcPts val="1800"/>
              </a:spcAft>
              <a:defRPr/>
            </a:pPr>
            <a:r>
              <a:rPr lang="en-US" sz="2800" dirty="0"/>
              <a:t>Laziness (4:9-12)</a:t>
            </a:r>
          </a:p>
          <a:p>
            <a:pPr lvl="1" eaLnBrk="1" hangingPunct="1">
              <a:lnSpc>
                <a:spcPct val="90000"/>
              </a:lnSpc>
              <a:spcBef>
                <a:spcPts val="0"/>
              </a:spcBef>
              <a:spcAft>
                <a:spcPts val="1800"/>
              </a:spcAft>
              <a:defRPr/>
            </a:pPr>
            <a:r>
              <a:rPr lang="en-US" sz="2800" b="1" u="sng" dirty="0">
                <a:solidFill>
                  <a:srgbClr val="FFFFCC"/>
                </a:solidFill>
              </a:rPr>
              <a:t>Eschatology (4:13–5:11)</a:t>
            </a:r>
          </a:p>
          <a:p>
            <a:pPr lvl="1" eaLnBrk="1" hangingPunct="1">
              <a:lnSpc>
                <a:spcPct val="90000"/>
              </a:lnSpc>
              <a:spcBef>
                <a:spcPts val="0"/>
              </a:spcBef>
              <a:spcAft>
                <a:spcPts val="1800"/>
              </a:spcAft>
              <a:defRPr/>
            </a:pPr>
            <a:r>
              <a:rPr lang="en-US" sz="2800" dirty="0"/>
              <a:t>Ministry imbalances (5:12-15)</a:t>
            </a:r>
          </a:p>
          <a:p>
            <a:pPr lvl="1" eaLnBrk="1" hangingPunct="1">
              <a:lnSpc>
                <a:spcPct val="90000"/>
              </a:lnSpc>
              <a:spcBef>
                <a:spcPts val="0"/>
              </a:spcBef>
              <a:spcAft>
                <a:spcPts val="1800"/>
              </a:spcAft>
              <a:defRPr/>
            </a:pPr>
            <a:r>
              <a:rPr lang="en-US" sz="2800" dirty="0"/>
              <a:t>Progressive sanctification (5:16-28)</a:t>
            </a:r>
          </a:p>
        </p:txBody>
      </p:sp>
      <p:pic>
        <p:nvPicPr>
          <p:cNvPr id="5" name="Picture 4">
            <a:extLst>
              <a:ext uri="{FF2B5EF4-FFF2-40B4-BE49-F238E27FC236}">
                <a16:creationId xmlns:a16="http://schemas.microsoft.com/office/drawing/2014/main" id="{0146322F-829F-2473-605D-07007BE0A095}"/>
              </a:ext>
            </a:extLst>
          </p:cNvPr>
          <p:cNvPicPr>
            <a:picLocks noChangeAspect="1"/>
          </p:cNvPicPr>
          <p:nvPr/>
        </p:nvPicPr>
        <p:blipFill>
          <a:blip r:embed="rId2"/>
          <a:stretch>
            <a:fillRect/>
          </a:stretch>
        </p:blipFill>
        <p:spPr>
          <a:xfrm>
            <a:off x="10626852" y="104274"/>
            <a:ext cx="955548" cy="914400"/>
          </a:xfrm>
          <a:prstGeom prst="rect">
            <a:avLst/>
          </a:prstGeom>
        </p:spPr>
      </p:pic>
    </p:spTree>
    <p:extLst>
      <p:ext uri="{BB962C8B-B14F-4D97-AF65-F5344CB8AC3E}">
        <p14:creationId xmlns:p14="http://schemas.microsoft.com/office/powerpoint/2010/main" val="1635164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E1B58205-3E13-D738-2B68-E15528310D4D}"/>
              </a:ext>
            </a:extLst>
          </p:cNvPr>
          <p:cNvSpPr>
            <a:spLocks noGrp="1" noChangeArrowheads="1"/>
          </p:cNvSpPr>
          <p:nvPr>
            <p:ph type="title"/>
          </p:nvPr>
        </p:nvSpPr>
        <p:spPr>
          <a:xfrm>
            <a:off x="914400" y="228600"/>
            <a:ext cx="10363200" cy="1143000"/>
          </a:xfrm>
        </p:spPr>
        <p:txBody>
          <a:bodyPr/>
          <a:lstStyle/>
          <a:p>
            <a:pPr algn="ctr" eaLnBrk="1" hangingPunct="1"/>
            <a:r>
              <a:rPr lang="en-US" altLang="en-US" sz="4000" dirty="0"/>
              <a:t>Day of the Lord (5:1-11)</a:t>
            </a:r>
          </a:p>
        </p:txBody>
      </p:sp>
      <p:sp>
        <p:nvSpPr>
          <p:cNvPr id="32771" name="Rectangle 3">
            <a:extLst>
              <a:ext uri="{FF2B5EF4-FFF2-40B4-BE49-F238E27FC236}">
                <a16:creationId xmlns:a16="http://schemas.microsoft.com/office/drawing/2014/main" id="{E378B12C-0974-DF4F-8602-FCB3D56A913F}"/>
              </a:ext>
            </a:extLst>
          </p:cNvPr>
          <p:cNvSpPr>
            <a:spLocks noGrp="1" noChangeArrowheads="1"/>
          </p:cNvSpPr>
          <p:nvPr>
            <p:ph type="body" idx="1"/>
          </p:nvPr>
        </p:nvSpPr>
        <p:spPr>
          <a:xfrm>
            <a:off x="4056857" y="1946275"/>
            <a:ext cx="4078287" cy="1635125"/>
          </a:xfrm>
        </p:spPr>
        <p:txBody>
          <a:bodyPr/>
          <a:lstStyle/>
          <a:p>
            <a:pPr marL="457200" indent="-457200" eaLnBrk="1" hangingPunct="1">
              <a:spcBef>
                <a:spcPts val="0"/>
              </a:spcBef>
              <a:spcAft>
                <a:spcPts val="2400"/>
              </a:spcAft>
              <a:defRPr/>
            </a:pPr>
            <a:r>
              <a:rPr lang="en-US" dirty="0"/>
              <a:t>Description (5:1-3)</a:t>
            </a:r>
          </a:p>
          <a:p>
            <a:pPr marL="457200" indent="-457200" eaLnBrk="1" hangingPunct="1">
              <a:spcBef>
                <a:spcPts val="0"/>
              </a:spcBef>
              <a:spcAft>
                <a:spcPts val="2400"/>
              </a:spcAft>
              <a:defRPr/>
            </a:pPr>
            <a:r>
              <a:rPr lang="en-US" dirty="0"/>
              <a:t>Application (5:4-11)</a:t>
            </a:r>
          </a:p>
        </p:txBody>
      </p:sp>
      <p:pic>
        <p:nvPicPr>
          <p:cNvPr id="4" name="Picture 3">
            <a:extLst>
              <a:ext uri="{FF2B5EF4-FFF2-40B4-BE49-F238E27FC236}">
                <a16:creationId xmlns:a16="http://schemas.microsoft.com/office/drawing/2014/main" id="{D5E43BD9-C0BC-25FC-BD48-DD1BDF7D246B}"/>
              </a:ext>
            </a:extLst>
          </p:cNvPr>
          <p:cNvPicPr>
            <a:picLocks noChangeAspect="1"/>
          </p:cNvPicPr>
          <p:nvPr/>
        </p:nvPicPr>
        <p:blipFill>
          <a:blip r:embed="rId2"/>
          <a:stretch>
            <a:fillRect/>
          </a:stretch>
        </p:blipFill>
        <p:spPr>
          <a:xfrm>
            <a:off x="10626852" y="104274"/>
            <a:ext cx="955548" cy="914400"/>
          </a:xfrm>
          <a:prstGeom prst="rect">
            <a:avLst/>
          </a:prstGeom>
        </p:spPr>
      </p:pic>
      <p:pic>
        <p:nvPicPr>
          <p:cNvPr id="2" name="Picture 1">
            <a:extLst>
              <a:ext uri="{FF2B5EF4-FFF2-40B4-BE49-F238E27FC236}">
                <a16:creationId xmlns:a16="http://schemas.microsoft.com/office/drawing/2014/main" id="{00F5B952-D2A4-CBC1-9402-085E33D70497}"/>
              </a:ext>
            </a:extLst>
          </p:cNvPr>
          <p:cNvPicPr>
            <a:picLocks noChangeAspect="1"/>
          </p:cNvPicPr>
          <p:nvPr/>
        </p:nvPicPr>
        <p:blipFill rotWithShape="1">
          <a:blip r:embed="rId3"/>
          <a:srcRect t="28720" b="28422"/>
          <a:stretch/>
        </p:blipFill>
        <p:spPr>
          <a:xfrm>
            <a:off x="4038600" y="4180114"/>
            <a:ext cx="4114800" cy="1763486"/>
          </a:xfrm>
          <a:prstGeom prst="rect">
            <a:avLst/>
          </a:prstGeom>
          <a:ln>
            <a:solidFill>
              <a:schemeClr val="tx1"/>
            </a:solid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E1B58205-3E13-D738-2B68-E15528310D4D}"/>
              </a:ext>
            </a:extLst>
          </p:cNvPr>
          <p:cNvSpPr>
            <a:spLocks noGrp="1" noChangeArrowheads="1"/>
          </p:cNvSpPr>
          <p:nvPr>
            <p:ph type="title"/>
          </p:nvPr>
        </p:nvSpPr>
        <p:spPr>
          <a:xfrm>
            <a:off x="914400" y="228600"/>
            <a:ext cx="10363200" cy="1143000"/>
          </a:xfrm>
        </p:spPr>
        <p:txBody>
          <a:bodyPr/>
          <a:lstStyle/>
          <a:p>
            <a:pPr algn="ctr" eaLnBrk="1" hangingPunct="1"/>
            <a:r>
              <a:rPr lang="en-US" altLang="en-US" sz="4000" dirty="0"/>
              <a:t>Day of the Lord (5:1-11)</a:t>
            </a:r>
          </a:p>
        </p:txBody>
      </p:sp>
      <p:sp>
        <p:nvSpPr>
          <p:cNvPr id="32771" name="Rectangle 3">
            <a:extLst>
              <a:ext uri="{FF2B5EF4-FFF2-40B4-BE49-F238E27FC236}">
                <a16:creationId xmlns:a16="http://schemas.microsoft.com/office/drawing/2014/main" id="{E378B12C-0974-DF4F-8602-FCB3D56A913F}"/>
              </a:ext>
            </a:extLst>
          </p:cNvPr>
          <p:cNvSpPr>
            <a:spLocks noGrp="1" noChangeArrowheads="1"/>
          </p:cNvSpPr>
          <p:nvPr>
            <p:ph type="body" idx="1"/>
          </p:nvPr>
        </p:nvSpPr>
        <p:spPr>
          <a:xfrm>
            <a:off x="4056857" y="1946275"/>
            <a:ext cx="4078287" cy="1635125"/>
          </a:xfrm>
        </p:spPr>
        <p:txBody>
          <a:bodyPr/>
          <a:lstStyle/>
          <a:p>
            <a:pPr marL="457200" indent="-457200" eaLnBrk="1" hangingPunct="1">
              <a:spcBef>
                <a:spcPts val="0"/>
              </a:spcBef>
              <a:spcAft>
                <a:spcPts val="2400"/>
              </a:spcAft>
              <a:defRPr/>
            </a:pPr>
            <a:r>
              <a:rPr lang="en-US" b="1" u="sng" dirty="0">
                <a:solidFill>
                  <a:srgbClr val="FFFFCC"/>
                </a:solidFill>
              </a:rPr>
              <a:t>Description (5:1-3)</a:t>
            </a:r>
          </a:p>
          <a:p>
            <a:pPr marL="457200" indent="-457200" eaLnBrk="1" hangingPunct="1">
              <a:spcBef>
                <a:spcPts val="0"/>
              </a:spcBef>
              <a:spcAft>
                <a:spcPts val="2400"/>
              </a:spcAft>
              <a:defRPr/>
            </a:pPr>
            <a:r>
              <a:rPr lang="en-US" dirty="0"/>
              <a:t>Application (5:4-11)</a:t>
            </a:r>
          </a:p>
        </p:txBody>
      </p:sp>
      <p:pic>
        <p:nvPicPr>
          <p:cNvPr id="4" name="Picture 3">
            <a:extLst>
              <a:ext uri="{FF2B5EF4-FFF2-40B4-BE49-F238E27FC236}">
                <a16:creationId xmlns:a16="http://schemas.microsoft.com/office/drawing/2014/main" id="{D5E43BD9-C0BC-25FC-BD48-DD1BDF7D246B}"/>
              </a:ext>
            </a:extLst>
          </p:cNvPr>
          <p:cNvPicPr>
            <a:picLocks noChangeAspect="1"/>
          </p:cNvPicPr>
          <p:nvPr/>
        </p:nvPicPr>
        <p:blipFill>
          <a:blip r:embed="rId2"/>
          <a:stretch>
            <a:fillRect/>
          </a:stretch>
        </p:blipFill>
        <p:spPr>
          <a:xfrm>
            <a:off x="10626852" y="104274"/>
            <a:ext cx="955548" cy="914400"/>
          </a:xfrm>
          <a:prstGeom prst="rect">
            <a:avLst/>
          </a:prstGeom>
        </p:spPr>
      </p:pic>
      <p:pic>
        <p:nvPicPr>
          <p:cNvPr id="2" name="Picture 1">
            <a:extLst>
              <a:ext uri="{FF2B5EF4-FFF2-40B4-BE49-F238E27FC236}">
                <a16:creationId xmlns:a16="http://schemas.microsoft.com/office/drawing/2014/main" id="{F38C8006-5DFC-27E3-F57C-4048D013ABA2}"/>
              </a:ext>
            </a:extLst>
          </p:cNvPr>
          <p:cNvPicPr>
            <a:picLocks noChangeAspect="1"/>
          </p:cNvPicPr>
          <p:nvPr/>
        </p:nvPicPr>
        <p:blipFill rotWithShape="1">
          <a:blip r:embed="rId3"/>
          <a:srcRect t="28720" b="28422"/>
          <a:stretch/>
        </p:blipFill>
        <p:spPr>
          <a:xfrm>
            <a:off x="4038600" y="4180114"/>
            <a:ext cx="4114800" cy="1763486"/>
          </a:xfrm>
          <a:prstGeom prst="rect">
            <a:avLst/>
          </a:prstGeom>
          <a:ln>
            <a:solidFill>
              <a:schemeClr val="tx1"/>
            </a:solidFill>
          </a:ln>
        </p:spPr>
      </p:pic>
    </p:spTree>
    <p:extLst>
      <p:ext uri="{BB962C8B-B14F-4D97-AF65-F5344CB8AC3E}">
        <p14:creationId xmlns:p14="http://schemas.microsoft.com/office/powerpoint/2010/main" val="14549886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5360" y="228600"/>
            <a:ext cx="10241280" cy="6217920"/>
          </a:xfrm>
          <a:prstGeom prst="rect">
            <a:avLst/>
          </a:prstGeom>
          <a:ln w="28575">
            <a:solidFill>
              <a:srgbClr val="FFFFCC"/>
            </a:solidFill>
          </a:ln>
        </p:spPr>
      </p:pic>
    </p:spTree>
    <p:extLst>
      <p:ext uri="{BB962C8B-B14F-4D97-AF65-F5344CB8AC3E}">
        <p14:creationId xmlns:p14="http://schemas.microsoft.com/office/powerpoint/2010/main" val="30746011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8649C49-5E67-4115-9AFE-5158568B6AEC}"/>
              </a:ext>
            </a:extLst>
          </p:cNvPr>
          <p:cNvPicPr>
            <a:picLocks noChangeAspect="1"/>
          </p:cNvPicPr>
          <p:nvPr/>
        </p:nvPicPr>
        <p:blipFill>
          <a:blip r:embed="rId2"/>
          <a:stretch>
            <a:fillRect/>
          </a:stretch>
        </p:blipFill>
        <p:spPr>
          <a:xfrm>
            <a:off x="1667429" y="157572"/>
            <a:ext cx="8857143" cy="6542857"/>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E1B58205-3E13-D738-2B68-E15528310D4D}"/>
              </a:ext>
            </a:extLst>
          </p:cNvPr>
          <p:cNvSpPr>
            <a:spLocks noGrp="1" noChangeArrowheads="1"/>
          </p:cNvSpPr>
          <p:nvPr>
            <p:ph type="title"/>
          </p:nvPr>
        </p:nvSpPr>
        <p:spPr>
          <a:xfrm>
            <a:off x="914400" y="228600"/>
            <a:ext cx="10363200" cy="1143000"/>
          </a:xfrm>
        </p:spPr>
        <p:txBody>
          <a:bodyPr/>
          <a:lstStyle/>
          <a:p>
            <a:pPr algn="ctr" eaLnBrk="1" hangingPunct="1"/>
            <a:r>
              <a:rPr lang="en-US" altLang="en-US" sz="4000" dirty="0"/>
              <a:t>Day of the Lord (5:1-11)</a:t>
            </a:r>
          </a:p>
        </p:txBody>
      </p:sp>
      <p:sp>
        <p:nvSpPr>
          <p:cNvPr id="32771" name="Rectangle 3">
            <a:extLst>
              <a:ext uri="{FF2B5EF4-FFF2-40B4-BE49-F238E27FC236}">
                <a16:creationId xmlns:a16="http://schemas.microsoft.com/office/drawing/2014/main" id="{E378B12C-0974-DF4F-8602-FCB3D56A913F}"/>
              </a:ext>
            </a:extLst>
          </p:cNvPr>
          <p:cNvSpPr>
            <a:spLocks noGrp="1" noChangeArrowheads="1"/>
          </p:cNvSpPr>
          <p:nvPr>
            <p:ph type="body" idx="1"/>
          </p:nvPr>
        </p:nvSpPr>
        <p:spPr>
          <a:xfrm>
            <a:off x="4056857" y="1946275"/>
            <a:ext cx="4078287" cy="1635125"/>
          </a:xfrm>
        </p:spPr>
        <p:txBody>
          <a:bodyPr/>
          <a:lstStyle/>
          <a:p>
            <a:pPr marL="457200" indent="-457200" eaLnBrk="1" hangingPunct="1">
              <a:spcBef>
                <a:spcPts val="0"/>
              </a:spcBef>
              <a:spcAft>
                <a:spcPts val="2400"/>
              </a:spcAft>
              <a:defRPr/>
            </a:pPr>
            <a:r>
              <a:rPr lang="en-US" dirty="0"/>
              <a:t>Description (5:1-3)</a:t>
            </a:r>
          </a:p>
          <a:p>
            <a:pPr marL="457200" indent="-457200" eaLnBrk="1" hangingPunct="1">
              <a:spcBef>
                <a:spcPts val="0"/>
              </a:spcBef>
              <a:spcAft>
                <a:spcPts val="2400"/>
              </a:spcAft>
              <a:defRPr/>
            </a:pPr>
            <a:r>
              <a:rPr lang="en-US" b="1" u="sng" dirty="0">
                <a:solidFill>
                  <a:srgbClr val="FFFFCC"/>
                </a:solidFill>
              </a:rPr>
              <a:t>Application (5:4-11)</a:t>
            </a:r>
          </a:p>
        </p:txBody>
      </p:sp>
      <p:pic>
        <p:nvPicPr>
          <p:cNvPr id="4" name="Picture 3">
            <a:extLst>
              <a:ext uri="{FF2B5EF4-FFF2-40B4-BE49-F238E27FC236}">
                <a16:creationId xmlns:a16="http://schemas.microsoft.com/office/drawing/2014/main" id="{D5E43BD9-C0BC-25FC-BD48-DD1BDF7D246B}"/>
              </a:ext>
            </a:extLst>
          </p:cNvPr>
          <p:cNvPicPr>
            <a:picLocks noChangeAspect="1"/>
          </p:cNvPicPr>
          <p:nvPr/>
        </p:nvPicPr>
        <p:blipFill>
          <a:blip r:embed="rId2"/>
          <a:stretch>
            <a:fillRect/>
          </a:stretch>
        </p:blipFill>
        <p:spPr>
          <a:xfrm>
            <a:off x="10626852" y="104274"/>
            <a:ext cx="955548" cy="914400"/>
          </a:xfrm>
          <a:prstGeom prst="rect">
            <a:avLst/>
          </a:prstGeom>
        </p:spPr>
      </p:pic>
      <p:pic>
        <p:nvPicPr>
          <p:cNvPr id="2" name="Picture 1">
            <a:extLst>
              <a:ext uri="{FF2B5EF4-FFF2-40B4-BE49-F238E27FC236}">
                <a16:creationId xmlns:a16="http://schemas.microsoft.com/office/drawing/2014/main" id="{7C040972-4406-CB60-3096-7B8769961F57}"/>
              </a:ext>
            </a:extLst>
          </p:cNvPr>
          <p:cNvPicPr>
            <a:picLocks noChangeAspect="1"/>
          </p:cNvPicPr>
          <p:nvPr/>
        </p:nvPicPr>
        <p:blipFill rotWithShape="1">
          <a:blip r:embed="rId3"/>
          <a:srcRect t="28720" b="28422"/>
          <a:stretch/>
        </p:blipFill>
        <p:spPr>
          <a:xfrm>
            <a:off x="4038600" y="4180114"/>
            <a:ext cx="4114800" cy="1763486"/>
          </a:xfrm>
          <a:prstGeom prst="rect">
            <a:avLst/>
          </a:prstGeom>
          <a:ln>
            <a:solidFill>
              <a:schemeClr val="tx1"/>
            </a:solidFill>
          </a:ln>
        </p:spPr>
      </p:pic>
    </p:spTree>
    <p:extLst>
      <p:ext uri="{BB962C8B-B14F-4D97-AF65-F5344CB8AC3E}">
        <p14:creationId xmlns:p14="http://schemas.microsoft.com/office/powerpoint/2010/main" val="142185361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VIOUS_ACTIVE_SLIDE" val="9819"/>
</p:tagLst>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4072</TotalTime>
  <Words>1645</Words>
  <Application>Microsoft Office PowerPoint</Application>
  <PresentationFormat>Widescreen</PresentationFormat>
  <Paragraphs>129</Paragraphs>
  <Slides>34</Slides>
  <Notes>2</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34</vt:i4>
      </vt:variant>
    </vt:vector>
  </HeadingPairs>
  <TitlesOfParts>
    <vt:vector size="39" baseType="lpstr">
      <vt:lpstr>Calibri</vt:lpstr>
      <vt:lpstr>Times New Roman</vt:lpstr>
      <vt:lpstr>Wingdings</vt:lpstr>
      <vt:lpstr>Azure</vt:lpstr>
      <vt:lpstr>1_Azure</vt:lpstr>
      <vt:lpstr>PowerPoint Presentation</vt:lpstr>
      <vt:lpstr>Structure</vt:lpstr>
      <vt:lpstr>Structure</vt:lpstr>
      <vt:lpstr>Structure</vt:lpstr>
      <vt:lpstr>Day of the Lord (5:1-11)</vt:lpstr>
      <vt:lpstr>Day of the Lord (5:1-11)</vt:lpstr>
      <vt:lpstr>PowerPoint Presentation</vt:lpstr>
      <vt:lpstr>PowerPoint Presentation</vt:lpstr>
      <vt:lpstr>Day of the Lord (5:1-11)</vt:lpstr>
      <vt:lpstr>Three Reasons Believers Will Not Be in the Tribulation  (1 Thess. 5:9-11)</vt:lpstr>
      <vt:lpstr>PowerPoint Presentation</vt:lpstr>
      <vt:lpstr>Three Reasons Believers Will Not Be in the Tribulation  (1 Thess. 5:9-11)</vt:lpstr>
      <vt:lpstr>Promised Exemption from Divine Wrath</vt:lpstr>
      <vt:lpstr>Three Reasons Believers Will Not Be in the Tribulation  (1 Thess. 5:9-11)</vt:lpstr>
      <vt:lpstr>PowerPoint Presentation</vt:lpstr>
      <vt:lpstr>PowerPoint Presentation</vt:lpstr>
      <vt:lpstr>G.N.H. Peters  Theocratic Kingdom, 2:332</vt:lpstr>
      <vt:lpstr>PowerPoint Presentation</vt:lpstr>
      <vt:lpstr>Problems with Partial Rapturism?</vt:lpstr>
      <vt:lpstr>Problems with Partial Rapturism?</vt:lpstr>
      <vt:lpstr>Three Reasons Believers Will Not Be in the Tribulation  (1 Thess. 5:9-11)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vt:lpstr>
      <vt:lpstr>Structure</vt:lpstr>
      <vt:lpstr>Day of the Lord (5:1-11)</vt:lpstr>
      <vt:lpstr>Structure</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Thessalonians 023 - 5v10-11 - 16 X 9</dc:title>
  <dc:subject>1 Thessalonians</dc:subject>
  <dc:creator>A. Woods</dc:creator>
  <cp:lastModifiedBy>Jim McGowan</cp:lastModifiedBy>
  <cp:revision>362</cp:revision>
  <cp:lastPrinted>2023-04-23T12:14:05Z</cp:lastPrinted>
  <dcterms:created xsi:type="dcterms:W3CDTF">2009-02-09T13:26:58Z</dcterms:created>
  <dcterms:modified xsi:type="dcterms:W3CDTF">2023-04-23T12:14:21Z</dcterms:modified>
</cp:coreProperties>
</file>