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747" r:id="rId2"/>
  </p:sldMasterIdLst>
  <p:notesMasterIdLst>
    <p:notesMasterId r:id="rId45"/>
  </p:notesMasterIdLst>
  <p:handoutMasterIdLst>
    <p:handoutMasterId r:id="rId46"/>
  </p:handoutMasterIdLst>
  <p:sldIdLst>
    <p:sldId id="9037" r:id="rId3"/>
    <p:sldId id="9288" r:id="rId4"/>
    <p:sldId id="9289" r:id="rId5"/>
    <p:sldId id="9363" r:id="rId6"/>
    <p:sldId id="284" r:id="rId7"/>
    <p:sldId id="9755" r:id="rId8"/>
    <p:sldId id="9766" r:id="rId9"/>
    <p:sldId id="9768" r:id="rId10"/>
    <p:sldId id="9813" r:id="rId11"/>
    <p:sldId id="9776" r:id="rId12"/>
    <p:sldId id="9815" r:id="rId13"/>
    <p:sldId id="9816" r:id="rId14"/>
    <p:sldId id="9789" r:id="rId15"/>
    <p:sldId id="9790" r:id="rId16"/>
    <p:sldId id="9791" r:id="rId17"/>
    <p:sldId id="9767" r:id="rId18"/>
    <p:sldId id="9792" r:id="rId19"/>
    <p:sldId id="1101" r:id="rId20"/>
    <p:sldId id="9793" r:id="rId21"/>
    <p:sldId id="1336" r:id="rId22"/>
    <p:sldId id="6472" r:id="rId23"/>
    <p:sldId id="9812" r:id="rId24"/>
    <p:sldId id="1490" r:id="rId25"/>
    <p:sldId id="9817" r:id="rId26"/>
    <p:sldId id="9780" r:id="rId27"/>
    <p:sldId id="6877" r:id="rId28"/>
    <p:sldId id="7000" r:id="rId29"/>
    <p:sldId id="9782" r:id="rId30"/>
    <p:sldId id="9818" r:id="rId31"/>
    <p:sldId id="9783" r:id="rId32"/>
    <p:sldId id="9784" r:id="rId33"/>
    <p:sldId id="9785" r:id="rId34"/>
    <p:sldId id="9786" r:id="rId35"/>
    <p:sldId id="9787" r:id="rId36"/>
    <p:sldId id="9788" r:id="rId37"/>
    <p:sldId id="3822" r:id="rId38"/>
    <p:sldId id="3823" r:id="rId39"/>
    <p:sldId id="3824" r:id="rId40"/>
    <p:sldId id="8695" r:id="rId41"/>
    <p:sldId id="9404" r:id="rId42"/>
    <p:sldId id="9814" r:id="rId43"/>
    <p:sldId id="9819" r:id="rId44"/>
  </p:sldIdLst>
  <p:sldSz cx="12192000" cy="6858000"/>
  <p:notesSz cx="7315200" cy="9601200"/>
  <p:custDataLst>
    <p:tags r:id="rId47"/>
  </p:custDataLst>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99"/>
    <a:srgbClr val="3366CC"/>
    <a:srgbClr val="3366FF"/>
    <a:srgbClr val="3399FF"/>
    <a:srgbClr val="0066FF"/>
    <a:srgbClr val="333399"/>
    <a:srgbClr val="003399"/>
    <a:srgbClr val="0000CC"/>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517894-5AA9-403B-BD1C-CE5DEE53F2C1}" v="14" dt="2023-04-09T15:28:00.4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53" autoAdjust="0"/>
    <p:restoredTop sz="96208" autoAdjust="0"/>
  </p:normalViewPr>
  <p:slideViewPr>
    <p:cSldViewPr>
      <p:cViewPr varScale="1">
        <p:scale>
          <a:sx n="60" d="100"/>
          <a:sy n="60" d="100"/>
        </p:scale>
        <p:origin x="96" y="10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8" d="100"/>
          <a:sy n="78" d="100"/>
        </p:scale>
        <p:origin x="3852"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3"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AF7FB5CC-5977-4EA1-8916-7876E5CBC3F6}"/>
    <pc:docChg chg="undo custSel addSld modSld">
      <pc:chgData name="Jim McGowan" userId="e2c7446dd3aca506" providerId="LiveId" clId="{AF7FB5CC-5977-4EA1-8916-7876E5CBC3F6}" dt="2023-04-02T15:40:18.616" v="54" actId="20577"/>
      <pc:docMkLst>
        <pc:docMk/>
      </pc:docMkLst>
      <pc:sldChg chg="modSp mod">
        <pc:chgData name="Jim McGowan" userId="e2c7446dd3aca506" providerId="LiveId" clId="{AF7FB5CC-5977-4EA1-8916-7876E5CBC3F6}" dt="2023-04-02T15:24:22.672" v="4" actId="2710"/>
        <pc:sldMkLst>
          <pc:docMk/>
          <pc:sldMk cId="1224618112" sldId="6620"/>
        </pc:sldMkLst>
        <pc:spChg chg="mod">
          <ac:chgData name="Jim McGowan" userId="e2c7446dd3aca506" providerId="LiveId" clId="{AF7FB5CC-5977-4EA1-8916-7876E5CBC3F6}" dt="2023-04-02T15:24:22.672" v="4" actId="2710"/>
          <ac:spMkLst>
            <pc:docMk/>
            <pc:sldMk cId="1224618112" sldId="6620"/>
            <ac:spMk id="38914" creationId="{00000000-0000-0000-0000-000000000000}"/>
          </ac:spMkLst>
        </pc:spChg>
      </pc:sldChg>
      <pc:sldChg chg="modSp mod">
        <pc:chgData name="Jim McGowan" userId="e2c7446dd3aca506" providerId="LiveId" clId="{AF7FB5CC-5977-4EA1-8916-7876E5CBC3F6}" dt="2023-04-02T15:16:56.072" v="3" actId="1076"/>
        <pc:sldMkLst>
          <pc:docMk/>
          <pc:sldMk cId="415248074" sldId="7795"/>
        </pc:sldMkLst>
        <pc:spChg chg="mod">
          <ac:chgData name="Jim McGowan" userId="e2c7446dd3aca506" providerId="LiveId" clId="{AF7FB5CC-5977-4EA1-8916-7876E5CBC3F6}" dt="2023-04-02T15:16:41.673" v="1" actId="1076"/>
          <ac:spMkLst>
            <pc:docMk/>
            <pc:sldMk cId="415248074" sldId="7795"/>
            <ac:spMk id="134147" creationId="{00000000-0000-0000-0000-000000000000}"/>
          </ac:spMkLst>
        </pc:spChg>
        <pc:picChg chg="mod">
          <ac:chgData name="Jim McGowan" userId="e2c7446dd3aca506" providerId="LiveId" clId="{AF7FB5CC-5977-4EA1-8916-7876E5CBC3F6}" dt="2023-04-02T15:16:56.072" v="3" actId="1076"/>
          <ac:picMkLst>
            <pc:docMk/>
            <pc:sldMk cId="415248074" sldId="7795"/>
            <ac:picMk id="3" creationId="{69C7646D-A4DB-4B07-AB30-C33CD83C57F0}"/>
          </ac:picMkLst>
        </pc:picChg>
      </pc:sldChg>
      <pc:sldChg chg="modSp mod">
        <pc:chgData name="Jim McGowan" userId="e2c7446dd3aca506" providerId="LiveId" clId="{AF7FB5CC-5977-4EA1-8916-7876E5CBC3F6}" dt="2023-04-02T15:28:43.764" v="38" actId="14100"/>
        <pc:sldMkLst>
          <pc:docMk/>
          <pc:sldMk cId="265834340" sldId="9767"/>
        </pc:sldMkLst>
        <pc:spChg chg="mod">
          <ac:chgData name="Jim McGowan" userId="e2c7446dd3aca506" providerId="LiveId" clId="{AF7FB5CC-5977-4EA1-8916-7876E5CBC3F6}" dt="2023-04-02T15:28:43.764" v="38" actId="14100"/>
          <ac:spMkLst>
            <pc:docMk/>
            <pc:sldMk cId="265834340" sldId="9767"/>
            <ac:spMk id="77827" creationId="{00000000-0000-0000-0000-000000000000}"/>
          </ac:spMkLst>
        </pc:spChg>
        <pc:picChg chg="mod">
          <ac:chgData name="Jim McGowan" userId="e2c7446dd3aca506" providerId="LiveId" clId="{AF7FB5CC-5977-4EA1-8916-7876E5CBC3F6}" dt="2023-04-02T15:28:33.725" v="37" actId="1036"/>
          <ac:picMkLst>
            <pc:docMk/>
            <pc:sldMk cId="265834340" sldId="9767"/>
            <ac:picMk id="4" creationId="{795A955A-F2CC-4F25-9947-C8EF722E236F}"/>
          </ac:picMkLst>
        </pc:picChg>
      </pc:sldChg>
      <pc:sldChg chg="addSp modSp new mod">
        <pc:chgData name="Jim McGowan" userId="e2c7446dd3aca506" providerId="LiveId" clId="{AF7FB5CC-5977-4EA1-8916-7876E5CBC3F6}" dt="2023-04-02T15:40:18.616" v="54" actId="20577"/>
        <pc:sldMkLst>
          <pc:docMk/>
          <pc:sldMk cId="3316529366" sldId="9819"/>
        </pc:sldMkLst>
        <pc:spChg chg="add mod">
          <ac:chgData name="Jim McGowan" userId="e2c7446dd3aca506" providerId="LiveId" clId="{AF7FB5CC-5977-4EA1-8916-7876E5CBC3F6}" dt="2023-04-02T15:40:18.616" v="54" actId="20577"/>
          <ac:spMkLst>
            <pc:docMk/>
            <pc:sldMk cId="3316529366" sldId="9819"/>
            <ac:spMk id="2" creationId="{9D484B81-C71C-1F5B-9E22-5A7B52A4A4EB}"/>
          </ac:spMkLst>
        </pc:spChg>
      </pc:sldChg>
    </pc:docChg>
  </pc:docChgLst>
  <pc:docChgLst>
    <pc:chgData name="Jim McGowan" userId="e2c7446dd3aca506" providerId="LiveId" clId="{F9517894-5AA9-403B-BD1C-CE5DEE53F2C1}"/>
    <pc:docChg chg="undo custSel addSld delSld modSld">
      <pc:chgData name="Jim McGowan" userId="e2c7446dd3aca506" providerId="LiveId" clId="{F9517894-5AA9-403B-BD1C-CE5DEE53F2C1}" dt="2023-04-09T15:46:56.529" v="66" actId="255"/>
      <pc:docMkLst>
        <pc:docMk/>
      </pc:docMkLst>
      <pc:sldChg chg="modSp">
        <pc:chgData name="Jim McGowan" userId="e2c7446dd3aca506" providerId="LiveId" clId="{F9517894-5AA9-403B-BD1C-CE5DEE53F2C1}" dt="2023-04-09T15:28:00.475" v="47" actId="208"/>
        <pc:sldMkLst>
          <pc:docMk/>
          <pc:sldMk cId="0" sldId="445"/>
        </pc:sldMkLst>
        <pc:picChg chg="mod">
          <ac:chgData name="Jim McGowan" userId="e2c7446dd3aca506" providerId="LiveId" clId="{F9517894-5AA9-403B-BD1C-CE5DEE53F2C1}" dt="2023-04-09T15:28:00.475" v="47" actId="208"/>
          <ac:picMkLst>
            <pc:docMk/>
            <pc:sldMk cId="0" sldId="445"/>
            <ac:picMk id="36868" creationId="{4A67FC80-B500-7438-7DCA-A60417C01DD7}"/>
          </ac:picMkLst>
        </pc:picChg>
      </pc:sldChg>
      <pc:sldChg chg="addSp delSp modSp mod">
        <pc:chgData name="Jim McGowan" userId="e2c7446dd3aca506" providerId="LiveId" clId="{F9517894-5AA9-403B-BD1C-CE5DEE53F2C1}" dt="2023-04-09T15:18:57.569" v="45" actId="313"/>
        <pc:sldMkLst>
          <pc:docMk/>
          <pc:sldMk cId="1966753080" sldId="2307"/>
        </pc:sldMkLst>
        <pc:spChg chg="mod">
          <ac:chgData name="Jim McGowan" userId="e2c7446dd3aca506" providerId="LiveId" clId="{F9517894-5AA9-403B-BD1C-CE5DEE53F2C1}" dt="2023-04-09T15:18:57.569" v="45" actId="313"/>
          <ac:spMkLst>
            <pc:docMk/>
            <pc:sldMk cId="1966753080" sldId="2307"/>
            <ac:spMk id="6147" creationId="{00000000-0000-0000-0000-000000000000}"/>
          </ac:spMkLst>
        </pc:spChg>
        <pc:picChg chg="add mod">
          <ac:chgData name="Jim McGowan" userId="e2c7446dd3aca506" providerId="LiveId" clId="{F9517894-5AA9-403B-BD1C-CE5DEE53F2C1}" dt="2023-04-09T15:17:24.049" v="39" actId="14100"/>
          <ac:picMkLst>
            <pc:docMk/>
            <pc:sldMk cId="1966753080" sldId="2307"/>
            <ac:picMk id="3" creationId="{0A2991F9-9ACA-C0F0-8A14-48CB81786169}"/>
          </ac:picMkLst>
        </pc:picChg>
        <pc:picChg chg="del">
          <ac:chgData name="Jim McGowan" userId="e2c7446dd3aca506" providerId="LiveId" clId="{F9517894-5AA9-403B-BD1C-CE5DEE53F2C1}" dt="2023-04-09T15:16:43.989" v="22" actId="478"/>
          <ac:picMkLst>
            <pc:docMk/>
            <pc:sldMk cId="1966753080" sldId="2307"/>
            <ac:picMk id="66564" creationId="{00000000-0000-0000-0000-000000000000}"/>
          </ac:picMkLst>
        </pc:picChg>
      </pc:sldChg>
      <pc:sldChg chg="modSp mod">
        <pc:chgData name="Jim McGowan" userId="e2c7446dd3aca506" providerId="LiveId" clId="{F9517894-5AA9-403B-BD1C-CE5DEE53F2C1}" dt="2023-04-09T15:44:34.108" v="48" actId="2711"/>
        <pc:sldMkLst>
          <pc:docMk/>
          <pc:sldMk cId="1531162925" sldId="6472"/>
        </pc:sldMkLst>
        <pc:spChg chg="mod">
          <ac:chgData name="Jim McGowan" userId="e2c7446dd3aca506" providerId="LiveId" clId="{F9517894-5AA9-403B-BD1C-CE5DEE53F2C1}" dt="2023-04-09T15:44:34.108" v="48" actId="2711"/>
          <ac:spMkLst>
            <pc:docMk/>
            <pc:sldMk cId="1531162925" sldId="6472"/>
            <ac:spMk id="4" creationId="{E5D3E0B1-6F50-403A-8A11-3536F5096CF6}"/>
          </ac:spMkLst>
        </pc:spChg>
      </pc:sldChg>
      <pc:sldChg chg="modSp del mod">
        <pc:chgData name="Jim McGowan" userId="e2c7446dd3aca506" providerId="LiveId" clId="{F9517894-5AA9-403B-BD1C-CE5DEE53F2C1}" dt="2023-04-09T15:02:43.030" v="5" actId="47"/>
        <pc:sldMkLst>
          <pc:docMk/>
          <pc:sldMk cId="2916237582" sldId="9641"/>
        </pc:sldMkLst>
        <pc:graphicFrameChg chg="mod modGraphic">
          <ac:chgData name="Jim McGowan" userId="e2c7446dd3aca506" providerId="LiveId" clId="{F9517894-5AA9-403B-BD1C-CE5DEE53F2C1}" dt="2023-04-09T15:00:42.366" v="3" actId="14100"/>
          <ac:graphicFrameMkLst>
            <pc:docMk/>
            <pc:sldMk cId="2916237582" sldId="9641"/>
            <ac:graphicFrameMk id="16416" creationId="{3384BFC1-8AD3-4F7F-B581-5F07023DBCF4}"/>
          </ac:graphicFrameMkLst>
        </pc:graphicFrameChg>
      </pc:sldChg>
      <pc:sldChg chg="modSp">
        <pc:chgData name="Jim McGowan" userId="e2c7446dd3aca506" providerId="LiveId" clId="{F9517894-5AA9-403B-BD1C-CE5DEE53F2C1}" dt="2023-04-09T14:59:52.506" v="2" actId="208"/>
        <pc:sldMkLst>
          <pc:docMk/>
          <pc:sldMk cId="4131202577" sldId="9775"/>
        </pc:sldMkLst>
        <pc:picChg chg="mod">
          <ac:chgData name="Jim McGowan" userId="e2c7446dd3aca506" providerId="LiveId" clId="{F9517894-5AA9-403B-BD1C-CE5DEE53F2C1}" dt="2023-04-09T14:59:52.506" v="2" actId="208"/>
          <ac:picMkLst>
            <pc:docMk/>
            <pc:sldMk cId="4131202577" sldId="9775"/>
            <ac:picMk id="24580" creationId="{9DBA61E8-AC7D-4B06-960A-78928F45DAE5}"/>
          </ac:picMkLst>
        </pc:picChg>
      </pc:sldChg>
      <pc:sldChg chg="modSp add mod">
        <pc:chgData name="Jim McGowan" userId="e2c7446dd3aca506" providerId="LiveId" clId="{F9517894-5AA9-403B-BD1C-CE5DEE53F2C1}" dt="2023-04-09T15:11:18.894" v="20" actId="1038"/>
        <pc:sldMkLst>
          <pc:docMk/>
          <pc:sldMk cId="2324293982" sldId="9820"/>
        </pc:sldMkLst>
        <pc:graphicFrameChg chg="mod modGraphic">
          <ac:chgData name="Jim McGowan" userId="e2c7446dd3aca506" providerId="LiveId" clId="{F9517894-5AA9-403B-BD1C-CE5DEE53F2C1}" dt="2023-04-09T15:11:18.894" v="20" actId="1038"/>
          <ac:graphicFrameMkLst>
            <pc:docMk/>
            <pc:sldMk cId="2324293982" sldId="9820"/>
            <ac:graphicFrameMk id="16416" creationId="{3384BFC1-8AD3-4F7F-B581-5F07023DBCF4}"/>
          </ac:graphicFrameMkLst>
        </pc:graphicFrameChg>
        <pc:picChg chg="mod">
          <ac:chgData name="Jim McGowan" userId="e2c7446dd3aca506" providerId="LiveId" clId="{F9517894-5AA9-403B-BD1C-CE5DEE53F2C1}" dt="2023-04-09T15:11:18.894" v="20" actId="1038"/>
          <ac:picMkLst>
            <pc:docMk/>
            <pc:sldMk cId="2324293982" sldId="9820"/>
            <ac:picMk id="69634" creationId="{4BFD7C92-7047-4697-88E4-2A0CE6837DEE}"/>
          </ac:picMkLst>
        </pc:picChg>
      </pc:sldChg>
      <pc:sldChg chg="delSp modSp new mod">
        <pc:chgData name="Jim McGowan" userId="e2c7446dd3aca506" providerId="LiveId" clId="{F9517894-5AA9-403B-BD1C-CE5DEE53F2C1}" dt="2023-04-09T15:46:56.529" v="66" actId="255"/>
        <pc:sldMkLst>
          <pc:docMk/>
          <pc:sldMk cId="2481299879" sldId="9821"/>
        </pc:sldMkLst>
        <pc:spChg chg="mod">
          <ac:chgData name="Jim McGowan" userId="e2c7446dd3aca506" providerId="LiveId" clId="{F9517894-5AA9-403B-BD1C-CE5DEE53F2C1}" dt="2023-04-09T15:46:56.529" v="66" actId="255"/>
          <ac:spMkLst>
            <pc:docMk/>
            <pc:sldMk cId="2481299879" sldId="9821"/>
            <ac:spMk id="2" creationId="{BB25CACA-86E7-540D-C255-4732D23DC513}"/>
          </ac:spMkLst>
        </pc:spChg>
        <pc:spChg chg="del">
          <ac:chgData name="Jim McGowan" userId="e2c7446dd3aca506" providerId="LiveId" clId="{F9517894-5AA9-403B-BD1C-CE5DEE53F2C1}" dt="2023-04-09T15:46:26.749" v="50" actId="478"/>
          <ac:spMkLst>
            <pc:docMk/>
            <pc:sldMk cId="2481299879" sldId="9821"/>
            <ac:spMk id="3" creationId="{52FC1063-E0FB-3112-9E60-1D9305A2C67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DAAE025-F79B-D980-D6D8-08AA4A259FD0}"/>
              </a:ext>
            </a:extLst>
          </p:cNvPr>
          <p:cNvSpPr>
            <a:spLocks noGrp="1" noChangeArrowheads="1"/>
          </p:cNvSpPr>
          <p:nvPr>
            <p:ph type="sldNum" sz="quarter" idx="3"/>
          </p:nvPr>
        </p:nvSpPr>
        <p:spPr bwMode="auto">
          <a:xfrm>
            <a:off x="3901441" y="9018505"/>
            <a:ext cx="3413760" cy="502685"/>
          </a:xfrm>
          <a:prstGeom prst="rect">
            <a:avLst/>
          </a:prstGeom>
          <a:noFill/>
          <a:ln w="9525">
            <a:noFill/>
            <a:miter lim="800000"/>
            <a:headEnd/>
            <a:tailEnd/>
          </a:ln>
        </p:spPr>
        <p:txBody>
          <a:bodyPr vert="horz" wrap="square" lIns="102953" tIns="51478" rIns="102953" bIns="51478" numCol="1" anchor="b" anchorCtr="0" compatLnSpc="1">
            <a:prstTxWarp prst="textNoShape">
              <a:avLst/>
            </a:prstTxWarp>
          </a:bodyPr>
          <a:lstStyle>
            <a:lvl1pPr algn="r" defTabSz="972087">
              <a:defRPr sz="15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7" name="Rectangle 4">
            <a:extLst>
              <a:ext uri="{FF2B5EF4-FFF2-40B4-BE49-F238E27FC236}">
                <a16:creationId xmlns:a16="http://schemas.microsoft.com/office/drawing/2014/main" id="{96BE0F7B-497B-F23F-240C-FD382E68CDF6}"/>
              </a:ext>
            </a:extLst>
          </p:cNvPr>
          <p:cNvSpPr>
            <a:spLocks noGrp="1" noChangeArrowheads="1"/>
          </p:cNvSpPr>
          <p:nvPr>
            <p:ph type="ftr" sz="quarter" idx="2"/>
          </p:nvPr>
        </p:nvSpPr>
        <p:spPr bwMode="auto">
          <a:xfrm>
            <a:off x="0" y="8976066"/>
            <a:ext cx="3413760" cy="545124"/>
          </a:xfrm>
          <a:prstGeom prst="rect">
            <a:avLst/>
          </a:prstGeom>
          <a:noFill/>
          <a:ln w="9525">
            <a:noFill/>
            <a:miter lim="800000"/>
            <a:headEnd/>
            <a:tailEnd/>
          </a:ln>
        </p:spPr>
        <p:txBody>
          <a:bodyPr vert="horz" wrap="square" lIns="113957" tIns="56981" rIns="113957" bIns="56981" numCol="1" anchor="b" anchorCtr="0" compatLnSpc="1">
            <a:prstTxWarp prst="textNoShape">
              <a:avLst/>
            </a:prstTxWarp>
          </a:bodyPr>
          <a:lstStyle>
            <a:lvl1pPr defTabSz="1077620" eaLnBrk="1" hangingPunct="1">
              <a:defRPr sz="17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8" name="Header Placeholder 1">
            <a:extLst>
              <a:ext uri="{FF2B5EF4-FFF2-40B4-BE49-F238E27FC236}">
                <a16:creationId xmlns:a16="http://schemas.microsoft.com/office/drawing/2014/main" id="{AAB6E4B6-5EA3-5C2B-84EE-FA51B1A3E3A3}"/>
              </a:ext>
            </a:extLst>
          </p:cNvPr>
          <p:cNvSpPr>
            <a:spLocks noGrp="1"/>
          </p:cNvSpPr>
          <p:nvPr>
            <p:ph type="hdr" sz="quarter"/>
          </p:nvPr>
        </p:nvSpPr>
        <p:spPr>
          <a:xfrm>
            <a:off x="1720355" y="126426"/>
            <a:ext cx="4362172" cy="833695"/>
          </a:xfrm>
          <a:prstGeom prst="rect">
            <a:avLst/>
          </a:prstGeom>
        </p:spPr>
        <p:txBody>
          <a:bodyPr vert="horz" lIns="124995" tIns="62497" rIns="124995" bIns="62497" rtlCol="0"/>
          <a:lstStyle>
            <a:lvl1pPr algn="ctr">
              <a:defRPr sz="1800" dirty="0">
                <a:latin typeface="Calibri" panose="020F0502020204030204" pitchFamily="34" charset="0"/>
                <a:cs typeface="Calibri" panose="020F0502020204030204" pitchFamily="34" charset="0"/>
              </a:defRPr>
            </a:lvl1pPr>
          </a:lstStyle>
          <a:p>
            <a:pPr>
              <a:defRPr/>
            </a:pPr>
            <a:r>
              <a:rPr lang="en-US" sz="1700" dirty="0"/>
              <a:t>Dr. Andy Woods</a:t>
            </a:r>
          </a:p>
          <a:p>
            <a:pPr>
              <a:defRPr/>
            </a:pPr>
            <a:r>
              <a:rPr lang="en-US" sz="1700" dirty="0"/>
              <a:t>1 Thessalonians 022 – 5v9-11  </a:t>
            </a:r>
          </a:p>
          <a:p>
            <a:pPr>
              <a:defRPr/>
            </a:pPr>
            <a:r>
              <a:rPr lang="en-US" sz="1700" dirty="0"/>
              <a:t>04-16-2023</a:t>
            </a:r>
          </a:p>
        </p:txBody>
      </p:sp>
    </p:spTree>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C2E49868-2573-475A-8413-D96967CA2DCE}" type="datetimeFigureOut">
              <a:rPr lang="en-US" smtClean="0"/>
              <a:t>4/16/2023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D0E7F31C-C88B-4A9A-92AC-2711558A100B}" type="slidenum">
              <a:rPr lang="en-US" smtClean="0"/>
              <a:t>‹#›</a:t>
            </a:fld>
            <a:endParaRPr lang="en-US"/>
          </a:p>
        </p:txBody>
      </p:sp>
    </p:spTree>
    <p:extLst>
      <p:ext uri="{BB962C8B-B14F-4D97-AF65-F5344CB8AC3E}">
        <p14:creationId xmlns:p14="http://schemas.microsoft.com/office/powerpoint/2010/main" val="1433909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26</a:t>
            </a:fld>
            <a:endParaRPr lang="en-US" altLang="en-US" dirty="0"/>
          </a:p>
        </p:txBody>
      </p:sp>
    </p:spTree>
    <p:extLst>
      <p:ext uri="{BB962C8B-B14F-4D97-AF65-F5344CB8AC3E}">
        <p14:creationId xmlns:p14="http://schemas.microsoft.com/office/powerpoint/2010/main" val="2314174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5/22/2019</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27</a:t>
            </a:fld>
            <a:endParaRPr lang="en-US" altLang="en-US" dirty="0"/>
          </a:p>
        </p:txBody>
      </p:sp>
    </p:spTree>
    <p:extLst>
      <p:ext uri="{BB962C8B-B14F-4D97-AF65-F5344CB8AC3E}">
        <p14:creationId xmlns:p14="http://schemas.microsoft.com/office/powerpoint/2010/main" val="1684824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AABD3E3B-3F01-71A8-A32C-3CA6DA60DCA9}"/>
              </a:ext>
            </a:extLst>
          </p:cNvPr>
          <p:cNvGrpSpPr>
            <a:grpSpLocks/>
          </p:cNvGrpSpPr>
          <p:nvPr/>
        </p:nvGrpSpPr>
        <p:grpSpPr bwMode="auto">
          <a:xfrm>
            <a:off x="0" y="0"/>
            <a:ext cx="1447800" cy="6854825"/>
            <a:chOff x="0" y="0"/>
            <a:chExt cx="684" cy="4318"/>
          </a:xfrm>
        </p:grpSpPr>
        <p:sp>
          <p:nvSpPr>
            <p:cNvPr id="5" name="Rectangle 3">
              <a:extLst>
                <a:ext uri="{FF2B5EF4-FFF2-40B4-BE49-F238E27FC236}">
                  <a16:creationId xmlns:a16="http://schemas.microsoft.com/office/drawing/2014/main" id="{749A45BB-C457-F6D8-3594-71547BEBF7A7}"/>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dirty="0">
                <a:latin typeface="Calibri" panose="020F0502020204030204" pitchFamily="34" charset="0"/>
              </a:endParaRPr>
            </a:p>
          </p:txBody>
        </p:sp>
        <p:grpSp>
          <p:nvGrpSpPr>
            <p:cNvPr id="6" name="Group 4">
              <a:extLst>
                <a:ext uri="{FF2B5EF4-FFF2-40B4-BE49-F238E27FC236}">
                  <a16:creationId xmlns:a16="http://schemas.microsoft.com/office/drawing/2014/main" id="{26E55BBB-2F69-27CF-9FF4-30BDC62E9072}"/>
                </a:ext>
              </a:extLst>
            </p:cNvPr>
            <p:cNvGrpSpPr>
              <a:grpSpLocks/>
            </p:cNvGrpSpPr>
            <p:nvPr/>
          </p:nvGrpSpPr>
          <p:grpSpPr bwMode="auto">
            <a:xfrm>
              <a:off x="48" y="103"/>
              <a:ext cx="96" cy="4126"/>
              <a:chOff x="48" y="103"/>
              <a:chExt cx="96" cy="4126"/>
            </a:xfrm>
          </p:grpSpPr>
          <p:sp>
            <p:nvSpPr>
              <p:cNvPr id="7" name="Rectangle 5">
                <a:extLst>
                  <a:ext uri="{FF2B5EF4-FFF2-40B4-BE49-F238E27FC236}">
                    <a16:creationId xmlns:a16="http://schemas.microsoft.com/office/drawing/2014/main" id="{9C1DFFA4-FAAE-5944-9B2C-5D29AAA9CEF5}"/>
                  </a:ext>
                </a:extLst>
              </p:cNvPr>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8" name="Rectangle 6">
                <a:extLst>
                  <a:ext uri="{FF2B5EF4-FFF2-40B4-BE49-F238E27FC236}">
                    <a16:creationId xmlns:a16="http://schemas.microsoft.com/office/drawing/2014/main" id="{7E55F635-D077-4E6A-8913-8888E88BFFA9}"/>
                  </a:ext>
                </a:extLst>
              </p:cNvPr>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9" name="Rectangle 7">
                <a:extLst>
                  <a:ext uri="{FF2B5EF4-FFF2-40B4-BE49-F238E27FC236}">
                    <a16:creationId xmlns:a16="http://schemas.microsoft.com/office/drawing/2014/main" id="{83D3EEF0-45E4-8969-D77C-E16C2D955590}"/>
                  </a:ext>
                </a:extLst>
              </p:cNvPr>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 name="Rectangle 8">
                <a:extLst>
                  <a:ext uri="{FF2B5EF4-FFF2-40B4-BE49-F238E27FC236}">
                    <a16:creationId xmlns:a16="http://schemas.microsoft.com/office/drawing/2014/main" id="{CE328EC4-8F89-DD2C-2FE9-E508C38C4980}"/>
                  </a:ext>
                </a:extLst>
              </p:cNvPr>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1" name="Rectangle 9">
                <a:extLst>
                  <a:ext uri="{FF2B5EF4-FFF2-40B4-BE49-F238E27FC236}">
                    <a16:creationId xmlns:a16="http://schemas.microsoft.com/office/drawing/2014/main" id="{8BE09188-5390-EAF6-57B9-C2415A513649}"/>
                  </a:ext>
                </a:extLst>
              </p:cNvPr>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2" name="Rectangle 10">
                <a:extLst>
                  <a:ext uri="{FF2B5EF4-FFF2-40B4-BE49-F238E27FC236}">
                    <a16:creationId xmlns:a16="http://schemas.microsoft.com/office/drawing/2014/main" id="{A0445F5C-0750-EFA3-4200-2D94A5E4A325}"/>
                  </a:ext>
                </a:extLst>
              </p:cNvPr>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3" name="Rectangle 11">
                <a:extLst>
                  <a:ext uri="{FF2B5EF4-FFF2-40B4-BE49-F238E27FC236}">
                    <a16:creationId xmlns:a16="http://schemas.microsoft.com/office/drawing/2014/main" id="{ADCEDFE4-2E1C-3D89-CC79-918FB9FF0504}"/>
                  </a:ext>
                </a:extLst>
              </p:cNvPr>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4" name="Rectangle 12">
                <a:extLst>
                  <a:ext uri="{FF2B5EF4-FFF2-40B4-BE49-F238E27FC236}">
                    <a16:creationId xmlns:a16="http://schemas.microsoft.com/office/drawing/2014/main" id="{790EA320-70BC-F23E-849E-AE481F1D2837}"/>
                  </a:ext>
                </a:extLst>
              </p:cNvPr>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5" name="Rectangle 13">
                <a:extLst>
                  <a:ext uri="{FF2B5EF4-FFF2-40B4-BE49-F238E27FC236}">
                    <a16:creationId xmlns:a16="http://schemas.microsoft.com/office/drawing/2014/main" id="{6CA6D4BF-D8C1-ED65-08AE-3121782C3DF0}"/>
                  </a:ext>
                </a:extLst>
              </p:cNvPr>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6" name="Rectangle 14">
                <a:extLst>
                  <a:ext uri="{FF2B5EF4-FFF2-40B4-BE49-F238E27FC236}">
                    <a16:creationId xmlns:a16="http://schemas.microsoft.com/office/drawing/2014/main" id="{F0BE34C5-0E8B-9DE7-1468-D54957223823}"/>
                  </a:ext>
                </a:extLst>
              </p:cNvPr>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7" name="Rectangle 15">
                <a:extLst>
                  <a:ext uri="{FF2B5EF4-FFF2-40B4-BE49-F238E27FC236}">
                    <a16:creationId xmlns:a16="http://schemas.microsoft.com/office/drawing/2014/main" id="{2BB11FB3-6139-1A10-C8B1-FAD725CBF201}"/>
                  </a:ext>
                </a:extLst>
              </p:cNvPr>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8" name="Rectangle 16">
                <a:extLst>
                  <a:ext uri="{FF2B5EF4-FFF2-40B4-BE49-F238E27FC236}">
                    <a16:creationId xmlns:a16="http://schemas.microsoft.com/office/drawing/2014/main" id="{0A652A6F-8369-0431-F82F-0AC3A3D4B5D1}"/>
                  </a:ext>
                </a:extLst>
              </p:cNvPr>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9" name="Rectangle 17">
                <a:extLst>
                  <a:ext uri="{FF2B5EF4-FFF2-40B4-BE49-F238E27FC236}">
                    <a16:creationId xmlns:a16="http://schemas.microsoft.com/office/drawing/2014/main" id="{E569F5F3-ECCB-BDA9-DE57-7AF5C2548C87}"/>
                  </a:ext>
                </a:extLst>
              </p:cNvPr>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0" name="Rectangle 18">
                <a:extLst>
                  <a:ext uri="{FF2B5EF4-FFF2-40B4-BE49-F238E27FC236}">
                    <a16:creationId xmlns:a16="http://schemas.microsoft.com/office/drawing/2014/main" id="{2B0FA4D3-913B-CDA0-C007-729D0A937ABA}"/>
                  </a:ext>
                </a:extLst>
              </p:cNvPr>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1" name="Rectangle 19">
                <a:extLst>
                  <a:ext uri="{FF2B5EF4-FFF2-40B4-BE49-F238E27FC236}">
                    <a16:creationId xmlns:a16="http://schemas.microsoft.com/office/drawing/2014/main" id="{3A7C69FB-17FA-E555-0C8B-73659917943C}"/>
                  </a:ext>
                </a:extLst>
              </p:cNvPr>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2" name="Rectangle 20">
                <a:extLst>
                  <a:ext uri="{FF2B5EF4-FFF2-40B4-BE49-F238E27FC236}">
                    <a16:creationId xmlns:a16="http://schemas.microsoft.com/office/drawing/2014/main" id="{376A8028-39E1-277B-C809-42111C36A819}"/>
                  </a:ext>
                </a:extLst>
              </p:cNvPr>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3" name="Rectangle 21">
                <a:extLst>
                  <a:ext uri="{FF2B5EF4-FFF2-40B4-BE49-F238E27FC236}">
                    <a16:creationId xmlns:a16="http://schemas.microsoft.com/office/drawing/2014/main" id="{1271234A-93C0-071C-4EDA-CFE20E258524}"/>
                  </a:ext>
                </a:extLst>
              </p:cNvPr>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4" name="Rectangle 22">
                <a:extLst>
                  <a:ext uri="{FF2B5EF4-FFF2-40B4-BE49-F238E27FC236}">
                    <a16:creationId xmlns:a16="http://schemas.microsoft.com/office/drawing/2014/main" id="{7F6F3685-DC1F-7EF6-9F9B-915E90745E06}"/>
                  </a:ext>
                </a:extLst>
              </p:cNvPr>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5" name="Rectangle 23">
                <a:extLst>
                  <a:ext uri="{FF2B5EF4-FFF2-40B4-BE49-F238E27FC236}">
                    <a16:creationId xmlns:a16="http://schemas.microsoft.com/office/drawing/2014/main" id="{56B1DB56-1812-C55A-F6BE-7C7992EA1686}"/>
                  </a:ext>
                </a:extLst>
              </p:cNvPr>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6" name="Rectangle 24">
                <a:extLst>
                  <a:ext uri="{FF2B5EF4-FFF2-40B4-BE49-F238E27FC236}">
                    <a16:creationId xmlns:a16="http://schemas.microsoft.com/office/drawing/2014/main" id="{8B389011-A0A9-F550-CC60-41EAC850FA05}"/>
                  </a:ext>
                </a:extLst>
              </p:cNvPr>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7" name="Rectangle 25">
                <a:extLst>
                  <a:ext uri="{FF2B5EF4-FFF2-40B4-BE49-F238E27FC236}">
                    <a16:creationId xmlns:a16="http://schemas.microsoft.com/office/drawing/2014/main" id="{3AE53A26-1F16-A696-4D10-3F8C820DE855}"/>
                  </a:ext>
                </a:extLst>
              </p:cNvPr>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8" name="Rectangle 26">
                <a:extLst>
                  <a:ext uri="{FF2B5EF4-FFF2-40B4-BE49-F238E27FC236}">
                    <a16:creationId xmlns:a16="http://schemas.microsoft.com/office/drawing/2014/main" id="{0CCCF225-AEE1-3129-CDA0-10888B611BC8}"/>
                  </a:ext>
                </a:extLst>
              </p:cNvPr>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9" name="Rectangle 27">
                <a:extLst>
                  <a:ext uri="{FF2B5EF4-FFF2-40B4-BE49-F238E27FC236}">
                    <a16:creationId xmlns:a16="http://schemas.microsoft.com/office/drawing/2014/main" id="{A115FB83-9698-357F-9DAC-D4350112AAD7}"/>
                  </a:ext>
                </a:extLst>
              </p:cNvPr>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0" name="Rectangle 28">
                <a:extLst>
                  <a:ext uri="{FF2B5EF4-FFF2-40B4-BE49-F238E27FC236}">
                    <a16:creationId xmlns:a16="http://schemas.microsoft.com/office/drawing/2014/main" id="{A8D9E61C-DE7B-4FAF-ABA4-5C4AD471DD75}"/>
                  </a:ext>
                </a:extLst>
              </p:cNvPr>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1" name="Rectangle 29">
                <a:extLst>
                  <a:ext uri="{FF2B5EF4-FFF2-40B4-BE49-F238E27FC236}">
                    <a16:creationId xmlns:a16="http://schemas.microsoft.com/office/drawing/2014/main" id="{20A09BCA-F748-2D99-F54F-FE66FB7E615D}"/>
                  </a:ext>
                </a:extLst>
              </p:cNvPr>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2" name="Rectangle 30">
                <a:extLst>
                  <a:ext uri="{FF2B5EF4-FFF2-40B4-BE49-F238E27FC236}">
                    <a16:creationId xmlns:a16="http://schemas.microsoft.com/office/drawing/2014/main" id="{89CA1EF7-280A-F850-8404-94C903FA4250}"/>
                  </a:ext>
                </a:extLst>
              </p:cNvPr>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3" name="Rectangle 31">
                <a:extLst>
                  <a:ext uri="{FF2B5EF4-FFF2-40B4-BE49-F238E27FC236}">
                    <a16:creationId xmlns:a16="http://schemas.microsoft.com/office/drawing/2014/main" id="{E904D2B4-5FE2-880B-878C-7A7B9DEF9F82}"/>
                  </a:ext>
                </a:extLst>
              </p:cNvPr>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4" name="Rectangle 32">
                <a:extLst>
                  <a:ext uri="{FF2B5EF4-FFF2-40B4-BE49-F238E27FC236}">
                    <a16:creationId xmlns:a16="http://schemas.microsoft.com/office/drawing/2014/main" id="{80282C76-9D0D-6431-185D-CBB9F479A4E8}"/>
                  </a:ext>
                </a:extLst>
              </p:cNvPr>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5" name="Rectangle 33">
                <a:extLst>
                  <a:ext uri="{FF2B5EF4-FFF2-40B4-BE49-F238E27FC236}">
                    <a16:creationId xmlns:a16="http://schemas.microsoft.com/office/drawing/2014/main" id="{53EDA3DA-F524-3675-8B8D-DEE4CD9BD548}"/>
                  </a:ext>
                </a:extLst>
              </p:cNvPr>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grpSp>
      </p:grpSp>
      <p:sp>
        <p:nvSpPr>
          <p:cNvPr id="38946"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38947"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a:extLst>
              <a:ext uri="{FF2B5EF4-FFF2-40B4-BE49-F238E27FC236}">
                <a16:creationId xmlns:a16="http://schemas.microsoft.com/office/drawing/2014/main" id="{F991F424-C427-B59A-BE7F-5A6F2FBFAAC8}"/>
              </a:ext>
            </a:extLst>
          </p:cNvPr>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a:extLst>
              <a:ext uri="{FF2B5EF4-FFF2-40B4-BE49-F238E27FC236}">
                <a16:creationId xmlns:a16="http://schemas.microsoft.com/office/drawing/2014/main" id="{FF9A501D-C645-ED4C-1F7A-AE47E4CC7823}"/>
              </a:ext>
            </a:extLst>
          </p:cNvPr>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a:extLst>
              <a:ext uri="{FF2B5EF4-FFF2-40B4-BE49-F238E27FC236}">
                <a16:creationId xmlns:a16="http://schemas.microsoft.com/office/drawing/2014/main" id="{65FC91F7-0537-DC0D-0A84-3ECE3A5F461E}"/>
              </a:ext>
            </a:extLst>
          </p:cNvPr>
          <p:cNvSpPr>
            <a:spLocks noGrp="1" noChangeArrowheads="1"/>
          </p:cNvSpPr>
          <p:nvPr>
            <p:ph type="sldNum" sz="quarter" idx="12"/>
          </p:nvPr>
        </p:nvSpPr>
        <p:spPr/>
        <p:txBody>
          <a:bodyPr/>
          <a:lstStyle>
            <a:lvl1pPr>
              <a:defRPr smtClean="0">
                <a:solidFill>
                  <a:srgbClr val="FFFFFF"/>
                </a:solidFill>
              </a:defRPr>
            </a:lvl1pPr>
          </a:lstStyle>
          <a:p>
            <a:pPr>
              <a:defRPr/>
            </a:pPr>
            <a:fld id="{28DD11C9-9D93-433D-92D4-D7F971B2E0EC}" type="slidenum">
              <a:rPr lang="en-US" altLang="en-US"/>
              <a:pPr>
                <a:defRPr/>
              </a:pPr>
              <a:t>‹#›</a:t>
            </a:fld>
            <a:endParaRPr lang="en-US" altLang="en-US"/>
          </a:p>
        </p:txBody>
      </p:sp>
    </p:spTree>
    <p:extLst>
      <p:ext uri="{BB962C8B-B14F-4D97-AF65-F5344CB8AC3E}">
        <p14:creationId xmlns:p14="http://schemas.microsoft.com/office/powerpoint/2010/main" val="678765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4FFE69FE-4E88-4964-81C6-3AAF7914F218}"/>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21ECABFE-E5EF-B2AA-0E9D-3C32A91AD6CD}"/>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65482993-8BFD-96CF-EEB2-36A72577A554}"/>
              </a:ext>
            </a:extLst>
          </p:cNvPr>
          <p:cNvSpPr>
            <a:spLocks noGrp="1" noChangeArrowheads="1"/>
          </p:cNvSpPr>
          <p:nvPr>
            <p:ph type="sldNum" sz="quarter" idx="12"/>
          </p:nvPr>
        </p:nvSpPr>
        <p:spPr/>
        <p:txBody>
          <a:bodyPr/>
          <a:lstStyle>
            <a:lvl1pPr>
              <a:defRPr smtClean="0"/>
            </a:lvl1pPr>
          </a:lstStyle>
          <a:p>
            <a:pPr>
              <a:defRPr/>
            </a:pPr>
            <a:fld id="{B68E3B8E-5B4B-47EC-ABA3-AFB2C55B035D}" type="slidenum">
              <a:rPr lang="en-US" altLang="en-US"/>
              <a:pPr>
                <a:defRPr/>
              </a:pPr>
              <a:t>‹#›</a:t>
            </a:fld>
            <a:endParaRPr lang="en-US" altLang="en-US"/>
          </a:p>
        </p:txBody>
      </p:sp>
    </p:spTree>
    <p:extLst>
      <p:ext uri="{BB962C8B-B14F-4D97-AF65-F5344CB8AC3E}">
        <p14:creationId xmlns:p14="http://schemas.microsoft.com/office/powerpoint/2010/main" val="2175435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23917" y="609601"/>
            <a:ext cx="2599267"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0" y="609601"/>
            <a:ext cx="7596717"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177E2276-340F-FC1C-4E82-5D64F191D5B4}"/>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5E6817BE-7DE2-CE82-D8A7-9C6491C4DBD6}"/>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5223E12C-DEA5-5E67-97A2-CC0A0D93DD03}"/>
              </a:ext>
            </a:extLst>
          </p:cNvPr>
          <p:cNvSpPr>
            <a:spLocks noGrp="1" noChangeArrowheads="1"/>
          </p:cNvSpPr>
          <p:nvPr>
            <p:ph type="sldNum" sz="quarter" idx="12"/>
          </p:nvPr>
        </p:nvSpPr>
        <p:spPr/>
        <p:txBody>
          <a:bodyPr/>
          <a:lstStyle>
            <a:lvl1pPr>
              <a:defRPr smtClean="0"/>
            </a:lvl1pPr>
          </a:lstStyle>
          <a:p>
            <a:pPr>
              <a:defRPr/>
            </a:pPr>
            <a:fld id="{097DF588-C10E-41FF-B296-E6932DE3291F}" type="slidenum">
              <a:rPr lang="en-US" altLang="en-US"/>
              <a:pPr>
                <a:defRPr/>
              </a:pPr>
              <a:t>‹#›</a:t>
            </a:fld>
            <a:endParaRPr lang="en-US" altLang="en-US"/>
          </a:p>
        </p:txBody>
      </p:sp>
    </p:spTree>
    <p:extLst>
      <p:ext uri="{BB962C8B-B14F-4D97-AF65-F5344CB8AC3E}">
        <p14:creationId xmlns:p14="http://schemas.microsoft.com/office/powerpoint/2010/main" val="2487245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Rectangle 35">
            <a:extLst>
              <a:ext uri="{FF2B5EF4-FFF2-40B4-BE49-F238E27FC236}">
                <a16:creationId xmlns:a16="http://schemas.microsoft.com/office/drawing/2014/main" id="{E0B6ECDF-5AD1-A6B7-4493-C8832E98CC7B}"/>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865A068F-0DFE-48DC-A887-27049B999827}"/>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F33045A4-1D10-CDD3-FD0A-02B8A36A7412}"/>
              </a:ext>
            </a:extLst>
          </p:cNvPr>
          <p:cNvSpPr>
            <a:spLocks noGrp="1" noChangeArrowheads="1"/>
          </p:cNvSpPr>
          <p:nvPr>
            <p:ph type="sldNum" sz="quarter" idx="12"/>
          </p:nvPr>
        </p:nvSpPr>
        <p:spPr/>
        <p:txBody>
          <a:bodyPr/>
          <a:lstStyle>
            <a:lvl1pPr>
              <a:defRPr smtClean="0"/>
            </a:lvl1pPr>
          </a:lstStyle>
          <a:p>
            <a:pPr>
              <a:defRPr/>
            </a:pPr>
            <a:fld id="{9D71C071-BEF5-4080-BBA9-3688134E6BF9}" type="slidenum">
              <a:rPr lang="en-US" altLang="en-US"/>
              <a:pPr>
                <a:defRPr/>
              </a:pPr>
              <a:t>‹#›</a:t>
            </a:fld>
            <a:endParaRPr lang="en-US" altLang="en-US"/>
          </a:p>
        </p:txBody>
      </p:sp>
    </p:spTree>
    <p:extLst>
      <p:ext uri="{BB962C8B-B14F-4D97-AF65-F5344CB8AC3E}">
        <p14:creationId xmlns:p14="http://schemas.microsoft.com/office/powerpoint/2010/main" val="1295981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a:lstStyle/>
          <a:p>
            <a:pPr lvl="0"/>
            <a:endParaRPr lang="en-US" noProof="0" dirty="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dirty="0"/>
          </a:p>
        </p:txBody>
      </p:sp>
      <p:sp>
        <p:nvSpPr>
          <p:cNvPr id="6" name="Rectangle 36"/>
          <p:cNvSpPr>
            <a:spLocks noGrp="1" noChangeArrowheads="1"/>
          </p:cNvSpPr>
          <p:nvPr>
            <p:ph type="ftr" sz="quarter" idx="11"/>
          </p:nvPr>
        </p:nvSpPr>
        <p:spPr/>
        <p:txBody>
          <a:bodyPr/>
          <a:lstStyle>
            <a:lvl1pPr>
              <a:defRPr/>
            </a:lvl1pPr>
          </a:lstStyle>
          <a:p>
            <a:pPr>
              <a:defRPr/>
            </a:pPr>
            <a:endParaRPr lang="en-US" dirty="0"/>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dirty="0"/>
          </a:p>
        </p:txBody>
      </p:sp>
    </p:spTree>
    <p:extLst>
      <p:ext uri="{BB962C8B-B14F-4D97-AF65-F5344CB8AC3E}">
        <p14:creationId xmlns:p14="http://schemas.microsoft.com/office/powerpoint/2010/main" val="37445619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471841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867323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446580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38162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2349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86382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5937EF32-3A73-9E49-F8D3-769DEEA4CDE1}"/>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66D13BAB-CCC8-9908-0E69-4E65EF742A59}"/>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AB896BD1-1021-301F-9518-E7A85D1A5FAF}"/>
              </a:ext>
            </a:extLst>
          </p:cNvPr>
          <p:cNvSpPr>
            <a:spLocks noGrp="1" noChangeArrowheads="1"/>
          </p:cNvSpPr>
          <p:nvPr>
            <p:ph type="sldNum" sz="quarter" idx="12"/>
          </p:nvPr>
        </p:nvSpPr>
        <p:spPr/>
        <p:txBody>
          <a:bodyPr/>
          <a:lstStyle>
            <a:lvl1pPr>
              <a:defRPr smtClean="0"/>
            </a:lvl1pPr>
          </a:lstStyle>
          <a:p>
            <a:pPr>
              <a:defRPr/>
            </a:pPr>
            <a:fld id="{C07200EB-991A-4FE1-91DB-C9F6DE8B1E46}" type="slidenum">
              <a:rPr lang="en-US" altLang="en-US"/>
              <a:pPr>
                <a:defRPr/>
              </a:pPr>
              <a:t>‹#›</a:t>
            </a:fld>
            <a:endParaRPr lang="en-US" altLang="en-US"/>
          </a:p>
        </p:txBody>
      </p:sp>
    </p:spTree>
    <p:extLst>
      <p:ext uri="{BB962C8B-B14F-4D97-AF65-F5344CB8AC3E}">
        <p14:creationId xmlns:p14="http://schemas.microsoft.com/office/powerpoint/2010/main" val="3936678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66718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830721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43432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33519BC1-B281-4A15-B06D-83A57A1F2AEF}" type="slidenum">
              <a:rPr lang="en-US"/>
              <a:pPr>
                <a:defRPr/>
              </a:pPr>
              <a:t>‹#›</a:t>
            </a:fld>
            <a:endParaRPr lang="en-US" dirty="0"/>
          </a:p>
        </p:txBody>
      </p:sp>
    </p:spTree>
    <p:extLst>
      <p:ext uri="{BB962C8B-B14F-4D97-AF65-F5344CB8AC3E}">
        <p14:creationId xmlns:p14="http://schemas.microsoft.com/office/powerpoint/2010/main" val="1238809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791FBE2-C716-4B6E-8688-39C69791537F}" type="datetimeFigureOut">
              <a:rPr lang="en-US"/>
              <a:pPr>
                <a:defRPr/>
              </a:pPr>
              <a:t>4/16/2023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8A64DC-FAB6-449B-97D0-DE092BD3C765}" type="slidenum">
              <a:rPr lang="en-US"/>
              <a:pPr>
                <a:defRPr/>
              </a:pPr>
              <a:t>‹#›</a:t>
            </a:fld>
            <a:endParaRPr lang="en-US"/>
          </a:p>
        </p:txBody>
      </p:sp>
    </p:spTree>
    <p:extLst>
      <p:ext uri="{BB962C8B-B14F-4D97-AF65-F5344CB8AC3E}">
        <p14:creationId xmlns:p14="http://schemas.microsoft.com/office/powerpoint/2010/main" val="9929964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pPr>
              <a:defRPr/>
            </a:pPr>
            <a:fld id="{BD85A5CC-2907-4BF9-824D-5877B2E017CA}" type="slidenum">
              <a:rPr lang="en-US"/>
              <a:pPr>
                <a:defRPr/>
              </a:pPr>
              <a:t>‹#›</a:t>
            </a:fld>
            <a:endParaRPr lang="en-US"/>
          </a:p>
        </p:txBody>
      </p:sp>
    </p:spTree>
    <p:extLst>
      <p:ext uri="{BB962C8B-B14F-4D97-AF65-F5344CB8AC3E}">
        <p14:creationId xmlns:p14="http://schemas.microsoft.com/office/powerpoint/2010/main" val="10036268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fld id="{DF3D671D-A2A5-4CD9-8A9B-1F7FC052D772}" type="datetime1">
              <a:rPr lang="en-US"/>
              <a:pPr>
                <a:defRPr/>
              </a:pPr>
              <a:t>4/16/2023</a:t>
            </a:fld>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r>
              <a:rPr lang="en-US"/>
              <a:t>DANIEL</a:t>
            </a:r>
          </a:p>
        </p:txBody>
      </p:sp>
      <p:sp>
        <p:nvSpPr>
          <p:cNvPr id="5" name="Rectangle 1031"/>
          <p:cNvSpPr>
            <a:spLocks noGrp="1" noChangeArrowheads="1"/>
          </p:cNvSpPr>
          <p:nvPr>
            <p:ph type="sldNum" sz="quarter" idx="12"/>
          </p:nvPr>
        </p:nvSpPr>
        <p:spPr>
          <a:ln/>
        </p:spPr>
        <p:txBody>
          <a:bodyPr/>
          <a:lstStyle>
            <a:lvl1pPr>
              <a:defRPr/>
            </a:lvl1pPr>
          </a:lstStyle>
          <a:p>
            <a:pPr>
              <a:defRPr/>
            </a:pPr>
            <a:fld id="{92FA45A4-3805-48A4-AA47-434E5CC7F107}" type="slidenum">
              <a:rPr lang="en-US"/>
              <a:pPr>
                <a:defRPr/>
              </a:pPr>
              <a:t>‹#›</a:t>
            </a:fld>
            <a:endParaRPr lang="en-US"/>
          </a:p>
        </p:txBody>
      </p:sp>
    </p:spTree>
    <p:extLst>
      <p:ext uri="{BB962C8B-B14F-4D97-AF65-F5344CB8AC3E}">
        <p14:creationId xmlns:p14="http://schemas.microsoft.com/office/powerpoint/2010/main" val="38143917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fld id="{32F9550C-4842-44BB-ABB1-FF2905F89024}" type="slidenum">
              <a:rPr lang="en-US" altLang="en-US"/>
              <a:pPr/>
              <a:t>‹#›</a:t>
            </a:fld>
            <a:endParaRPr lang="en-US" altLang="en-US"/>
          </a:p>
        </p:txBody>
      </p:sp>
    </p:spTree>
    <p:extLst>
      <p:ext uri="{BB962C8B-B14F-4D97-AF65-F5344CB8AC3E}">
        <p14:creationId xmlns:p14="http://schemas.microsoft.com/office/powerpoint/2010/main" val="13243730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812800" y="1981200"/>
            <a:ext cx="10363200" cy="4114800"/>
          </a:xfrm>
        </p:spPr>
        <p:txBody>
          <a:bodyPr/>
          <a:lstStyle/>
          <a:p>
            <a:pPr lvl="0"/>
            <a:endParaRPr lang="en-US" noProof="0"/>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6B196BFA-0DE7-4BE2-97C4-13B184514A8C}" type="slidenum">
              <a:rPr lang="en-US" altLang="en-US"/>
              <a:pPr>
                <a:defRPr/>
              </a:pPr>
              <a:t>‹#›</a:t>
            </a:fld>
            <a:endParaRPr lang="en-US" altLang="en-US"/>
          </a:p>
        </p:txBody>
      </p:sp>
    </p:spTree>
    <p:extLst>
      <p:ext uri="{BB962C8B-B14F-4D97-AF65-F5344CB8AC3E}">
        <p14:creationId xmlns:p14="http://schemas.microsoft.com/office/powerpoint/2010/main" val="26123503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A7638D0F-AF1C-4AFB-8987-872321CF80B4}" type="slidenum">
              <a:rPr lang="en-US" altLang="en-US"/>
              <a:pPr>
                <a:defRPr/>
              </a:pPr>
              <a:t>‹#›</a:t>
            </a:fld>
            <a:endParaRPr lang="en-US" altLang="en-US"/>
          </a:p>
        </p:txBody>
      </p:sp>
    </p:spTree>
    <p:extLst>
      <p:ext uri="{BB962C8B-B14F-4D97-AF65-F5344CB8AC3E}">
        <p14:creationId xmlns:p14="http://schemas.microsoft.com/office/powerpoint/2010/main" val="3098369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a:extLst>
              <a:ext uri="{FF2B5EF4-FFF2-40B4-BE49-F238E27FC236}">
                <a16:creationId xmlns:a16="http://schemas.microsoft.com/office/drawing/2014/main" id="{4F7235A3-BD51-1D0D-6A40-B4EE136F3D7F}"/>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F7EB1D6E-ACB1-9323-44A7-5F03367CA35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E5D8DE6C-B1E9-5CDC-5121-025F8CAAEF50}"/>
              </a:ext>
            </a:extLst>
          </p:cNvPr>
          <p:cNvSpPr>
            <a:spLocks noGrp="1" noChangeArrowheads="1"/>
          </p:cNvSpPr>
          <p:nvPr>
            <p:ph type="sldNum" sz="quarter" idx="12"/>
          </p:nvPr>
        </p:nvSpPr>
        <p:spPr/>
        <p:txBody>
          <a:bodyPr/>
          <a:lstStyle>
            <a:lvl1pPr>
              <a:defRPr smtClean="0"/>
            </a:lvl1pPr>
          </a:lstStyle>
          <a:p>
            <a:pPr>
              <a:defRPr/>
            </a:pPr>
            <a:fld id="{D27244FE-3536-43D2-B673-EDB4061C6948}" type="slidenum">
              <a:rPr lang="en-US" altLang="en-US"/>
              <a:pPr>
                <a:defRPr/>
              </a:pPr>
              <a:t>‹#›</a:t>
            </a:fld>
            <a:endParaRPr lang="en-US" altLang="en-US"/>
          </a:p>
        </p:txBody>
      </p:sp>
    </p:spTree>
    <p:extLst>
      <p:ext uri="{BB962C8B-B14F-4D97-AF65-F5344CB8AC3E}">
        <p14:creationId xmlns:p14="http://schemas.microsoft.com/office/powerpoint/2010/main" val="686348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2F70D892-2506-5E33-0376-D02C52F5229C}"/>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D0F157F0-DFFA-FE53-A99B-F9D245B8575E}"/>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FFFA34E0-AAB2-8AD3-8695-0580B6F9D2F0}"/>
              </a:ext>
            </a:extLst>
          </p:cNvPr>
          <p:cNvSpPr>
            <a:spLocks noGrp="1" noChangeArrowheads="1"/>
          </p:cNvSpPr>
          <p:nvPr>
            <p:ph type="sldNum" sz="quarter" idx="12"/>
          </p:nvPr>
        </p:nvSpPr>
        <p:spPr/>
        <p:txBody>
          <a:bodyPr/>
          <a:lstStyle>
            <a:lvl1pPr>
              <a:defRPr smtClean="0"/>
            </a:lvl1pPr>
          </a:lstStyle>
          <a:p>
            <a:pPr>
              <a:defRPr/>
            </a:pPr>
            <a:fld id="{790E2EA2-9CE6-4C73-B271-57490F731DCA}" type="slidenum">
              <a:rPr lang="en-US" altLang="en-US"/>
              <a:pPr>
                <a:defRPr/>
              </a:pPr>
              <a:t>‹#›</a:t>
            </a:fld>
            <a:endParaRPr lang="en-US" altLang="en-US"/>
          </a:p>
        </p:txBody>
      </p:sp>
    </p:spTree>
    <p:extLst>
      <p:ext uri="{BB962C8B-B14F-4D97-AF65-F5344CB8AC3E}">
        <p14:creationId xmlns:p14="http://schemas.microsoft.com/office/powerpoint/2010/main" val="224134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a:extLst>
              <a:ext uri="{FF2B5EF4-FFF2-40B4-BE49-F238E27FC236}">
                <a16:creationId xmlns:a16="http://schemas.microsoft.com/office/drawing/2014/main" id="{4A56C7CA-64A8-D8AB-8C56-7B59A47FA322}"/>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36">
            <a:extLst>
              <a:ext uri="{FF2B5EF4-FFF2-40B4-BE49-F238E27FC236}">
                <a16:creationId xmlns:a16="http://schemas.microsoft.com/office/drawing/2014/main" id="{DAC97FC5-7DE4-4504-4379-D095F0A3240B}"/>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37">
            <a:extLst>
              <a:ext uri="{FF2B5EF4-FFF2-40B4-BE49-F238E27FC236}">
                <a16:creationId xmlns:a16="http://schemas.microsoft.com/office/drawing/2014/main" id="{E0EA6888-75FB-407B-E137-7C0DA57838B5}"/>
              </a:ext>
            </a:extLst>
          </p:cNvPr>
          <p:cNvSpPr>
            <a:spLocks noGrp="1" noChangeArrowheads="1"/>
          </p:cNvSpPr>
          <p:nvPr>
            <p:ph type="sldNum" sz="quarter" idx="12"/>
          </p:nvPr>
        </p:nvSpPr>
        <p:spPr/>
        <p:txBody>
          <a:bodyPr/>
          <a:lstStyle>
            <a:lvl1pPr>
              <a:defRPr smtClean="0"/>
            </a:lvl1pPr>
          </a:lstStyle>
          <a:p>
            <a:pPr>
              <a:defRPr/>
            </a:pPr>
            <a:fld id="{E668F61C-35DC-4B79-9FA1-3558FF7CE09B}" type="slidenum">
              <a:rPr lang="en-US" altLang="en-US"/>
              <a:pPr>
                <a:defRPr/>
              </a:pPr>
              <a:t>‹#›</a:t>
            </a:fld>
            <a:endParaRPr lang="en-US" altLang="en-US"/>
          </a:p>
        </p:txBody>
      </p:sp>
    </p:spTree>
    <p:extLst>
      <p:ext uri="{BB962C8B-B14F-4D97-AF65-F5344CB8AC3E}">
        <p14:creationId xmlns:p14="http://schemas.microsoft.com/office/powerpoint/2010/main" val="2118087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a:extLst>
              <a:ext uri="{FF2B5EF4-FFF2-40B4-BE49-F238E27FC236}">
                <a16:creationId xmlns:a16="http://schemas.microsoft.com/office/drawing/2014/main" id="{1DD59262-0348-DB43-7E7B-92C258FB255F}"/>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36">
            <a:extLst>
              <a:ext uri="{FF2B5EF4-FFF2-40B4-BE49-F238E27FC236}">
                <a16:creationId xmlns:a16="http://schemas.microsoft.com/office/drawing/2014/main" id="{DC22EFCA-0ADF-73AB-718F-D6C4756242E6}"/>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F69623EC-8E66-C2A1-C82E-50446D4197C9}"/>
              </a:ext>
            </a:extLst>
          </p:cNvPr>
          <p:cNvSpPr>
            <a:spLocks noGrp="1" noChangeArrowheads="1"/>
          </p:cNvSpPr>
          <p:nvPr>
            <p:ph type="sldNum" sz="quarter" idx="12"/>
          </p:nvPr>
        </p:nvSpPr>
        <p:spPr/>
        <p:txBody>
          <a:bodyPr/>
          <a:lstStyle>
            <a:lvl1pPr>
              <a:defRPr smtClean="0"/>
            </a:lvl1pPr>
          </a:lstStyle>
          <a:p>
            <a:pPr>
              <a:defRPr/>
            </a:pPr>
            <a:fld id="{9E6B5554-FA75-4E86-A13A-CDAF27C31F27}" type="slidenum">
              <a:rPr lang="en-US" altLang="en-US"/>
              <a:pPr>
                <a:defRPr/>
              </a:pPr>
              <a:t>‹#›</a:t>
            </a:fld>
            <a:endParaRPr lang="en-US" altLang="en-US"/>
          </a:p>
        </p:txBody>
      </p:sp>
    </p:spTree>
    <p:extLst>
      <p:ext uri="{BB962C8B-B14F-4D97-AF65-F5344CB8AC3E}">
        <p14:creationId xmlns:p14="http://schemas.microsoft.com/office/powerpoint/2010/main" val="94990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a:extLst>
              <a:ext uri="{FF2B5EF4-FFF2-40B4-BE49-F238E27FC236}">
                <a16:creationId xmlns:a16="http://schemas.microsoft.com/office/drawing/2014/main" id="{715473E0-5559-F804-9090-F45FB0048C80}"/>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36">
            <a:extLst>
              <a:ext uri="{FF2B5EF4-FFF2-40B4-BE49-F238E27FC236}">
                <a16:creationId xmlns:a16="http://schemas.microsoft.com/office/drawing/2014/main" id="{BBCA76AE-2E28-9F8A-5EE6-0B80A070F22A}"/>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37">
            <a:extLst>
              <a:ext uri="{FF2B5EF4-FFF2-40B4-BE49-F238E27FC236}">
                <a16:creationId xmlns:a16="http://schemas.microsoft.com/office/drawing/2014/main" id="{CEE71234-54C8-57CA-D690-3C02F8B4A3A1}"/>
              </a:ext>
            </a:extLst>
          </p:cNvPr>
          <p:cNvSpPr>
            <a:spLocks noGrp="1" noChangeArrowheads="1"/>
          </p:cNvSpPr>
          <p:nvPr>
            <p:ph type="sldNum" sz="quarter" idx="12"/>
          </p:nvPr>
        </p:nvSpPr>
        <p:spPr/>
        <p:txBody>
          <a:bodyPr/>
          <a:lstStyle>
            <a:lvl1pPr>
              <a:defRPr smtClean="0"/>
            </a:lvl1pPr>
          </a:lstStyle>
          <a:p>
            <a:pPr>
              <a:defRPr/>
            </a:pPr>
            <a:fld id="{51AF59A2-8ADD-4864-9BFD-7BF621015B14}" type="slidenum">
              <a:rPr lang="en-US" altLang="en-US"/>
              <a:pPr>
                <a:defRPr/>
              </a:pPr>
              <a:t>‹#›</a:t>
            </a:fld>
            <a:endParaRPr lang="en-US" altLang="en-US"/>
          </a:p>
        </p:txBody>
      </p:sp>
    </p:spTree>
    <p:extLst>
      <p:ext uri="{BB962C8B-B14F-4D97-AF65-F5344CB8AC3E}">
        <p14:creationId xmlns:p14="http://schemas.microsoft.com/office/powerpoint/2010/main" val="808611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a:extLst>
              <a:ext uri="{FF2B5EF4-FFF2-40B4-BE49-F238E27FC236}">
                <a16:creationId xmlns:a16="http://schemas.microsoft.com/office/drawing/2014/main" id="{67BBBC5D-39C0-E83A-5F26-88A169227C25}"/>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B53F80C0-AA45-72F0-A4B7-DCADBFCA1201}"/>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D097DFC1-5EF0-A826-3C29-6B3F7C405E72}"/>
              </a:ext>
            </a:extLst>
          </p:cNvPr>
          <p:cNvSpPr>
            <a:spLocks noGrp="1" noChangeArrowheads="1"/>
          </p:cNvSpPr>
          <p:nvPr>
            <p:ph type="sldNum" sz="quarter" idx="12"/>
          </p:nvPr>
        </p:nvSpPr>
        <p:spPr/>
        <p:txBody>
          <a:bodyPr/>
          <a:lstStyle>
            <a:lvl1pPr>
              <a:defRPr smtClean="0"/>
            </a:lvl1pPr>
          </a:lstStyle>
          <a:p>
            <a:pPr>
              <a:defRPr/>
            </a:pPr>
            <a:fld id="{632669C9-D97E-449C-B1B0-CABC96403C34}" type="slidenum">
              <a:rPr lang="en-US" altLang="en-US"/>
              <a:pPr>
                <a:defRPr/>
              </a:pPr>
              <a:t>‹#›</a:t>
            </a:fld>
            <a:endParaRPr lang="en-US" altLang="en-US"/>
          </a:p>
        </p:txBody>
      </p:sp>
    </p:spTree>
    <p:extLst>
      <p:ext uri="{BB962C8B-B14F-4D97-AF65-F5344CB8AC3E}">
        <p14:creationId xmlns:p14="http://schemas.microsoft.com/office/powerpoint/2010/main" val="3083719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a:extLst>
              <a:ext uri="{FF2B5EF4-FFF2-40B4-BE49-F238E27FC236}">
                <a16:creationId xmlns:a16="http://schemas.microsoft.com/office/drawing/2014/main" id="{5796B415-E482-0ABA-87A0-CF66D8817476}"/>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208D26D7-8F88-895C-B231-C63EC1D06704}"/>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34FDBDD0-D3A8-D202-0F4C-75688DA285CE}"/>
              </a:ext>
            </a:extLst>
          </p:cNvPr>
          <p:cNvSpPr>
            <a:spLocks noGrp="1" noChangeArrowheads="1"/>
          </p:cNvSpPr>
          <p:nvPr>
            <p:ph type="sldNum" sz="quarter" idx="12"/>
          </p:nvPr>
        </p:nvSpPr>
        <p:spPr/>
        <p:txBody>
          <a:bodyPr/>
          <a:lstStyle>
            <a:lvl1pPr>
              <a:defRPr smtClean="0"/>
            </a:lvl1pPr>
          </a:lstStyle>
          <a:p>
            <a:pPr>
              <a:defRPr/>
            </a:pPr>
            <a:fld id="{95F2AD91-684D-4D77-AE4F-2CFFE84A6A71}" type="slidenum">
              <a:rPr lang="en-US" altLang="en-US"/>
              <a:pPr>
                <a:defRPr/>
              </a:pPr>
              <a:t>‹#›</a:t>
            </a:fld>
            <a:endParaRPr lang="en-US" altLang="en-US"/>
          </a:p>
        </p:txBody>
      </p:sp>
    </p:spTree>
    <p:extLst>
      <p:ext uri="{BB962C8B-B14F-4D97-AF65-F5344CB8AC3E}">
        <p14:creationId xmlns:p14="http://schemas.microsoft.com/office/powerpoint/2010/main" val="1499916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598F0CD2-8E28-0196-2B26-040A583C6489}"/>
              </a:ext>
            </a:extLst>
          </p:cNvPr>
          <p:cNvGrpSpPr>
            <a:grpSpLocks/>
          </p:cNvGrpSpPr>
          <p:nvPr/>
        </p:nvGrpSpPr>
        <p:grpSpPr bwMode="auto">
          <a:xfrm>
            <a:off x="0" y="0"/>
            <a:ext cx="1447800" cy="6854825"/>
            <a:chOff x="0" y="0"/>
            <a:chExt cx="684" cy="4318"/>
          </a:xfrm>
        </p:grpSpPr>
        <p:sp>
          <p:nvSpPr>
            <p:cNvPr id="37891" name="Rectangle 3">
              <a:extLst>
                <a:ext uri="{FF2B5EF4-FFF2-40B4-BE49-F238E27FC236}">
                  <a16:creationId xmlns:a16="http://schemas.microsoft.com/office/drawing/2014/main" id="{BB28B39A-E552-3243-F67E-DA18870268C3}"/>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dirty="0">
                <a:latin typeface="Calibri" panose="020F0502020204030204" pitchFamily="34" charset="0"/>
              </a:endParaRPr>
            </a:p>
          </p:txBody>
        </p:sp>
        <p:grpSp>
          <p:nvGrpSpPr>
            <p:cNvPr id="1033" name="Group 4">
              <a:extLst>
                <a:ext uri="{FF2B5EF4-FFF2-40B4-BE49-F238E27FC236}">
                  <a16:creationId xmlns:a16="http://schemas.microsoft.com/office/drawing/2014/main" id="{FCB39ADA-4387-5DD4-28D3-9480AB72F3D7}"/>
                </a:ext>
              </a:extLst>
            </p:cNvPr>
            <p:cNvGrpSpPr>
              <a:grpSpLocks/>
            </p:cNvGrpSpPr>
            <p:nvPr/>
          </p:nvGrpSpPr>
          <p:grpSpPr bwMode="auto">
            <a:xfrm>
              <a:off x="48" y="102"/>
              <a:ext cx="96" cy="4128"/>
              <a:chOff x="48" y="102"/>
              <a:chExt cx="96" cy="4128"/>
            </a:xfrm>
          </p:grpSpPr>
          <p:sp>
            <p:nvSpPr>
              <p:cNvPr id="1034" name="Rectangle 5">
                <a:extLst>
                  <a:ext uri="{FF2B5EF4-FFF2-40B4-BE49-F238E27FC236}">
                    <a16:creationId xmlns:a16="http://schemas.microsoft.com/office/drawing/2014/main" id="{8B0C6602-F639-5FF2-13F4-62EAD51D1696}"/>
                  </a:ext>
                </a:extLst>
              </p:cNvPr>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35" name="Rectangle 6">
                <a:extLst>
                  <a:ext uri="{FF2B5EF4-FFF2-40B4-BE49-F238E27FC236}">
                    <a16:creationId xmlns:a16="http://schemas.microsoft.com/office/drawing/2014/main" id="{803D73D7-C1C9-1F9F-9156-897E51A52E20}"/>
                  </a:ext>
                </a:extLst>
              </p:cNvPr>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36" name="Rectangle 7">
                <a:extLst>
                  <a:ext uri="{FF2B5EF4-FFF2-40B4-BE49-F238E27FC236}">
                    <a16:creationId xmlns:a16="http://schemas.microsoft.com/office/drawing/2014/main" id="{0984B52C-C345-1619-72BA-35241F7FF4AC}"/>
                  </a:ext>
                </a:extLst>
              </p:cNvPr>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37" name="Rectangle 8">
                <a:extLst>
                  <a:ext uri="{FF2B5EF4-FFF2-40B4-BE49-F238E27FC236}">
                    <a16:creationId xmlns:a16="http://schemas.microsoft.com/office/drawing/2014/main" id="{FC40FBFC-9328-2626-2A2A-843732ADD5EC}"/>
                  </a:ext>
                </a:extLst>
              </p:cNvPr>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38" name="Rectangle 9">
                <a:extLst>
                  <a:ext uri="{FF2B5EF4-FFF2-40B4-BE49-F238E27FC236}">
                    <a16:creationId xmlns:a16="http://schemas.microsoft.com/office/drawing/2014/main" id="{17E796C2-EC83-41DF-32FE-84200B6E8EE0}"/>
                  </a:ext>
                </a:extLst>
              </p:cNvPr>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39" name="Rectangle 10">
                <a:extLst>
                  <a:ext uri="{FF2B5EF4-FFF2-40B4-BE49-F238E27FC236}">
                    <a16:creationId xmlns:a16="http://schemas.microsoft.com/office/drawing/2014/main" id="{FC65B5C8-ADB8-A9DF-EB80-09996DBE7228}"/>
                  </a:ext>
                </a:extLst>
              </p:cNvPr>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0" name="Rectangle 11">
                <a:extLst>
                  <a:ext uri="{FF2B5EF4-FFF2-40B4-BE49-F238E27FC236}">
                    <a16:creationId xmlns:a16="http://schemas.microsoft.com/office/drawing/2014/main" id="{DDBAF225-8136-E87B-5E24-DCDE94C12983}"/>
                  </a:ext>
                </a:extLst>
              </p:cNvPr>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1" name="Rectangle 12">
                <a:extLst>
                  <a:ext uri="{FF2B5EF4-FFF2-40B4-BE49-F238E27FC236}">
                    <a16:creationId xmlns:a16="http://schemas.microsoft.com/office/drawing/2014/main" id="{5BC7E8EF-8C04-A673-7ED5-22EA9BA090D7}"/>
                  </a:ext>
                </a:extLst>
              </p:cNvPr>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2" name="Rectangle 13">
                <a:extLst>
                  <a:ext uri="{FF2B5EF4-FFF2-40B4-BE49-F238E27FC236}">
                    <a16:creationId xmlns:a16="http://schemas.microsoft.com/office/drawing/2014/main" id="{575602DD-0195-2369-8B20-1FD7CB5DD906}"/>
                  </a:ext>
                </a:extLst>
              </p:cNvPr>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3" name="Rectangle 14">
                <a:extLst>
                  <a:ext uri="{FF2B5EF4-FFF2-40B4-BE49-F238E27FC236}">
                    <a16:creationId xmlns:a16="http://schemas.microsoft.com/office/drawing/2014/main" id="{355A6B12-CEA4-7A4B-B26B-C37BD9D490E2}"/>
                  </a:ext>
                </a:extLst>
              </p:cNvPr>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4" name="Rectangle 15">
                <a:extLst>
                  <a:ext uri="{FF2B5EF4-FFF2-40B4-BE49-F238E27FC236}">
                    <a16:creationId xmlns:a16="http://schemas.microsoft.com/office/drawing/2014/main" id="{C5B6AD59-D9AD-A619-2310-146068F4F69F}"/>
                  </a:ext>
                </a:extLst>
              </p:cNvPr>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5" name="Rectangle 16">
                <a:extLst>
                  <a:ext uri="{FF2B5EF4-FFF2-40B4-BE49-F238E27FC236}">
                    <a16:creationId xmlns:a16="http://schemas.microsoft.com/office/drawing/2014/main" id="{8DF078F1-3624-65E0-F813-01653BA1FBF5}"/>
                  </a:ext>
                </a:extLst>
              </p:cNvPr>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6" name="Rectangle 17">
                <a:extLst>
                  <a:ext uri="{FF2B5EF4-FFF2-40B4-BE49-F238E27FC236}">
                    <a16:creationId xmlns:a16="http://schemas.microsoft.com/office/drawing/2014/main" id="{E7FFD1C5-5065-2213-A7B8-F31B102BF8B3}"/>
                  </a:ext>
                </a:extLst>
              </p:cNvPr>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7" name="Rectangle 18">
                <a:extLst>
                  <a:ext uri="{FF2B5EF4-FFF2-40B4-BE49-F238E27FC236}">
                    <a16:creationId xmlns:a16="http://schemas.microsoft.com/office/drawing/2014/main" id="{474C445E-6488-B759-B05E-A0A0748DF769}"/>
                  </a:ext>
                </a:extLst>
              </p:cNvPr>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8" name="Rectangle 19">
                <a:extLst>
                  <a:ext uri="{FF2B5EF4-FFF2-40B4-BE49-F238E27FC236}">
                    <a16:creationId xmlns:a16="http://schemas.microsoft.com/office/drawing/2014/main" id="{8FC28E01-3CA8-64CF-53B6-1D77F3C8DD8B}"/>
                  </a:ext>
                </a:extLst>
              </p:cNvPr>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9" name="Rectangle 20">
                <a:extLst>
                  <a:ext uri="{FF2B5EF4-FFF2-40B4-BE49-F238E27FC236}">
                    <a16:creationId xmlns:a16="http://schemas.microsoft.com/office/drawing/2014/main" id="{B2EF0E4F-38F2-2617-D353-7A8B3F4B0E7A}"/>
                  </a:ext>
                </a:extLst>
              </p:cNvPr>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0" name="Rectangle 21">
                <a:extLst>
                  <a:ext uri="{FF2B5EF4-FFF2-40B4-BE49-F238E27FC236}">
                    <a16:creationId xmlns:a16="http://schemas.microsoft.com/office/drawing/2014/main" id="{69CD4C2E-0864-CB18-2D98-6CE2A0B3E97C}"/>
                  </a:ext>
                </a:extLst>
              </p:cNvPr>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1" name="Rectangle 22">
                <a:extLst>
                  <a:ext uri="{FF2B5EF4-FFF2-40B4-BE49-F238E27FC236}">
                    <a16:creationId xmlns:a16="http://schemas.microsoft.com/office/drawing/2014/main" id="{E4414374-1987-AEB8-AC5F-39138DB4EEF4}"/>
                  </a:ext>
                </a:extLst>
              </p:cNvPr>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2" name="Rectangle 23">
                <a:extLst>
                  <a:ext uri="{FF2B5EF4-FFF2-40B4-BE49-F238E27FC236}">
                    <a16:creationId xmlns:a16="http://schemas.microsoft.com/office/drawing/2014/main" id="{87D23D71-082D-405F-8DFB-580E202116B8}"/>
                  </a:ext>
                </a:extLst>
              </p:cNvPr>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3" name="Rectangle 24">
                <a:extLst>
                  <a:ext uri="{FF2B5EF4-FFF2-40B4-BE49-F238E27FC236}">
                    <a16:creationId xmlns:a16="http://schemas.microsoft.com/office/drawing/2014/main" id="{30E38449-3B1A-762A-2A09-87BD60464194}"/>
                  </a:ext>
                </a:extLst>
              </p:cNvPr>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4" name="Rectangle 25">
                <a:extLst>
                  <a:ext uri="{FF2B5EF4-FFF2-40B4-BE49-F238E27FC236}">
                    <a16:creationId xmlns:a16="http://schemas.microsoft.com/office/drawing/2014/main" id="{12C6C5D3-B6BA-69C8-1A1D-D1448CF1581D}"/>
                  </a:ext>
                </a:extLst>
              </p:cNvPr>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5" name="Rectangle 26">
                <a:extLst>
                  <a:ext uri="{FF2B5EF4-FFF2-40B4-BE49-F238E27FC236}">
                    <a16:creationId xmlns:a16="http://schemas.microsoft.com/office/drawing/2014/main" id="{FFF76EB3-BCEA-B27F-CFF0-C9C8FC7236E5}"/>
                  </a:ext>
                </a:extLst>
              </p:cNvPr>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6" name="Rectangle 27">
                <a:extLst>
                  <a:ext uri="{FF2B5EF4-FFF2-40B4-BE49-F238E27FC236}">
                    <a16:creationId xmlns:a16="http://schemas.microsoft.com/office/drawing/2014/main" id="{2F758DF3-4D4C-0233-EF2C-D41F3FC477C9}"/>
                  </a:ext>
                </a:extLst>
              </p:cNvPr>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7" name="Rectangle 28">
                <a:extLst>
                  <a:ext uri="{FF2B5EF4-FFF2-40B4-BE49-F238E27FC236}">
                    <a16:creationId xmlns:a16="http://schemas.microsoft.com/office/drawing/2014/main" id="{B1A45B67-BE29-966A-BA20-798AEE868A1F}"/>
                  </a:ext>
                </a:extLst>
              </p:cNvPr>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8" name="Rectangle 29">
                <a:extLst>
                  <a:ext uri="{FF2B5EF4-FFF2-40B4-BE49-F238E27FC236}">
                    <a16:creationId xmlns:a16="http://schemas.microsoft.com/office/drawing/2014/main" id="{B26C85B8-E762-C0D3-8900-C8552716E4B7}"/>
                  </a:ext>
                </a:extLst>
              </p:cNvPr>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9" name="Rectangle 30">
                <a:extLst>
                  <a:ext uri="{FF2B5EF4-FFF2-40B4-BE49-F238E27FC236}">
                    <a16:creationId xmlns:a16="http://schemas.microsoft.com/office/drawing/2014/main" id="{16A85AA8-9E00-93D6-4CA4-056F304D84D3}"/>
                  </a:ext>
                </a:extLst>
              </p:cNvPr>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60" name="Rectangle 31">
                <a:extLst>
                  <a:ext uri="{FF2B5EF4-FFF2-40B4-BE49-F238E27FC236}">
                    <a16:creationId xmlns:a16="http://schemas.microsoft.com/office/drawing/2014/main" id="{FC4DA4F8-F364-FC0A-66C6-A42931313429}"/>
                  </a:ext>
                </a:extLst>
              </p:cNvPr>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61" name="Rectangle 32">
                <a:extLst>
                  <a:ext uri="{FF2B5EF4-FFF2-40B4-BE49-F238E27FC236}">
                    <a16:creationId xmlns:a16="http://schemas.microsoft.com/office/drawing/2014/main" id="{7534B785-AB1C-68C7-47CA-274FC621DEB2}"/>
                  </a:ext>
                </a:extLst>
              </p:cNvPr>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62" name="Rectangle 33">
                <a:extLst>
                  <a:ext uri="{FF2B5EF4-FFF2-40B4-BE49-F238E27FC236}">
                    <a16:creationId xmlns:a16="http://schemas.microsoft.com/office/drawing/2014/main" id="{C6A67BE9-9829-C337-9ED4-C84175EF3930}"/>
                  </a:ext>
                </a:extLst>
              </p:cNvPr>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grpSp>
      </p:grpSp>
      <p:sp>
        <p:nvSpPr>
          <p:cNvPr id="1027" name="Rectangle 34">
            <a:extLst>
              <a:ext uri="{FF2B5EF4-FFF2-40B4-BE49-F238E27FC236}">
                <a16:creationId xmlns:a16="http://schemas.microsoft.com/office/drawing/2014/main" id="{8422AEB7-F477-5522-3120-A38F7B0705EF}"/>
              </a:ext>
            </a:extLst>
          </p:cNvPr>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37923" name="Rectangle 35">
            <a:extLst>
              <a:ext uri="{FF2B5EF4-FFF2-40B4-BE49-F238E27FC236}">
                <a16:creationId xmlns:a16="http://schemas.microsoft.com/office/drawing/2014/main" id="{7576B130-125F-A0FC-67DD-9C3B36684BD0}"/>
              </a:ext>
            </a:extLst>
          </p:cNvPr>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defRPr>
            </a:lvl1pPr>
          </a:lstStyle>
          <a:p>
            <a:pPr>
              <a:defRPr/>
            </a:pPr>
            <a:endParaRPr lang="en-US" dirty="0"/>
          </a:p>
        </p:txBody>
      </p:sp>
      <p:sp>
        <p:nvSpPr>
          <p:cNvPr id="37924" name="Rectangle 36">
            <a:extLst>
              <a:ext uri="{FF2B5EF4-FFF2-40B4-BE49-F238E27FC236}">
                <a16:creationId xmlns:a16="http://schemas.microsoft.com/office/drawing/2014/main" id="{AF845C94-12CA-E9B2-4CAF-C37AF5A423D9}"/>
              </a:ext>
            </a:extLst>
          </p:cNvPr>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defRPr>
            </a:lvl1pPr>
          </a:lstStyle>
          <a:p>
            <a:pPr>
              <a:defRPr/>
            </a:pPr>
            <a:endParaRPr lang="en-US" dirty="0"/>
          </a:p>
        </p:txBody>
      </p:sp>
      <p:sp>
        <p:nvSpPr>
          <p:cNvPr id="37925" name="Rectangle 37">
            <a:extLst>
              <a:ext uri="{FF2B5EF4-FFF2-40B4-BE49-F238E27FC236}">
                <a16:creationId xmlns:a16="http://schemas.microsoft.com/office/drawing/2014/main" id="{65C1B6AF-2BB9-6F77-3A5B-ED41E3F9E63F}"/>
              </a:ext>
            </a:extLst>
          </p:cNvPr>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defRPr>
            </a:lvl1pPr>
          </a:lstStyle>
          <a:p>
            <a:pPr>
              <a:defRPr/>
            </a:pPr>
            <a:fld id="{65A036BE-C698-4817-B8F4-7690D465CCD6}" type="slidenum">
              <a:rPr lang="en-US" altLang="en-US" smtClean="0"/>
              <a:pPr>
                <a:defRPr/>
              </a:pPr>
              <a:t>‹#›</a:t>
            </a:fld>
            <a:endParaRPr lang="en-US" altLang="en-US" dirty="0"/>
          </a:p>
        </p:txBody>
      </p:sp>
      <p:sp>
        <p:nvSpPr>
          <p:cNvPr id="37926" name="Rectangle 38">
            <a:extLst>
              <a:ext uri="{FF2B5EF4-FFF2-40B4-BE49-F238E27FC236}">
                <a16:creationId xmlns:a16="http://schemas.microsoft.com/office/drawing/2014/main" id="{26638F89-1808-5990-DF77-B55C8ED61663}"/>
              </a:ext>
            </a:extLst>
          </p:cNvPr>
          <p:cNvSpPr>
            <a:spLocks noGrp="1" noChangeArrowheads="1"/>
          </p:cNvSpPr>
          <p:nvPr>
            <p:ph type="body" idx="1"/>
          </p:nvPr>
        </p:nvSpPr>
        <p:spPr bwMode="auto">
          <a:xfrm>
            <a:off x="1560513"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64" r:id="rId13"/>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3"/>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nvGrpSpPr>
            <p:cNvPr id="3081"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grpSp>
      <p:sp>
        <p:nvSpPr>
          <p:cNvPr id="3075"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mn-cs"/>
              </a:defRPr>
            </a:lvl1pPr>
          </a:lstStyle>
          <a:p>
            <a:pPr>
              <a:defRPr/>
            </a:pPr>
            <a:fld id="{29C1E47E-A244-4BEC-A489-9879E1058E1B}" type="slidenum">
              <a:rPr lang="en-US" smtClean="0"/>
              <a:pPr>
                <a:defRPr/>
              </a:pPr>
              <a:t>‹#›</a:t>
            </a:fld>
            <a:endParaRPr 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5443242"/>
      </p:ext>
    </p:extLst>
  </p:cSld>
  <p:clrMap bg1="dk2" tx1="lt1" bg2="dk1"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customXml" Target="../ink/ink1.xml"/><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46.png"/><Relationship Id="rId5" Type="http://schemas.openxmlformats.org/officeDocument/2006/relationships/customXml" Target="../ink/ink2.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9CDD187-4665-4441-9CE9-61C16AFDD123}"/>
              </a:ext>
            </a:extLst>
          </p:cNvPr>
          <p:cNvSpPr txBox="1">
            <a:spLocks/>
          </p:cNvSpPr>
          <p:nvPr/>
        </p:nvSpPr>
        <p:spPr bwMode="auto">
          <a:xfrm>
            <a:off x="2362200" y="5257800"/>
            <a:ext cx="7467600" cy="1524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200" b="0" i="0" u="none"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Dr. Andy Woods</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Senior Pastor – Sugar Land Bible Church</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President – Chafer Theological Seminary</a:t>
            </a:r>
          </a:p>
        </p:txBody>
      </p:sp>
      <p:pic>
        <p:nvPicPr>
          <p:cNvPr id="7" name="Picture 6">
            <a:extLst>
              <a:ext uri="{FF2B5EF4-FFF2-40B4-BE49-F238E27FC236}">
                <a16:creationId xmlns:a16="http://schemas.microsoft.com/office/drawing/2014/main" id="{1F1C9DD5-DAD3-475F-944B-639177036F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5245395"/>
            <a:ext cx="913733" cy="1371600"/>
          </a:xfrm>
          <a:prstGeom prst="rect">
            <a:avLst/>
          </a:prstGeom>
        </p:spPr>
      </p:pic>
      <p:pic>
        <p:nvPicPr>
          <p:cNvPr id="4" name="Picture 3" descr="A picture containing text, nature, cloud&#10;&#10;Description automatically generated">
            <a:extLst>
              <a:ext uri="{FF2B5EF4-FFF2-40B4-BE49-F238E27FC236}">
                <a16:creationId xmlns:a16="http://schemas.microsoft.com/office/drawing/2014/main" id="{8CF67377-A97C-A301-B0CE-6C20FB982F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0" y="457200"/>
            <a:ext cx="8128000" cy="4572000"/>
          </a:xfrm>
          <a:prstGeom prst="rect">
            <a:avLst/>
          </a:prstGeom>
          <a:ln>
            <a:solidFill>
              <a:schemeClr val="tx1"/>
            </a:solid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320528"/>
            <a:ext cx="8534400" cy="2937272"/>
          </a:xfrm>
        </p:spPr>
        <p:txBody>
          <a:bodyPr/>
          <a:lstStyle/>
          <a:p>
            <a:pPr marL="514350" lvl="2" indent="-514350" algn="just" eaLnBrk="1" hangingPunct="1">
              <a:spcBef>
                <a:spcPts val="0"/>
              </a:spcBef>
              <a:spcAft>
                <a:spcPts val="30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We are not appointed unto wrath (9)</a:t>
            </a:r>
          </a:p>
          <a:p>
            <a:pPr marL="514350" lvl="2" indent="-514350" algn="just" eaLnBrk="1" hangingPunct="1">
              <a:spcBef>
                <a:spcPts val="0"/>
              </a:spcBef>
              <a:spcAft>
                <a:spcPts val="30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We are exempted from wrath whether morally asleep or awake (10)</a:t>
            </a:r>
          </a:p>
          <a:p>
            <a:pPr marL="514350" lvl="2" indent="-514350" algn="just" eaLnBrk="1" hangingPunct="1">
              <a:spcBef>
                <a:spcPts val="0"/>
              </a:spcBef>
              <a:spcAft>
                <a:spcPts val="30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Promises of comfort (11)</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609600" y="228600"/>
            <a:ext cx="10972800" cy="1097280"/>
          </a:xfrm>
        </p:spPr>
        <p:txBody>
          <a:bodyPr/>
          <a:lstStyle/>
          <a:p>
            <a:pPr algn="ctr" eaLnBrk="1" hangingPunct="1"/>
            <a:r>
              <a:rPr lang="en-US" sz="3600" kern="1200" dirty="0">
                <a:effectLst>
                  <a:outerShdw blurRad="38100" dist="38100" dir="2700000" algn="tl">
                    <a:srgbClr val="000000"/>
                  </a:outerShdw>
                </a:effectLst>
                <a:cs typeface="Calibri" panose="020F0502020204030204" pitchFamily="34" charset="0"/>
              </a:rPr>
              <a:t>Three Reasons Believers Will Not Be in the Tribulation </a:t>
            </a:r>
            <a:br>
              <a:rPr lang="en-US" sz="3600" kern="1200" dirty="0">
                <a:effectLst>
                  <a:outerShdw blurRad="38100" dist="38100" dir="2700000" algn="tl">
                    <a:srgbClr val="000000"/>
                  </a:outerShdw>
                </a:effectLst>
                <a:cs typeface="Calibri" panose="020F0502020204030204" pitchFamily="34" charset="0"/>
              </a:rPr>
            </a:br>
            <a:r>
              <a:rPr lang="en-US" sz="3200" dirty="0">
                <a:solidFill>
                  <a:schemeClr val="tx1"/>
                </a:solidFill>
                <a:effectLst>
                  <a:outerShdw blurRad="38100" dist="38100" dir="2700000" algn="tl">
                    <a:srgbClr val="000000">
                      <a:alpha val="43137"/>
                    </a:srgbClr>
                  </a:outerShdw>
                </a:effectLst>
              </a:rPr>
              <a:t>(1 Thess. 5:9-11)</a:t>
            </a:r>
            <a:endParaRPr lang="en-US" sz="3100" dirty="0">
              <a:solidFill>
                <a:schemeClr val="tx1"/>
              </a:solidFill>
              <a:effectLst>
                <a:outerShdw blurRad="38100" dist="38100" dir="2700000" algn="tl">
                  <a:srgbClr val="000000">
                    <a:alpha val="43137"/>
                  </a:srgbClr>
                </a:outerShdw>
              </a:effectLst>
            </a:endParaRPr>
          </a:p>
        </p:txBody>
      </p:sp>
      <p:pic>
        <p:nvPicPr>
          <p:cNvPr id="2" name="Picture 4" descr="C:\Documents and Settings\Owner\Application Data\Microsoft\Media Catalog\Downloaded Clips\cl0\SY01462_.wmf">
            <a:extLst>
              <a:ext uri="{FF2B5EF4-FFF2-40B4-BE49-F238E27FC236}">
                <a16:creationId xmlns:a16="http://schemas.microsoft.com/office/drawing/2014/main" id="{929A24E6-D523-4D0F-BC54-0E333DFE48B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424899" y="2320528"/>
            <a:ext cx="2157501" cy="2216944"/>
          </a:xfrm>
          <a:prstGeom prst="rect">
            <a:avLst/>
          </a:prstGeom>
          <a:noFill/>
          <a:ln w="9525">
            <a:noFill/>
            <a:miter lim="800000"/>
            <a:headEnd/>
            <a:tailEnd/>
          </a:ln>
        </p:spPr>
      </p:pic>
    </p:spTree>
    <p:extLst>
      <p:ext uri="{BB962C8B-B14F-4D97-AF65-F5344CB8AC3E}">
        <p14:creationId xmlns:p14="http://schemas.microsoft.com/office/powerpoint/2010/main" val="1584003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F5BA91-91F6-8117-D543-B0F453288403}"/>
              </a:ext>
            </a:extLst>
          </p:cNvPr>
          <p:cNvPicPr>
            <a:picLocks noChangeAspect="1"/>
          </p:cNvPicPr>
          <p:nvPr/>
        </p:nvPicPr>
        <p:blipFill>
          <a:blip r:embed="rId2"/>
          <a:stretch>
            <a:fillRect/>
          </a:stretch>
        </p:blipFill>
        <p:spPr>
          <a:xfrm>
            <a:off x="1986940" y="216129"/>
            <a:ext cx="8218120" cy="6425741"/>
          </a:xfrm>
          <a:prstGeom prst="rect">
            <a:avLst/>
          </a:prstGeom>
        </p:spPr>
      </p:pic>
    </p:spTree>
    <p:extLst>
      <p:ext uri="{BB962C8B-B14F-4D97-AF65-F5344CB8AC3E}">
        <p14:creationId xmlns:p14="http://schemas.microsoft.com/office/powerpoint/2010/main" val="2244695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320528"/>
            <a:ext cx="8534400" cy="2937272"/>
          </a:xfrm>
        </p:spPr>
        <p:txBody>
          <a:bodyPr/>
          <a:lstStyle/>
          <a:p>
            <a:pPr marL="514350" lvl="2" indent="-514350" algn="just" eaLnBrk="1" hangingPunct="1">
              <a:spcBef>
                <a:spcPts val="0"/>
              </a:spcBef>
              <a:spcAft>
                <a:spcPts val="3000"/>
              </a:spcAft>
              <a:buClr>
                <a:srgbClr val="CC66FF"/>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We are not appointed unto wrath (9)</a:t>
            </a:r>
          </a:p>
          <a:p>
            <a:pPr marL="514350" lvl="2" indent="-514350" algn="just" eaLnBrk="1" hangingPunct="1">
              <a:spcBef>
                <a:spcPts val="0"/>
              </a:spcBef>
              <a:spcAft>
                <a:spcPts val="30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We are exempted from wrath whether morally asleep or awake (10)</a:t>
            </a:r>
          </a:p>
          <a:p>
            <a:pPr marL="514350" lvl="2" indent="-514350" algn="just" eaLnBrk="1" hangingPunct="1">
              <a:spcBef>
                <a:spcPts val="0"/>
              </a:spcBef>
              <a:spcAft>
                <a:spcPts val="30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Promises of comfort (11)</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609600" y="228600"/>
            <a:ext cx="10972800" cy="1097280"/>
          </a:xfrm>
        </p:spPr>
        <p:txBody>
          <a:bodyPr/>
          <a:lstStyle/>
          <a:p>
            <a:pPr algn="ctr" eaLnBrk="1" hangingPunct="1"/>
            <a:r>
              <a:rPr lang="en-US" sz="3600" kern="1200" dirty="0">
                <a:effectLst>
                  <a:outerShdw blurRad="38100" dist="38100" dir="2700000" algn="tl">
                    <a:srgbClr val="000000"/>
                  </a:outerShdw>
                </a:effectLst>
                <a:cs typeface="Calibri" panose="020F0502020204030204" pitchFamily="34" charset="0"/>
              </a:rPr>
              <a:t>Three Reasons Believers Will Not Be in the Tribulation </a:t>
            </a:r>
            <a:br>
              <a:rPr lang="en-US" sz="3600" kern="1200" dirty="0">
                <a:effectLst>
                  <a:outerShdw blurRad="38100" dist="38100" dir="2700000" algn="tl">
                    <a:srgbClr val="000000"/>
                  </a:outerShdw>
                </a:effectLst>
                <a:cs typeface="Calibri" panose="020F0502020204030204" pitchFamily="34" charset="0"/>
              </a:rPr>
            </a:br>
            <a:r>
              <a:rPr lang="en-US" sz="3200" dirty="0">
                <a:solidFill>
                  <a:schemeClr val="tx1"/>
                </a:solidFill>
                <a:effectLst>
                  <a:outerShdw blurRad="38100" dist="38100" dir="2700000" algn="tl">
                    <a:srgbClr val="000000">
                      <a:alpha val="43137"/>
                    </a:srgbClr>
                  </a:outerShdw>
                </a:effectLst>
              </a:rPr>
              <a:t>(1 Thess. 5:9-11)</a:t>
            </a:r>
            <a:endParaRPr lang="en-US" sz="3100" dirty="0">
              <a:solidFill>
                <a:schemeClr val="tx1"/>
              </a:solidFill>
              <a:effectLst>
                <a:outerShdw blurRad="38100" dist="38100" dir="2700000" algn="tl">
                  <a:srgbClr val="000000">
                    <a:alpha val="43137"/>
                  </a:srgbClr>
                </a:outerShdw>
              </a:effectLst>
            </a:endParaRPr>
          </a:p>
        </p:txBody>
      </p:sp>
      <p:pic>
        <p:nvPicPr>
          <p:cNvPr id="2" name="Picture 4" descr="C:\Documents and Settings\Owner\Application Data\Microsoft\Media Catalog\Downloaded Clips\cl0\SY01462_.wmf">
            <a:extLst>
              <a:ext uri="{FF2B5EF4-FFF2-40B4-BE49-F238E27FC236}">
                <a16:creationId xmlns:a16="http://schemas.microsoft.com/office/drawing/2014/main" id="{929A24E6-D523-4D0F-BC54-0E333DFE48B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424899" y="2320528"/>
            <a:ext cx="2157501" cy="2216944"/>
          </a:xfrm>
          <a:prstGeom prst="rect">
            <a:avLst/>
          </a:prstGeom>
          <a:noFill/>
          <a:ln w="9525">
            <a:noFill/>
            <a:miter lim="800000"/>
            <a:headEnd/>
            <a:tailEnd/>
          </a:ln>
        </p:spPr>
      </p:pic>
    </p:spTree>
    <p:extLst>
      <p:ext uri="{BB962C8B-B14F-4D97-AF65-F5344CB8AC3E}">
        <p14:creationId xmlns:p14="http://schemas.microsoft.com/office/powerpoint/2010/main" val="1286603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714500" y="228600"/>
            <a:ext cx="87630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Promised Exemption from Divine Wrath</a:t>
            </a:r>
          </a:p>
        </p:txBody>
      </p:sp>
      <p:sp>
        <p:nvSpPr>
          <p:cNvPr id="23555" name="Rectangle 3"/>
          <p:cNvSpPr>
            <a:spLocks noGrp="1" noChangeArrowheads="1"/>
          </p:cNvSpPr>
          <p:nvPr>
            <p:ph idx="1"/>
          </p:nvPr>
        </p:nvSpPr>
        <p:spPr>
          <a:xfrm>
            <a:off x="1066800" y="1600202"/>
            <a:ext cx="10058400" cy="2778125"/>
          </a:xfrm>
        </p:spPr>
        <p:txBody>
          <a:bodyPr/>
          <a:lstStyle/>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promise (1 Thess 1:10; 5:9; Rom 5:9; 8:1; Rev 3:10)</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Tribulation = divine wrath/anger (Rev 6:16-17; 11:18; 14:10; 15:1, 7; 16:1, 19; 19:15)</a:t>
            </a:r>
          </a:p>
        </p:txBody>
      </p:sp>
      <p:pic>
        <p:nvPicPr>
          <p:cNvPr id="4" name="Picture 3">
            <a:extLst>
              <a:ext uri="{FF2B5EF4-FFF2-40B4-BE49-F238E27FC236}">
                <a16:creationId xmlns:a16="http://schemas.microsoft.com/office/drawing/2014/main" id="{ED767283-BEF4-4FC8-9A04-B81D579E93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61819" y="4267200"/>
            <a:ext cx="4668365" cy="2286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600" y="0"/>
            <a:ext cx="10972800" cy="2667000"/>
          </a:xfrm>
        </p:spPr>
        <p:txBody>
          <a:bodyPr/>
          <a:lstStyle/>
          <a:p>
            <a:pPr marL="0" indent="0" algn="ctr" defTabSz="685800">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1 Thessalonians 1:10</a:t>
            </a:r>
          </a:p>
          <a:p>
            <a:pPr marL="0" indent="0" algn="just">
              <a:spcBef>
                <a:spcPts val="0"/>
              </a:spcBef>
              <a:buNone/>
            </a:pPr>
            <a:r>
              <a:rPr lang="en-US" sz="3600" baseline="300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and to wait for His Son from heaven, whom He raised from the dead, that is Jesus, who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rescues (</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rhyomai</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 us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from (</a:t>
            </a:r>
            <a:r>
              <a:rPr lang="en-US" sz="3600" b="1" i="1" u="sng" dirty="0">
                <a:solidFill>
                  <a:srgbClr val="FFFFCC"/>
                </a:solidFill>
                <a:effectLst>
                  <a:outerShdw blurRad="38100" dist="38100" dir="2700000" algn="tl">
                    <a:srgbClr val="000000">
                      <a:alpha val="43137"/>
                    </a:srgbClr>
                  </a:outerShdw>
                </a:effectLst>
                <a:cs typeface="Calibri" panose="020F0502020204030204" pitchFamily="34" charset="0"/>
              </a:rPr>
              <a:t>ek</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wrath (</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orgē</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 to come..”</a:t>
            </a:r>
          </a:p>
        </p:txBody>
      </p:sp>
      <p:pic>
        <p:nvPicPr>
          <p:cNvPr id="6" name="Picture 5">
            <a:extLst>
              <a:ext uri="{FF2B5EF4-FFF2-40B4-BE49-F238E27FC236}">
                <a16:creationId xmlns:a16="http://schemas.microsoft.com/office/drawing/2014/main" id="{1C212462-3D02-4139-B7F0-B0625A0950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1818" y="2590800"/>
            <a:ext cx="4668365" cy="2286000"/>
          </a:xfrm>
          <a:prstGeom prst="rect">
            <a:avLst/>
          </a:prstGeom>
        </p:spPr>
      </p:pic>
    </p:spTree>
    <p:extLst>
      <p:ext uri="{BB962C8B-B14F-4D97-AF65-F5344CB8AC3E}">
        <p14:creationId xmlns:p14="http://schemas.microsoft.com/office/powerpoint/2010/main" val="1186054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a:off x="6096000" y="3581400"/>
            <a:ext cx="1371600" cy="6858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241147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2209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1</a:t>
            </a:r>
            <a:r>
              <a:rPr lang="en-US" altLang="en-US" sz="3600" baseline="30000" dirty="0">
                <a:effectLst>
                  <a:outerShdw blurRad="38100" dist="38100" dir="2700000" algn="tl">
                    <a:srgbClr val="000000">
                      <a:alpha val="43137"/>
                    </a:srgbClr>
                  </a:outerShdw>
                </a:effectLst>
                <a:cs typeface="Calibri" panose="020F0502020204030204" pitchFamily="34" charset="0"/>
              </a:rPr>
              <a:t>st</a:t>
            </a:r>
            <a:r>
              <a:rPr lang="en-US" altLang="en-US" sz="3600" dirty="0">
                <a:effectLst>
                  <a:outerShdw blurRad="38100" dist="38100" dir="2700000" algn="tl">
                    <a:srgbClr val="000000">
                      <a:alpha val="43137"/>
                    </a:srgbClr>
                  </a:outerShdw>
                </a:effectLst>
                <a:cs typeface="Calibri" panose="020F0502020204030204" pitchFamily="34" charset="0"/>
              </a:rPr>
              <a:t> Six Seals (Revelation 6)</a:t>
            </a:r>
          </a:p>
        </p:txBody>
      </p:sp>
      <p:sp>
        <p:nvSpPr>
          <p:cNvPr id="77827" name="Content Placeholder 2"/>
          <p:cNvSpPr>
            <a:spLocks noGrp="1"/>
          </p:cNvSpPr>
          <p:nvPr>
            <p:ph idx="1"/>
          </p:nvPr>
        </p:nvSpPr>
        <p:spPr>
          <a:xfrm>
            <a:off x="2476500" y="1600203"/>
            <a:ext cx="7239000" cy="4906963"/>
          </a:xfrm>
        </p:spPr>
        <p:txBody>
          <a:bodyPr/>
          <a:lstStyle/>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6:1-2 – Advent of antichrist</a:t>
            </a:r>
          </a:p>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6:3-4 – War</a:t>
            </a:r>
          </a:p>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3</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6:5-6 – Famine</a:t>
            </a:r>
          </a:p>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4</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6:7-8 – Death</a:t>
            </a:r>
          </a:p>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5</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6:9-11 – Martyrdoms</a:t>
            </a:r>
          </a:p>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6</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6:12-17 – Cosmic disturbances</a:t>
            </a:r>
          </a:p>
        </p:txBody>
      </p:sp>
      <p:sp>
        <p:nvSpPr>
          <p:cNvPr id="2" name="Slide Number Placeholder 1">
            <a:extLst>
              <a:ext uri="{FF2B5EF4-FFF2-40B4-BE49-F238E27FC236}">
                <a16:creationId xmlns:a16="http://schemas.microsoft.com/office/drawing/2014/main" id="{F112516E-77FC-8BE5-EE8E-9488E30F6D7F}"/>
              </a:ext>
            </a:extLst>
          </p:cNvPr>
          <p:cNvSpPr>
            <a:spLocks noGrp="1"/>
          </p:cNvSpPr>
          <p:nvPr>
            <p:ph type="sldNum" sz="quarter" idx="12"/>
          </p:nvPr>
        </p:nvSpPr>
        <p:spPr>
          <a:xfrm>
            <a:off x="9347200" y="6248400"/>
            <a:ext cx="2235200" cy="457200"/>
          </a:xfrm>
        </p:spPr>
        <p:txBody>
          <a:bodyPr/>
          <a:lstStyle/>
          <a:p>
            <a:pPr>
              <a:defRPr/>
            </a:pPr>
            <a:fld id="{6C66F440-5D10-45D9-8CEF-05FCBC835039}" type="slidenum">
              <a:rPr lang="en-US" altLang="en-US" sz="2000" smtClean="0"/>
              <a:pPr>
                <a:defRPr/>
              </a:pPr>
              <a:t>16</a:t>
            </a:fld>
            <a:endParaRPr lang="en-US" altLang="en-US" sz="2000" dirty="0"/>
          </a:p>
        </p:txBody>
      </p:sp>
    </p:spTree>
    <p:extLst>
      <p:ext uri="{BB962C8B-B14F-4D97-AF65-F5344CB8AC3E}">
        <p14:creationId xmlns:p14="http://schemas.microsoft.com/office/powerpoint/2010/main" val="265834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600" y="0"/>
            <a:ext cx="10972800"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Revelation 6:16-17</a:t>
            </a:r>
          </a:p>
          <a:p>
            <a:pPr marL="0" indent="0" algn="just">
              <a:spcBef>
                <a:spcPts val="0"/>
              </a:spcBef>
              <a:buNone/>
            </a:pPr>
            <a:r>
              <a:rPr lang="en-US" sz="3600" baseline="30000" dirty="0">
                <a:effectLst>
                  <a:outerShdw blurRad="38100" dist="38100" dir="2700000" algn="tl">
                    <a:srgbClr val="000000">
                      <a:alpha val="43137"/>
                    </a:srgbClr>
                  </a:outerShdw>
                </a:effectLst>
                <a:cs typeface="Calibri" panose="020F0502020204030204" pitchFamily="34" charset="0"/>
              </a:rPr>
              <a:t>“16</a:t>
            </a:r>
            <a:r>
              <a:rPr lang="en-US" sz="3600" dirty="0">
                <a:effectLst>
                  <a:outerShdw blurRad="38100" dist="38100" dir="2700000" algn="tl">
                    <a:srgbClr val="000000">
                      <a:alpha val="43137"/>
                    </a:srgbClr>
                  </a:outerShdw>
                </a:effectLst>
                <a:cs typeface="Calibri" panose="020F0502020204030204" pitchFamily="34" charset="0"/>
              </a:rPr>
              <a:t> and they </a:t>
            </a:r>
            <a:r>
              <a:rPr lang="en-US" sz="3600" b="1"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unbelievers</a:t>
            </a:r>
            <a:r>
              <a:rPr lang="en-US" sz="3600" b="1"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 said to the mountains and to the rocks, ‘Fall on us and hide us from the presence of Him who sits on the throne, and from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wrath</a:t>
            </a:r>
            <a:r>
              <a:rPr lang="en-US" sz="3600" u="sng" dirty="0">
                <a:effectLst>
                  <a:outerShdw blurRad="38100" dist="38100" dir="2700000" algn="tl">
                    <a:srgbClr val="000000">
                      <a:alpha val="43137"/>
                    </a:srgbClr>
                  </a:outerShdw>
                </a:effectLst>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orgḗ</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of the Lamb; </a:t>
            </a:r>
            <a:r>
              <a:rPr lang="en-US" sz="3600" baseline="30000" dirty="0">
                <a:effectLst>
                  <a:outerShdw blurRad="38100" dist="38100" dir="2700000" algn="tl">
                    <a:srgbClr val="000000">
                      <a:alpha val="43137"/>
                    </a:srgbClr>
                  </a:outerShdw>
                </a:effectLst>
                <a:cs typeface="Calibri" panose="020F0502020204030204" pitchFamily="34" charset="0"/>
              </a:rPr>
              <a:t>17</a:t>
            </a:r>
            <a:r>
              <a:rPr lang="en-US" sz="3600" dirty="0">
                <a:effectLst>
                  <a:outerShdw blurRad="38100" dist="38100" dir="2700000" algn="tl">
                    <a:srgbClr val="000000">
                      <a:alpha val="43137"/>
                    </a:srgbClr>
                  </a:outerShdw>
                </a:effectLst>
                <a:cs typeface="Calibri" panose="020F0502020204030204" pitchFamily="34" charset="0"/>
              </a:rPr>
              <a:t> for the great day of their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wrath</a:t>
            </a:r>
            <a:r>
              <a:rPr lang="en-US" sz="3600" u="sng" dirty="0">
                <a:effectLst>
                  <a:outerShdw blurRad="38100" dist="38100" dir="2700000" algn="tl">
                    <a:srgbClr val="000000">
                      <a:alpha val="43137"/>
                    </a:srgbClr>
                  </a:outerShdw>
                </a:effectLst>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orgḗ</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has come, and who is able to stand?’”</a:t>
            </a:r>
          </a:p>
        </p:txBody>
      </p:sp>
    </p:spTree>
    <p:extLst>
      <p:ext uri="{BB962C8B-B14F-4D97-AF65-F5344CB8AC3E}">
        <p14:creationId xmlns:p14="http://schemas.microsoft.com/office/powerpoint/2010/main" val="10619431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p:cNvSpPr>
          <p:nvPr>
            <p:ph type="title"/>
          </p:nvPr>
        </p:nvSpPr>
        <p:spPr>
          <a:xfrm>
            <a:off x="2933700" y="227012"/>
            <a:ext cx="6324600" cy="1144588"/>
          </a:xfrm>
        </p:spPr>
        <p:txBody>
          <a:bodyPr/>
          <a:lstStyle/>
          <a:p>
            <a:pPr algn="ctr" eaLnBrk="1" hangingPunct="1">
              <a:spcBef>
                <a:spcPts val="0"/>
              </a:spcBef>
              <a:spcAft>
                <a:spcPts val="600"/>
              </a:spcAft>
            </a:pPr>
            <a:r>
              <a:rPr lang="en-US" altLang="en-US" sz="3600" dirty="0">
                <a:effectLst>
                  <a:outerShdw blurRad="38100" dist="38100" dir="2700000" algn="tl">
                    <a:srgbClr val="000000">
                      <a:alpha val="43137"/>
                    </a:srgbClr>
                  </a:outerShdw>
                </a:effectLst>
                <a:cs typeface="Calibri" panose="020F0502020204030204" pitchFamily="34" charset="0"/>
              </a:rPr>
              <a:t>Rev. 6:16-17</a:t>
            </a:r>
            <a:b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1800" dirty="0">
                <a:solidFill>
                  <a:schemeClr val="tx1"/>
                </a:solidFill>
                <a:effectLst>
                  <a:outerShdw blurRad="38100" dist="38100" dir="2700000" algn="tl">
                    <a:srgbClr val="000000">
                      <a:alpha val="43137"/>
                    </a:srgbClr>
                  </a:outerShdw>
                </a:effectLst>
                <a:cs typeface="Calibri" panose="020F0502020204030204" pitchFamily="34" charset="0"/>
              </a:rPr>
              <a:t>Robert L. Thomas, Revelation 1–7: An Exegetical Commentary, ed. Kenneth Barker (Chicago: Moody, 1992), 457-58. </a:t>
            </a:r>
          </a:p>
        </p:txBody>
      </p:sp>
      <p:sp>
        <p:nvSpPr>
          <p:cNvPr id="35843" name="Rectangle 3"/>
          <p:cNvSpPr>
            <a:spLocks noGrp="1"/>
          </p:cNvSpPr>
          <p:nvPr>
            <p:ph type="body" sz="half" idx="2"/>
          </p:nvPr>
        </p:nvSpPr>
        <p:spPr>
          <a:xfrm>
            <a:off x="609600" y="1447800"/>
            <a:ext cx="10972800" cy="5105400"/>
          </a:xfrm>
        </p:spPr>
        <p:txBody>
          <a:bodyPr/>
          <a:lstStyle/>
          <a:p>
            <a:pPr marL="0" indent="0" algn="just">
              <a:buNone/>
              <a:defRPr/>
            </a:pPr>
            <a:r>
              <a:rPr lang="en-US" sz="2800" dirty="0">
                <a:effectLst>
                  <a:outerShdw blurRad="38100" dist="38100" dir="2700000" algn="tl">
                    <a:srgbClr val="000000">
                      <a:alpha val="43137"/>
                    </a:srgbClr>
                  </a:outerShdw>
                </a:effectLst>
                <a:cs typeface="Calibri" panose="020F0502020204030204" pitchFamily="34" charset="0"/>
              </a:rPr>
              <a:t>"Mankind </a:t>
            </a: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in his rebellion</a:t>
            </a:r>
            <a:r>
              <a:rPr lang="en-US" sz="28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2800" dirty="0">
                <a:effectLst>
                  <a:outerShdw blurRad="38100" dist="38100" dir="2700000" algn="tl">
                    <a:srgbClr val="000000">
                      <a:alpha val="43137"/>
                    </a:srgbClr>
                  </a:outerShdw>
                </a:effectLst>
                <a:cs typeface="Calibri" panose="020F0502020204030204" pitchFamily="34" charset="0"/>
              </a:rPr>
              <a:t>correctly analyzes the cosmic and terrestrial disturbances as a part of the great end-time day of wrath from the one sitting on the throne and from the Lamb. The verb </a:t>
            </a:r>
            <a:r>
              <a:rPr lang="en-US" sz="2800" i="1" dirty="0">
                <a:effectLst>
                  <a:outerShdw blurRad="38100" dist="38100" dir="2700000" algn="tl">
                    <a:srgbClr val="000000">
                      <a:alpha val="43137"/>
                    </a:srgbClr>
                  </a:outerShdw>
                </a:effectLst>
                <a:cs typeface="Calibri" panose="020F0502020204030204" pitchFamily="34" charset="0"/>
              </a:rPr>
              <a:t>ēlethen</a:t>
            </a:r>
            <a:r>
              <a:rPr lang="en-US" sz="2800" dirty="0">
                <a:effectLst>
                  <a:outerShdw blurRad="38100" dist="38100" dir="2700000" algn="tl">
                    <a:srgbClr val="000000">
                      <a:alpha val="43137"/>
                    </a:srgbClr>
                  </a:outerShdw>
                </a:effectLst>
                <a:cs typeface="Calibri" panose="020F0502020204030204" pitchFamily="34" charset="0"/>
              </a:rPr>
              <a:t> ("has come") is aorist indicative, referring to a previous arrival of wrath, not something that is about to take place. Men see the arrival of this day at least as early as the cosmic upheavals that characterize the sixth seal (6:12-14), but upon reflection they probably recognize that it was already in effect with the death of one-fourth of the population (6:7-8), the worldwide famine (6:5-6), and the global warfare (6:3-4). </a:t>
            </a: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The rapid sequence of all of these events could not escape notice, but the light of their true explanation does not dawn upon human consciousness until the severe phenomena of the sixth seal arrive</a:t>
            </a:r>
            <a:r>
              <a:rPr lang="en-US" sz="2800" b="1"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2800" dirty="0">
                <a:effectLst>
                  <a:outerShdw blurRad="38100" dist="38100" dir="2700000" algn="tl">
                    <a:srgbClr val="000000">
                      <a:alpha val="43137"/>
                    </a:srgbClr>
                  </a:outerShdw>
                </a:effectLst>
                <a:cs typeface="Calibri" panose="020F0502020204030204" pitchFamily="34" charset="0"/>
              </a:rPr>
              <a:t>" </a:t>
            </a:r>
          </a:p>
        </p:txBody>
      </p:sp>
      <p:pic>
        <p:nvPicPr>
          <p:cNvPr id="61445" name="Picture 2" descr="https://encrypted-tbn3.gstatic.com/images?q=tbn:ANd9GcRR4VQVxzrvddGZwdcX10jRK8c4rNR7mJ6YoXpiuHi-m_8PZjB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4612"/>
            <a:ext cx="785293"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a:xfrm>
            <a:off x="2209800" y="228600"/>
            <a:ext cx="7772400" cy="1143000"/>
          </a:xfrm>
        </p:spPr>
        <p:txBody>
          <a:bodyPr vert="horz" wrap="square" lIns="92075" tIns="46038" rIns="92075" bIns="46038" numCol="1" anchor="ctr" anchorCtr="0" compatLnSpc="1">
            <a:prstTxWarp prst="textNoShape">
              <a:avLst/>
            </a:prstTxWarp>
          </a:bodyPr>
          <a:lstStyle/>
          <a:p>
            <a:pPr algn="ctr">
              <a:defRPr/>
            </a:pPr>
            <a:r>
              <a:rPr lang="en-US" altLang="en-US" dirty="0">
                <a:solidFill>
                  <a:srgbClr val="00FFFF"/>
                </a:solidFill>
                <a:effectLst>
                  <a:outerShdw blurRad="38100" dist="38100" dir="2700000" algn="tl">
                    <a:srgbClr val="000000">
                      <a:alpha val="43137"/>
                    </a:srgbClr>
                  </a:outerShdw>
                </a:effectLst>
              </a:rPr>
              <a:t>Three Tenses of Salvation</a:t>
            </a:r>
          </a:p>
        </p:txBody>
      </p:sp>
      <p:graphicFrame>
        <p:nvGraphicFramePr>
          <p:cNvPr id="4" name="Content Placeholder 3"/>
          <p:cNvGraphicFramePr>
            <a:graphicFrameLocks noGrp="1"/>
          </p:cNvGraphicFramePr>
          <p:nvPr>
            <p:ph idx="4294967295"/>
          </p:nvPr>
        </p:nvGraphicFramePr>
        <p:xfrm>
          <a:off x="838200" y="1676400"/>
          <a:ext cx="10515600" cy="4343400"/>
        </p:xfrm>
        <a:graphic>
          <a:graphicData uri="http://schemas.openxmlformats.org/drawingml/2006/table">
            <a:tbl>
              <a:tblPr>
                <a:tableStyleId>{16D9F66E-5EB9-4882-86FB-DCBF35E3C3E4}</a:tableStyleId>
              </a:tblPr>
              <a:tblGrid>
                <a:gridCol w="3115732">
                  <a:extLst>
                    <a:ext uri="{9D8B030D-6E8A-4147-A177-3AD203B41FA5}">
                      <a16:colId xmlns:a16="http://schemas.microsoft.com/office/drawing/2014/main" val="20000"/>
                    </a:ext>
                  </a:extLst>
                </a:gridCol>
                <a:gridCol w="2434168">
                  <a:extLst>
                    <a:ext uri="{9D8B030D-6E8A-4147-A177-3AD203B41FA5}">
                      <a16:colId xmlns:a16="http://schemas.microsoft.com/office/drawing/2014/main" val="20001"/>
                    </a:ext>
                  </a:extLst>
                </a:gridCol>
                <a:gridCol w="2628900">
                  <a:extLst>
                    <a:ext uri="{9D8B030D-6E8A-4147-A177-3AD203B41FA5}">
                      <a16:colId xmlns:a16="http://schemas.microsoft.com/office/drawing/2014/main" val="20002"/>
                    </a:ext>
                  </a:extLst>
                </a:gridCol>
                <a:gridCol w="2336800">
                  <a:extLst>
                    <a:ext uri="{9D8B030D-6E8A-4147-A177-3AD203B41FA5}">
                      <a16:colId xmlns:a16="http://schemas.microsoft.com/office/drawing/2014/main" val="20003"/>
                    </a:ext>
                  </a:extLst>
                </a:gridCol>
              </a:tblGrid>
              <a:tr h="735449">
                <a:tc>
                  <a:txBody>
                    <a:bodyPr/>
                    <a:lstStyle/>
                    <a:p>
                      <a:pPr algn="ctr"/>
                      <a:r>
                        <a:rPr lang="en-US" sz="2600" b="1" dirty="0">
                          <a:latin typeface="Calibri" pitchFamily="34" charset="0"/>
                          <a:cs typeface="Calibri" pitchFamily="34" charset="0"/>
                        </a:rPr>
                        <a:t>Phase</a:t>
                      </a:r>
                      <a:endParaRPr lang="en-US" sz="2600" b="1" dirty="0">
                        <a:solidFill>
                          <a:srgbClr val="FFFF00"/>
                        </a:solidFill>
                        <a:latin typeface="Calibri" pitchFamily="34" charset="0"/>
                        <a:cs typeface="Calibri" pitchFamily="34" charset="0"/>
                      </a:endParaRPr>
                    </a:p>
                  </a:txBody>
                  <a:tcPr marT="45712" marB="45712" anchor="ctr"/>
                </a:tc>
                <a:tc>
                  <a:txBody>
                    <a:bodyPr/>
                    <a:lstStyle/>
                    <a:p>
                      <a:pPr algn="ctr"/>
                      <a:r>
                        <a:rPr lang="en-US" sz="2600" b="1" dirty="0">
                          <a:latin typeface="Calibri" pitchFamily="34" charset="0"/>
                          <a:cs typeface="Calibri" pitchFamily="34" charset="0"/>
                        </a:rPr>
                        <a:t>Justification</a:t>
                      </a:r>
                      <a:endParaRPr lang="en-US" sz="2600" b="1" dirty="0">
                        <a:solidFill>
                          <a:srgbClr val="FFFF00"/>
                        </a:solidFill>
                        <a:latin typeface="Calibri" pitchFamily="34" charset="0"/>
                        <a:cs typeface="Calibri" pitchFamily="34" charset="0"/>
                      </a:endParaRPr>
                    </a:p>
                  </a:txBody>
                  <a:tcPr marT="45712" marB="45712" anchor="ctr"/>
                </a:tc>
                <a:tc>
                  <a:txBody>
                    <a:bodyPr/>
                    <a:lstStyle/>
                    <a:p>
                      <a:pPr algn="ctr"/>
                      <a:r>
                        <a:rPr lang="en-US" sz="2600" b="1" u="none" dirty="0">
                          <a:latin typeface="Calibri" pitchFamily="34" charset="0"/>
                          <a:cs typeface="Calibri" pitchFamily="34" charset="0"/>
                        </a:rPr>
                        <a:t>Sanctification</a:t>
                      </a:r>
                      <a:endParaRPr lang="en-US" sz="2600" b="1" u="none" dirty="0">
                        <a:solidFill>
                          <a:srgbClr val="FFFF00"/>
                        </a:solidFill>
                        <a:latin typeface="Calibri" pitchFamily="34" charset="0"/>
                        <a:cs typeface="Calibri" pitchFamily="34" charset="0"/>
                      </a:endParaRPr>
                    </a:p>
                  </a:txBody>
                  <a:tcPr marT="45712" marB="45712" anchor="ctr"/>
                </a:tc>
                <a:tc>
                  <a:txBody>
                    <a:bodyPr/>
                    <a:lstStyle/>
                    <a:p>
                      <a:pPr algn="ctr"/>
                      <a:r>
                        <a:rPr lang="en-US" sz="2600" b="1" dirty="0">
                          <a:latin typeface="Calibri" pitchFamily="34" charset="0"/>
                          <a:cs typeface="Calibri" pitchFamily="34" charset="0"/>
                        </a:rPr>
                        <a:t>Glorification</a:t>
                      </a: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10000"/>
                  </a:ext>
                </a:extLst>
              </a:tr>
              <a:tr h="873206">
                <a:tc>
                  <a:txBody>
                    <a:bodyPr/>
                    <a:lstStyle/>
                    <a:p>
                      <a:pPr algn="ctr"/>
                      <a:r>
                        <a:rPr lang="en-US" sz="2600" b="1" dirty="0">
                          <a:latin typeface="Calibri" pitchFamily="34" charset="0"/>
                          <a:cs typeface="Calibri" pitchFamily="34" charset="0"/>
                        </a:rPr>
                        <a:t>Tense</a:t>
                      </a:r>
                    </a:p>
                  </a:txBody>
                  <a:tcPr marT="45712" marB="45712" anchor="ctr"/>
                </a:tc>
                <a:tc>
                  <a:txBody>
                    <a:bodyPr/>
                    <a:lstStyle/>
                    <a:p>
                      <a:pPr algn="ctr"/>
                      <a:r>
                        <a:rPr lang="en-US" sz="2600" b="1" dirty="0">
                          <a:solidFill>
                            <a:srgbClr val="C00000"/>
                          </a:solidFill>
                          <a:latin typeface="Calibri" pitchFamily="34" charset="0"/>
                          <a:cs typeface="Calibri" pitchFamily="34" charset="0"/>
                        </a:rPr>
                        <a:t>Past</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Present</a:t>
                      </a:r>
                    </a:p>
                  </a:txBody>
                  <a:tcPr marT="45712" marB="45712" anchor="ctr"/>
                </a:tc>
                <a:tc>
                  <a:txBody>
                    <a:bodyPr/>
                    <a:lstStyle/>
                    <a:p>
                      <a:pPr algn="ctr"/>
                      <a:r>
                        <a:rPr lang="en-US" sz="2600" b="1" dirty="0">
                          <a:solidFill>
                            <a:srgbClr val="C00000"/>
                          </a:solidFill>
                          <a:latin typeface="Calibri" pitchFamily="34" charset="0"/>
                          <a:cs typeface="Calibri" pitchFamily="34" charset="0"/>
                        </a:rPr>
                        <a:t>Future</a:t>
                      </a:r>
                    </a:p>
                  </a:txBody>
                  <a:tcPr marT="45712" marB="45712" anchor="ctr"/>
                </a:tc>
                <a:extLst>
                  <a:ext uri="{0D108BD9-81ED-4DB2-BD59-A6C34878D82A}">
                    <a16:rowId xmlns:a16="http://schemas.microsoft.com/office/drawing/2014/main" val="10001"/>
                  </a:ext>
                </a:extLst>
              </a:tr>
              <a:tr h="1126207">
                <a:tc>
                  <a:txBody>
                    <a:bodyPr/>
                    <a:lstStyle/>
                    <a:p>
                      <a:pPr algn="ctr"/>
                      <a:r>
                        <a:rPr lang="en-US" sz="2600" b="1" dirty="0">
                          <a:latin typeface="Calibri" pitchFamily="34" charset="0"/>
                          <a:cs typeface="Calibri" pitchFamily="34" charset="0"/>
                        </a:rPr>
                        <a:t>Saved from sin’s:</a:t>
                      </a:r>
                    </a:p>
                  </a:txBody>
                  <a:tcPr marT="45712" marB="45712" anchor="ctr"/>
                </a:tc>
                <a:tc>
                  <a:txBody>
                    <a:bodyPr/>
                    <a:lstStyle/>
                    <a:p>
                      <a:pPr algn="ctr"/>
                      <a:r>
                        <a:rPr lang="en-US" sz="2600" b="1" dirty="0">
                          <a:solidFill>
                            <a:srgbClr val="C00000"/>
                          </a:solidFill>
                          <a:latin typeface="Calibri" pitchFamily="34" charset="0"/>
                          <a:cs typeface="Calibri" pitchFamily="34" charset="0"/>
                        </a:rPr>
                        <a:t>Penalty</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Power</a:t>
                      </a:r>
                    </a:p>
                  </a:txBody>
                  <a:tcPr marT="45712" marB="45712" anchor="ctr"/>
                </a:tc>
                <a:tc>
                  <a:txBody>
                    <a:bodyPr/>
                    <a:lstStyle/>
                    <a:p>
                      <a:pPr algn="ctr"/>
                      <a:r>
                        <a:rPr lang="en-US" sz="2600" b="1" dirty="0">
                          <a:solidFill>
                            <a:srgbClr val="C00000"/>
                          </a:solidFill>
                          <a:latin typeface="Calibri" pitchFamily="34" charset="0"/>
                          <a:cs typeface="Calibri" pitchFamily="34" charset="0"/>
                        </a:rPr>
                        <a:t>Presence</a:t>
                      </a:r>
                    </a:p>
                  </a:txBody>
                  <a:tcPr marT="45712" marB="45712" anchor="ctr"/>
                </a:tc>
                <a:extLst>
                  <a:ext uri="{0D108BD9-81ED-4DB2-BD59-A6C34878D82A}">
                    <a16:rowId xmlns:a16="http://schemas.microsoft.com/office/drawing/2014/main" val="10002"/>
                  </a:ext>
                </a:extLst>
              </a:tr>
              <a:tr h="1608538">
                <a:tc>
                  <a:txBody>
                    <a:bodyPr/>
                    <a:lstStyle/>
                    <a:p>
                      <a:pPr algn="ctr"/>
                      <a:r>
                        <a:rPr lang="en-US" sz="2600" b="1" dirty="0">
                          <a:latin typeface="Calibri" pitchFamily="34" charset="0"/>
                          <a:cs typeface="Calibri" pitchFamily="34" charset="0"/>
                        </a:rPr>
                        <a:t>Scripture</a:t>
                      </a:r>
                    </a:p>
                  </a:txBody>
                  <a:tcPr marT="45712" marB="45712" anchor="ctr"/>
                </a:tc>
                <a:tc>
                  <a:txBody>
                    <a:bodyPr/>
                    <a:lstStyle/>
                    <a:p>
                      <a:pPr algn="ctr"/>
                      <a:r>
                        <a:rPr lang="en-US" sz="2600" b="1" dirty="0">
                          <a:solidFill>
                            <a:srgbClr val="C00000"/>
                          </a:solidFill>
                          <a:latin typeface="Calibri" pitchFamily="34" charset="0"/>
                          <a:cs typeface="Calibri" pitchFamily="34" charset="0"/>
                        </a:rPr>
                        <a:t>Eph 2:8-9; Titus 3:5</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Philip 2:12</a:t>
                      </a:r>
                    </a:p>
                  </a:txBody>
                  <a:tcPr marT="45712" marB="45712" anchor="ctr"/>
                </a:tc>
                <a:tc>
                  <a:txBody>
                    <a:bodyPr/>
                    <a:lstStyle/>
                    <a:p>
                      <a:pPr algn="ctr"/>
                      <a:r>
                        <a:rPr lang="en-US" sz="2600" b="1" dirty="0">
                          <a:solidFill>
                            <a:srgbClr val="C00000"/>
                          </a:solidFill>
                          <a:latin typeface="Calibri" pitchFamily="34" charset="0"/>
                          <a:cs typeface="Calibri" pitchFamily="34" charset="0"/>
                        </a:rPr>
                        <a:t>Rom 5:10</a:t>
                      </a:r>
                    </a:p>
                  </a:txBody>
                  <a:tcPr marT="45712" marB="45712"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107220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Table 4">
            <a:extLst>
              <a:ext uri="{FF2B5EF4-FFF2-40B4-BE49-F238E27FC236}">
                <a16:creationId xmlns:a16="http://schemas.microsoft.com/office/drawing/2014/main" id="{65E2C15E-7BA6-5307-FDAD-A3935DACD47A}"/>
              </a:ext>
            </a:extLst>
          </p:cNvPr>
          <p:cNvGraphicFramePr>
            <a:graphicFrameLocks noGrp="1"/>
          </p:cNvGraphicFramePr>
          <p:nvPr/>
        </p:nvGraphicFramePr>
        <p:xfrm>
          <a:off x="685800" y="1600200"/>
          <a:ext cx="7239000" cy="3566160"/>
        </p:xfrm>
        <a:graphic>
          <a:graphicData uri="http://schemas.openxmlformats.org/drawingml/2006/table">
            <a:tbl>
              <a:tblPr firstRow="1" bandRow="1">
                <a:tableStyleId>{E8B1032C-EA38-4F05-BA0D-38AFFFC7BED3}</a:tableStyleId>
              </a:tblPr>
              <a:tblGrid>
                <a:gridCol w="3619500">
                  <a:extLst>
                    <a:ext uri="{9D8B030D-6E8A-4147-A177-3AD203B41FA5}">
                      <a16:colId xmlns:a16="http://schemas.microsoft.com/office/drawing/2014/main" val="2471753490"/>
                    </a:ext>
                  </a:extLst>
                </a:gridCol>
                <a:gridCol w="3619500">
                  <a:extLst>
                    <a:ext uri="{9D8B030D-6E8A-4147-A177-3AD203B41FA5}">
                      <a16:colId xmlns:a16="http://schemas.microsoft.com/office/drawing/2014/main" val="4163398497"/>
                    </a:ext>
                  </a:extLst>
                </a:gridCol>
              </a:tblGrid>
              <a:tr h="118872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1 THESSALONIANS 1-3</a:t>
                      </a:r>
                      <a:endParaRPr kumimoji="0" lang="en-US" sz="2800" b="1" i="0" u="none" strike="noStrike"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1 THESSALONIANS 4-5</a:t>
                      </a:r>
                      <a:endParaRPr kumimoji="0" lang="en-US" sz="2800" b="1" i="0" u="none" strike="noStrike"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lumMod val="85000"/>
                      </a:schemeClr>
                    </a:solidFill>
                  </a:tcPr>
                </a:tc>
                <a:extLst>
                  <a:ext uri="{0D108BD9-81ED-4DB2-BD59-A6C34878D82A}">
                    <a16:rowId xmlns:a16="http://schemas.microsoft.com/office/drawing/2014/main" val="1750457174"/>
                  </a:ext>
                </a:extLst>
              </a:tr>
              <a:tr h="1188720">
                <a:tc>
                  <a:txBody>
                    <a:bodyPr/>
                    <a:lstStyle/>
                    <a:p>
                      <a:pPr marL="287338" marR="0" lvl="0" indent="-287338" algn="l" defTabSz="914400" rtl="0" eaLnBrk="1" fontAlgn="base" latinLnBrk="0" hangingPunct="1">
                        <a:lnSpc>
                          <a:spcPct val="100000"/>
                        </a:lnSpc>
                        <a:spcBef>
                          <a:spcPts val="0"/>
                        </a:spcBef>
                        <a:spcAft>
                          <a:spcPts val="1800"/>
                        </a:spcAft>
                        <a:buClr>
                          <a:schemeClr val="bg2"/>
                        </a:buClr>
                        <a:buSzPct val="100000"/>
                        <a:buFont typeface="Wingdings" panose="05000000000000000000" pitchFamily="2" charset="2"/>
                        <a:buChar char="§"/>
                        <a:tabLst/>
                        <a:defRPr/>
                      </a:pPr>
                      <a:r>
                        <a:rPr kumimoji="0" lang="en-US" sz="2800" b="1" u="none" strike="noStrike" kern="1200"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Personal Experience</a:t>
                      </a:r>
                      <a:endParaRPr kumimoji="0" lang="en-US" sz="2800" b="1" i="0" u="none" strike="noStrike" kern="1200"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solidFill>
                  </a:tcPr>
                </a:tc>
                <a:tc>
                  <a:txBody>
                    <a:bodyPr/>
                    <a:lstStyle/>
                    <a:p>
                      <a:pPr marL="287338" marR="0" lvl="0" indent="-287338" algn="l" defTabSz="914400" rtl="0" eaLnBrk="1" fontAlgn="base" latinLnBrk="0" hangingPunct="1">
                        <a:lnSpc>
                          <a:spcPct val="100000"/>
                        </a:lnSpc>
                        <a:spcBef>
                          <a:spcPts val="0"/>
                        </a:spcBef>
                        <a:spcAft>
                          <a:spcPts val="1800"/>
                        </a:spcAft>
                        <a:buClr>
                          <a:schemeClr val="bg2"/>
                        </a:buClr>
                        <a:buSzPct val="100000"/>
                        <a:buFont typeface="Wingdings" panose="05000000000000000000" pitchFamily="2" charset="2"/>
                        <a:buChar char="§"/>
                        <a:tabLst/>
                        <a:defRPr/>
                      </a:pPr>
                      <a:r>
                        <a:rPr kumimoji="0" lang="en-US" sz="2800" b="1"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Practical Exhortation</a:t>
                      </a:r>
                      <a:endParaRPr kumimoji="0" lang="en-US" sz="2800" b="1" i="0"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solidFill>
                  </a:tcPr>
                </a:tc>
                <a:extLst>
                  <a:ext uri="{0D108BD9-81ED-4DB2-BD59-A6C34878D82A}">
                    <a16:rowId xmlns:a16="http://schemas.microsoft.com/office/drawing/2014/main" val="2844135064"/>
                  </a:ext>
                </a:extLst>
              </a:tr>
              <a:tr h="1188720">
                <a:tc>
                  <a:txBody>
                    <a:bodyPr/>
                    <a:lstStyle/>
                    <a:p>
                      <a:pPr marL="287338" marR="0" lvl="0" indent="-287338" algn="l" defTabSz="914400" rtl="0" eaLnBrk="1" fontAlgn="base" latinLnBrk="0" hangingPunct="1">
                        <a:lnSpc>
                          <a:spcPct val="100000"/>
                        </a:lnSpc>
                        <a:spcBef>
                          <a:spcPts val="0"/>
                        </a:spcBef>
                        <a:spcAft>
                          <a:spcPts val="1800"/>
                        </a:spcAft>
                        <a:buClr>
                          <a:schemeClr val="bg2"/>
                        </a:buClr>
                        <a:buSzPct val="100000"/>
                        <a:buFont typeface="Wingdings" panose="05000000000000000000" pitchFamily="2" charset="2"/>
                        <a:buChar char="§"/>
                        <a:tabLst/>
                        <a:defRPr/>
                      </a:pPr>
                      <a:r>
                        <a:rPr kumimoji="0" lang="en-US" sz="2800" b="1" u="none" strike="noStrike" kern="1200"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Looking Back</a:t>
                      </a:r>
                      <a:endParaRPr kumimoji="0" lang="en-US" sz="2800" b="1" i="0" u="none" strike="noStrike" kern="1200"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solidFill>
                  </a:tcPr>
                </a:tc>
                <a:tc>
                  <a:txBody>
                    <a:bodyPr/>
                    <a:lstStyle/>
                    <a:p>
                      <a:pPr marL="287338" marR="0" lvl="0" indent="-287338" algn="l" defTabSz="914400" rtl="0" eaLnBrk="1" fontAlgn="base" latinLnBrk="0" hangingPunct="1">
                        <a:lnSpc>
                          <a:spcPct val="100000"/>
                        </a:lnSpc>
                        <a:spcBef>
                          <a:spcPts val="0"/>
                        </a:spcBef>
                        <a:spcAft>
                          <a:spcPts val="1800"/>
                        </a:spcAft>
                        <a:buClr>
                          <a:schemeClr val="bg2"/>
                        </a:buClr>
                        <a:buSzPct val="100000"/>
                        <a:buFont typeface="Wingdings" panose="05000000000000000000" pitchFamily="2" charset="2"/>
                        <a:buChar char="§"/>
                        <a:tabLst/>
                        <a:defRPr/>
                      </a:pPr>
                      <a:r>
                        <a:rPr kumimoji="0" lang="en-US" sz="2800" b="1"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Looking Forward</a:t>
                      </a:r>
                      <a:endParaRPr kumimoji="0" lang="en-US" sz="2800" b="1" i="0"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solidFill>
                  </a:tcPr>
                </a:tc>
                <a:extLst>
                  <a:ext uri="{0D108BD9-81ED-4DB2-BD59-A6C34878D82A}">
                    <a16:rowId xmlns:a16="http://schemas.microsoft.com/office/drawing/2014/main" val="1311439648"/>
                  </a:ext>
                </a:extLst>
              </a:tr>
            </a:tbl>
          </a:graphicData>
        </a:graphic>
      </p:graphicFrame>
      <p:pic>
        <p:nvPicPr>
          <p:cNvPr id="2" name="Picture 1">
            <a:extLst>
              <a:ext uri="{FF2B5EF4-FFF2-40B4-BE49-F238E27FC236}">
                <a16:creationId xmlns:a16="http://schemas.microsoft.com/office/drawing/2014/main" id="{3607D159-1E0C-F52A-9C5C-FF8A688F1725}"/>
              </a:ext>
            </a:extLst>
          </p:cNvPr>
          <p:cNvPicPr>
            <a:picLocks noChangeAspect="1"/>
          </p:cNvPicPr>
          <p:nvPr/>
        </p:nvPicPr>
        <p:blipFill>
          <a:blip r:embed="rId2"/>
          <a:stretch>
            <a:fillRect/>
          </a:stretch>
        </p:blipFill>
        <p:spPr>
          <a:xfrm>
            <a:off x="8670061" y="1600200"/>
            <a:ext cx="2836139" cy="3657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49C4EA9C-41DB-479A-E80E-9719B2B8D8FF}"/>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dirty="0"/>
              <a:t>Structure</a:t>
            </a:r>
          </a:p>
        </p:txBody>
      </p:sp>
    </p:spTree>
    <p:extLst>
      <p:ext uri="{BB962C8B-B14F-4D97-AF65-F5344CB8AC3E}">
        <p14:creationId xmlns:p14="http://schemas.microsoft.com/office/powerpoint/2010/main" val="2042616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CC1D7A-68B0-4FFD-8018-DA9A9AF456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198659" name="Rectangle 1"/>
          <p:cNvSpPr>
            <a:spLocks noChangeArrowheads="1"/>
          </p:cNvSpPr>
          <p:nvPr/>
        </p:nvSpPr>
        <p:spPr bwMode="auto">
          <a:xfrm>
            <a:off x="609599" y="0"/>
            <a:ext cx="10972801" cy="3708708"/>
          </a:xfrm>
          <a:prstGeom prst="rect">
            <a:avLst/>
          </a:prstGeom>
          <a:noFill/>
          <a:ln w="28575">
            <a:noFill/>
            <a:miter lim="800000"/>
            <a:headEnd/>
            <a:tailEnd/>
          </a:ln>
        </p:spPr>
        <p:txBody>
          <a:bodyPr wrap="square">
            <a:spAutoFit/>
          </a:bodyPr>
          <a:lstStyle/>
          <a:p>
            <a:pPr algn="ctr" defTabSz="68580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Romans 13:11-12</a:t>
            </a:r>
          </a:p>
          <a:p>
            <a:pPr algn="just">
              <a:spcBef>
                <a:spcPts val="600"/>
              </a:spcBef>
              <a:spcAft>
                <a:spcPts val="60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this, knowing the time, that it is already the hour for you to awaken from sleep;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now salvation is nearer to us than when we believed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night is almost gone, and the day is near. Therefore, let us lay aside the deeds of darkness and put on the armor of light.”</a:t>
            </a:r>
          </a:p>
        </p:txBody>
      </p:sp>
    </p:spTree>
    <p:extLst>
      <p:ext uri="{BB962C8B-B14F-4D97-AF65-F5344CB8AC3E}">
        <p14:creationId xmlns:p14="http://schemas.microsoft.com/office/powerpoint/2010/main" val="13891660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E47C35-B676-42F5-ACA1-C7E5D2018C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Rectangle 3">
            <a:extLst>
              <a:ext uri="{FF2B5EF4-FFF2-40B4-BE49-F238E27FC236}">
                <a16:creationId xmlns:a16="http://schemas.microsoft.com/office/drawing/2014/main" id="{E5D3E0B1-6F50-403A-8A11-3536F5096CF6}"/>
              </a:ext>
            </a:extLst>
          </p:cNvPr>
          <p:cNvSpPr/>
          <p:nvPr/>
        </p:nvSpPr>
        <p:spPr>
          <a:xfrm>
            <a:off x="609600" y="0"/>
            <a:ext cx="10972800" cy="4185761"/>
          </a:xfrm>
          <a:prstGeom prst="rect">
            <a:avLst/>
          </a:prstGeom>
        </p:spPr>
        <p:txBody>
          <a:bodyPr wrap="square">
            <a:spAutoFit/>
          </a:bodyPr>
          <a:lstStyle/>
          <a:p>
            <a:pPr marL="342900" indent="-342900" algn="ctr" defTabSz="685800">
              <a:spcBef>
                <a:spcPts val="0"/>
              </a:spcBef>
              <a:spcAft>
                <a:spcPts val="1200"/>
              </a:spcAft>
              <a:buClr>
                <a:srgbClr val="00FFFF"/>
              </a:buClr>
              <a:buSzPct val="75000"/>
              <a:defRPr/>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Romans 8:29-30</a:t>
            </a:r>
          </a:p>
          <a:p>
            <a:pPr marL="0" marR="0" algn="just">
              <a:spcBef>
                <a:spcPts val="0"/>
              </a:spcBef>
              <a:spcAft>
                <a:spcPts val="0"/>
              </a:spcAft>
            </a:pPr>
            <a:r>
              <a:rPr lang="en-US" sz="3600" u="none" strike="noStrike" baseline="30000" dirty="0">
                <a:effectLst>
                  <a:outerShdw blurRad="38100" dist="38100" dir="2700000" algn="tl">
                    <a:srgbClr val="000000">
                      <a:alpha val="43137"/>
                    </a:srgbClr>
                  </a:outerShdw>
                </a:effectLst>
                <a:latin typeface="Calibri" panose="020F0502020204030204" pitchFamily="34" charset="0"/>
              </a:rPr>
              <a:t>29</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For those whom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foreknew</a:t>
            </a:r>
            <a:r>
              <a:rPr lang="en-US" sz="3600" dirty="0">
                <a:effectLst>
                  <a:outerShdw blurRad="38100" dist="38100" dir="2700000" algn="tl">
                    <a:srgbClr val="000000">
                      <a:alpha val="43137"/>
                    </a:srgbClr>
                  </a:outerShdw>
                </a:effectLst>
                <a:latin typeface="Calibri" panose="020F0502020204030204" pitchFamily="34" charset="0"/>
              </a:rPr>
              <a:t>, He also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predestined</a:t>
            </a:r>
            <a:r>
              <a:rPr lang="en-US" sz="3600" dirty="0">
                <a:effectLst>
                  <a:outerShdw blurRad="38100" dist="38100" dir="2700000" algn="tl">
                    <a:srgbClr val="000000">
                      <a:alpha val="43137"/>
                    </a:srgbClr>
                  </a:outerShdw>
                </a:effectLst>
                <a:latin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rPr>
              <a:t>to become</a:t>
            </a:r>
            <a:r>
              <a:rPr lang="en-US" sz="3600" dirty="0">
                <a:effectLst>
                  <a:outerShdw blurRad="38100" dist="38100" dir="2700000" algn="tl">
                    <a:srgbClr val="000000">
                      <a:alpha val="43137"/>
                    </a:srgbClr>
                  </a:outerShdw>
                </a:effectLst>
                <a:latin typeface="Calibri" panose="020F0502020204030204" pitchFamily="34" charset="0"/>
              </a:rPr>
              <a:t> conformed to the image of His Son, so that He would be the firstborn among many brethren;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30</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and these whom He predestined, He also called; and these whom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called</a:t>
            </a:r>
            <a:r>
              <a:rPr lang="en-US" sz="3600" dirty="0">
                <a:effectLst>
                  <a:outerShdw blurRad="38100" dist="38100" dir="2700000" algn="tl">
                    <a:srgbClr val="000000">
                      <a:alpha val="43137"/>
                    </a:srgbClr>
                  </a:outerShdw>
                </a:effectLst>
                <a:latin typeface="Calibri" panose="020F0502020204030204" pitchFamily="34" charset="0"/>
              </a:rPr>
              <a:t>, He also justified; and these whom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justified</a:t>
            </a:r>
            <a:r>
              <a:rPr lang="en-US" sz="3600" dirty="0">
                <a:effectLst>
                  <a:outerShdw blurRad="38100" dist="38100" dir="2700000" algn="tl">
                    <a:srgbClr val="000000">
                      <a:alpha val="43137"/>
                    </a:srgbClr>
                  </a:outerShdw>
                </a:effectLst>
                <a:latin typeface="Calibri" panose="020F0502020204030204" pitchFamily="34" charset="0"/>
              </a:rPr>
              <a:t>, He also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glorified</a:t>
            </a:r>
            <a:r>
              <a:rPr lang="en-US" sz="3600" dirty="0">
                <a:effectLst>
                  <a:outerShdw blurRad="38100" dist="38100" dir="2700000" algn="tl">
                    <a:srgbClr val="000000">
                      <a:alpha val="43137"/>
                    </a:srgbClr>
                  </a:outerShdw>
                </a:effectLst>
                <a:latin typeface="Calibri" panose="020F0502020204030204" pitchFamily="34" charset="0"/>
              </a:rPr>
              <a:t>. </a:t>
            </a:r>
          </a:p>
        </p:txBody>
      </p:sp>
      <p:pic>
        <p:nvPicPr>
          <p:cNvPr id="5" name="Picture 4">
            <a:extLst>
              <a:ext uri="{FF2B5EF4-FFF2-40B4-BE49-F238E27FC236}">
                <a16:creationId xmlns:a16="http://schemas.microsoft.com/office/drawing/2014/main" id="{909A1D0C-3650-9705-795C-CF2ECB225176}"/>
              </a:ext>
            </a:extLst>
          </p:cNvPr>
          <p:cNvPicPr>
            <a:picLocks noChangeAspect="1"/>
          </p:cNvPicPr>
          <p:nvPr/>
        </p:nvPicPr>
        <p:blipFill>
          <a:blip r:embed="rId3"/>
          <a:stretch>
            <a:fillRect/>
          </a:stretch>
        </p:blipFill>
        <p:spPr>
          <a:xfrm>
            <a:off x="3338492" y="4276721"/>
            <a:ext cx="5515015" cy="523879"/>
          </a:xfrm>
          <a:prstGeom prst="rect">
            <a:avLst/>
          </a:prstGeom>
        </p:spPr>
      </p:pic>
    </p:spTree>
    <p:extLst>
      <p:ext uri="{BB962C8B-B14F-4D97-AF65-F5344CB8AC3E}">
        <p14:creationId xmlns:p14="http://schemas.microsoft.com/office/powerpoint/2010/main" val="15311629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0" y="0"/>
            <a:ext cx="12191999" cy="6858000"/>
          </a:xfrm>
          <a:prstGeom prst="rect">
            <a:avLst/>
          </a:prstGeom>
        </p:spPr>
      </p:pic>
      <p:sp>
        <p:nvSpPr>
          <p:cNvPr id="3" name="Rectangle 1">
            <a:extLst>
              <a:ext uri="{FF2B5EF4-FFF2-40B4-BE49-F238E27FC236}">
                <a16:creationId xmlns:a16="http://schemas.microsoft.com/office/drawing/2014/main" id="{3F7C7255-08DC-AE6A-701C-7BE7297DD80B}"/>
              </a:ext>
            </a:extLst>
          </p:cNvPr>
          <p:cNvSpPr>
            <a:spLocks noChangeArrowheads="1"/>
          </p:cNvSpPr>
          <p:nvPr/>
        </p:nvSpPr>
        <p:spPr bwMode="auto">
          <a:xfrm>
            <a:off x="609600" y="0"/>
            <a:ext cx="10972800" cy="2600712"/>
          </a:xfrm>
          <a:prstGeom prst="rect">
            <a:avLst/>
          </a:prstGeom>
          <a:noFill/>
          <a:ln w="28575">
            <a:noFill/>
            <a:miter lim="800000"/>
            <a:headEnd/>
            <a:tailEnd/>
          </a:ln>
        </p:spPr>
        <p:txBody>
          <a:bodyPr wrap="square">
            <a:spAutoFit/>
          </a:bodyPr>
          <a:lstStyle/>
          <a:p>
            <a:pPr algn="ctr" defTabSz="685800" eaLnBrk="0" hangingPunct="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14:6</a:t>
            </a:r>
          </a:p>
          <a:p>
            <a:pPr algn="just" fontAlgn="auto">
              <a:spcBef>
                <a:spcPts val="600"/>
              </a:spcBef>
              <a:spcAft>
                <a:spcPts val="60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Jesus said to him, ‘I am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way,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truth,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life;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one</a:t>
            </a:r>
            <a:r>
              <a:rPr 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the Father but through Me.’”</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9870180C-3F59-F11F-10C1-E9F6FAFFC990}"/>
              </a:ext>
            </a:extLst>
          </p:cNvPr>
          <p:cNvPicPr>
            <a:picLocks noChangeAspect="1"/>
          </p:cNvPicPr>
          <p:nvPr/>
        </p:nvPicPr>
        <p:blipFill>
          <a:blip r:embed="rId3"/>
          <a:stretch>
            <a:fillRect/>
          </a:stretch>
        </p:blipFill>
        <p:spPr>
          <a:xfrm>
            <a:off x="4495800" y="2533650"/>
            <a:ext cx="3200400" cy="224505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230047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599" y="0"/>
            <a:ext cx="10982325" cy="2523768"/>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4:12</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And there 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salvation in no one else</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for there is no other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name</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under heaven that has been given among men by which we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must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dei</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be saved.”</a:t>
            </a:r>
            <a:endPar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35BEB08-1BB9-F8FA-B5E8-859630FDEE0C}"/>
              </a:ext>
            </a:extLst>
          </p:cNvPr>
          <p:cNvPicPr>
            <a:picLocks noChangeAspect="1"/>
          </p:cNvPicPr>
          <p:nvPr/>
        </p:nvPicPr>
        <p:blipFill rotWithShape="1">
          <a:blip r:embed="rId3"/>
          <a:srcRect l="23913" r="27391" b="12353"/>
          <a:stretch/>
        </p:blipFill>
        <p:spPr>
          <a:xfrm>
            <a:off x="4446397" y="2667000"/>
            <a:ext cx="3299206" cy="219456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811665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320528"/>
            <a:ext cx="8686800" cy="2937272"/>
          </a:xfrm>
        </p:spPr>
        <p:txBody>
          <a:bodyPr/>
          <a:lstStyle/>
          <a:p>
            <a:pPr marL="514350" lvl="2" indent="-514350" algn="just" eaLnBrk="1" hangingPunct="1">
              <a:spcBef>
                <a:spcPts val="0"/>
              </a:spcBef>
              <a:spcAft>
                <a:spcPts val="30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We are not appointed unto wrath (9)</a:t>
            </a:r>
          </a:p>
          <a:p>
            <a:pPr marL="514350" lvl="2" indent="-514350" algn="just" eaLnBrk="1" hangingPunct="1">
              <a:spcBef>
                <a:spcPts val="0"/>
              </a:spcBef>
              <a:spcAft>
                <a:spcPts val="3000"/>
              </a:spcAft>
              <a:buClr>
                <a:srgbClr val="CC66FF"/>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We are exempted from wrath whether morally asleep or awake (10)</a:t>
            </a:r>
          </a:p>
          <a:p>
            <a:pPr marL="514350" lvl="2" indent="-514350" algn="just" eaLnBrk="1" hangingPunct="1">
              <a:spcBef>
                <a:spcPts val="0"/>
              </a:spcBef>
              <a:spcAft>
                <a:spcPts val="30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Promises of comfort (11)</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609600" y="228600"/>
            <a:ext cx="10972800" cy="1097280"/>
          </a:xfrm>
        </p:spPr>
        <p:txBody>
          <a:bodyPr/>
          <a:lstStyle/>
          <a:p>
            <a:pPr algn="ctr" eaLnBrk="1" hangingPunct="1"/>
            <a:r>
              <a:rPr lang="en-US" sz="3600" kern="1200" dirty="0">
                <a:effectLst>
                  <a:outerShdw blurRad="38100" dist="38100" dir="2700000" algn="tl">
                    <a:srgbClr val="000000"/>
                  </a:outerShdw>
                </a:effectLst>
                <a:cs typeface="Calibri" panose="020F0502020204030204" pitchFamily="34" charset="0"/>
              </a:rPr>
              <a:t>Three Reasons Believers Will Not Be in the Tribulation </a:t>
            </a:r>
            <a:br>
              <a:rPr lang="en-US" sz="3600" kern="1200" dirty="0">
                <a:effectLst>
                  <a:outerShdw blurRad="38100" dist="38100" dir="2700000" algn="tl">
                    <a:srgbClr val="000000"/>
                  </a:outerShdw>
                </a:effectLst>
                <a:cs typeface="Calibri" panose="020F0502020204030204" pitchFamily="34" charset="0"/>
              </a:rPr>
            </a:br>
            <a:r>
              <a:rPr lang="en-US" sz="3200" dirty="0">
                <a:solidFill>
                  <a:schemeClr val="tx1"/>
                </a:solidFill>
                <a:effectLst>
                  <a:outerShdw blurRad="38100" dist="38100" dir="2700000" algn="tl">
                    <a:srgbClr val="000000">
                      <a:alpha val="43137"/>
                    </a:srgbClr>
                  </a:outerShdw>
                </a:effectLst>
              </a:rPr>
              <a:t>(1 Thess. 5:9-11)</a:t>
            </a:r>
            <a:endParaRPr lang="en-US" sz="3100" dirty="0">
              <a:solidFill>
                <a:schemeClr val="tx1"/>
              </a:solidFill>
              <a:effectLst>
                <a:outerShdw blurRad="38100" dist="38100" dir="2700000" algn="tl">
                  <a:srgbClr val="000000">
                    <a:alpha val="43137"/>
                  </a:srgbClr>
                </a:outerShdw>
              </a:effectLst>
            </a:endParaRPr>
          </a:p>
        </p:txBody>
      </p:sp>
      <p:pic>
        <p:nvPicPr>
          <p:cNvPr id="2" name="Picture 4" descr="C:\Documents and Settings\Owner\Application Data\Microsoft\Media Catalog\Downloaded Clips\cl0\SY01462_.wmf">
            <a:extLst>
              <a:ext uri="{FF2B5EF4-FFF2-40B4-BE49-F238E27FC236}">
                <a16:creationId xmlns:a16="http://schemas.microsoft.com/office/drawing/2014/main" id="{929A24E6-D523-4D0F-BC54-0E333DFE48B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424899" y="2320528"/>
            <a:ext cx="2157501" cy="2216944"/>
          </a:xfrm>
          <a:prstGeom prst="rect">
            <a:avLst/>
          </a:prstGeom>
          <a:noFill/>
          <a:ln w="9525">
            <a:noFill/>
            <a:miter lim="800000"/>
            <a:headEnd/>
            <a:tailEnd/>
          </a:ln>
        </p:spPr>
      </p:pic>
    </p:spTree>
    <p:extLst>
      <p:ext uri="{BB962C8B-B14F-4D97-AF65-F5344CB8AC3E}">
        <p14:creationId xmlns:p14="http://schemas.microsoft.com/office/powerpoint/2010/main" val="35720708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D8777A-4407-D8DD-20BD-1B7A6F4A63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9939" name="Rectangle 3"/>
          <p:cNvSpPr>
            <a:spLocks noGrp="1"/>
          </p:cNvSpPr>
          <p:nvPr>
            <p:ph type="body" sz="half" idx="2"/>
          </p:nvPr>
        </p:nvSpPr>
        <p:spPr>
          <a:xfrm>
            <a:off x="609599" y="0"/>
            <a:ext cx="10972799" cy="5105400"/>
          </a:xfrm>
        </p:spPr>
        <p:txBody>
          <a:bodyPr/>
          <a:lstStyle/>
          <a:p>
            <a:pPr algn="ctr" defTabSz="685800">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1 Thessalonians 4:13-18</a:t>
            </a:r>
          </a:p>
          <a:p>
            <a:pPr marL="0" indent="0" algn="just">
              <a:spcBef>
                <a:spcPts val="0"/>
              </a:spcBef>
              <a:buNone/>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do not want you to be uninformed, brethren, about those who are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asleep</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you will not grieve as do the rest who have no hope.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we believe that Jesus died and rose again, even so God will bring with Him those who have fallen asleep in Jesus.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we say to you by the word of the Lord, </a:t>
            </a:r>
            <a:r>
              <a:rPr lang="en-US" sz="3400" dirty="0">
                <a:effectLst>
                  <a:outerShdw blurRad="38100" dist="38100" dir="2700000" algn="tl">
                    <a:srgbClr val="000000">
                      <a:alpha val="43137"/>
                    </a:srgbClr>
                  </a:outerShdw>
                </a:effectLst>
                <a:cs typeface="Calibri" panose="020F0502020204030204" pitchFamily="34" charset="0"/>
              </a:rPr>
              <a:t>that we who are alive and remain until the coming of the Lord, will not precede those who have fallen asleep.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will descend from . . .</a:t>
            </a:r>
          </a:p>
        </p:txBody>
      </p:sp>
    </p:spTree>
    <p:extLst>
      <p:ext uri="{BB962C8B-B14F-4D97-AF65-F5344CB8AC3E}">
        <p14:creationId xmlns:p14="http://schemas.microsoft.com/office/powerpoint/2010/main" val="8023243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80530"/>
            <a:ext cx="10972800" cy="4182070"/>
          </a:xfrm>
        </p:spPr>
        <p:txBody>
          <a:bodyPr/>
          <a:lstStyle/>
          <a:p>
            <a:pPr marL="0" indent="0" algn="just">
              <a:spcBef>
                <a:spcPts val="0"/>
              </a:spcBef>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Finally, we should note that the purpose of the tribulation is also to be </a:t>
            </a:r>
            <a:r>
              <a:rPr lang="en-US" b="1" u="sng" dirty="0">
                <a:solidFill>
                  <a:srgbClr val="FFFFCC"/>
                </a:solidFill>
                <a:effectLst>
                  <a:outerShdw blurRad="38100" dist="38100" dir="2700000" algn="tl">
                    <a:srgbClr val="000000">
                      <a:alpha val="43137"/>
                    </a:srgbClr>
                  </a:outerShdw>
                </a:effectLst>
              </a:rPr>
              <a:t>the testing of lukewarm shallow Laodicean Christians who will be left behind at the coming of Christ</a:t>
            </a:r>
            <a:r>
              <a:rPr lang="en-US" dirty="0">
                <a:effectLst>
                  <a:outerShdw blurRad="38100" dist="38100" dir="2700000" algn="tl">
                    <a:srgbClr val="000000">
                      <a:alpha val="43137"/>
                    </a:srgbClr>
                  </a:outerShdw>
                </a:effectLst>
              </a:rPr>
              <a:t>. No doubt multitudes who expect to be raptured will be disappointed because like the foolish virgins, they were not watchful. </a:t>
            </a:r>
            <a:r>
              <a:rPr lang="en-US" b="1" u="sng" dirty="0">
                <a:solidFill>
                  <a:srgbClr val="FFFFCC"/>
                </a:solidFill>
                <a:effectLst>
                  <a:outerShdw blurRad="38100" dist="38100" dir="2700000" algn="tl">
                    <a:srgbClr val="000000">
                      <a:alpha val="43137"/>
                    </a:srgbClr>
                  </a:outerShdw>
                </a:effectLst>
              </a:rPr>
              <a:t>Tribulation is then for the purpose of trying the faith of those who profess to be Christians but who really never repented or are living in disobedience to the will of God</a:t>
            </a:r>
            <a:r>
              <a:rPr lang="en-US" dirty="0">
                <a:effectLst>
                  <a:outerShdw blurRad="38100" dist="38100" dir="2700000" algn="tl">
                    <a:srgbClr val="000000">
                      <a:alpha val="43137"/>
                    </a:srgbClr>
                  </a:outerShdw>
                </a:effectLst>
              </a:rPr>
              <a:t>.</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2871788" y="228600"/>
            <a:ext cx="6448424" cy="1000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spcAft>
                <a:spcPts val="600"/>
              </a:spcAft>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Ray Brubaker</a:t>
            </a:r>
          </a:p>
          <a:p>
            <a:pPr algn="ctr"/>
            <a:r>
              <a:rPr lang="en-US" sz="1800" dirty="0">
                <a:effectLst>
                  <a:outerShdw blurRad="38100" dist="38100" dir="2700000" algn="tl">
                    <a:srgbClr val="000000">
                      <a:alpha val="43137"/>
                    </a:srgbClr>
                  </a:outerShdw>
                </a:effectLst>
                <a:latin typeface="Calibri" panose="020F0502020204030204" pitchFamily="34" charset="0"/>
              </a:rPr>
              <a:t>"The Purpose of the Tribulation," Radar News, (December 1968): 6.</a:t>
            </a:r>
            <a:endParaRPr lang="en-US" altLang="en-US" sz="1800" dirty="0">
              <a:effectLst>
                <a:outerShdw blurRad="38100" dist="38100" dir="2700000" algn="tl">
                  <a:srgbClr val="000000">
                    <a:alpha val="43137"/>
                  </a:srgbClr>
                </a:outerShdw>
              </a:effectLst>
              <a:latin typeface="Calibri" panose="020F0502020204030204" pitchFamily="34" charset="0"/>
            </a:endParaRPr>
          </a:p>
        </p:txBody>
      </p:sp>
      <p:pic>
        <p:nvPicPr>
          <p:cNvPr id="1026" name="Picture 2">
            <a:extLst>
              <a:ext uri="{FF2B5EF4-FFF2-40B4-BE49-F238E27FC236}">
                <a16:creationId xmlns:a16="http://schemas.microsoft.com/office/drawing/2014/main" id="{317D5983-7822-45C4-8AC7-FE294376BA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77" y="5715000"/>
            <a:ext cx="4286249"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5029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B87461A-4A3D-4EB7-8ED7-D41890439C84}"/>
              </a:ext>
            </a:extLst>
          </p:cNvPr>
          <p:cNvSpPr>
            <a:spLocks noGrp="1" noChangeArrowheads="1"/>
          </p:cNvSpPr>
          <p:nvPr>
            <p:ph type="title"/>
          </p:nvPr>
        </p:nvSpPr>
        <p:spPr>
          <a:xfrm>
            <a:off x="3190231" y="228600"/>
            <a:ext cx="5811541" cy="1066800"/>
          </a:xfrm>
        </p:spPr>
        <p:txBody>
          <a:bodyPr/>
          <a:lstStyle/>
          <a:p>
            <a:pPr algn="ctr">
              <a:spcAft>
                <a:spcPts val="600"/>
              </a:spcAft>
            </a:pPr>
            <a:r>
              <a:rPr lang="en-US" sz="3600" kern="1200" dirty="0">
                <a:solidFill>
                  <a:srgbClr val="00FFFF"/>
                </a:solidFill>
                <a:effectLst>
                  <a:outerShdw blurRad="38100" dist="38100" dir="2700000" algn="tl">
                    <a:srgbClr val="000000">
                      <a:alpha val="43137"/>
                    </a:srgbClr>
                  </a:outerShdw>
                </a:effectLst>
                <a:ea typeface="+mn-ea"/>
                <a:cs typeface="Arial" charset="0"/>
              </a:rPr>
              <a:t>G.N.H. Peters </a:t>
            </a:r>
            <a:br>
              <a:rPr lang="en-US" sz="3200" dirty="0">
                <a:solidFill>
                  <a:schemeClr val="tx1"/>
                </a:solidFill>
                <a:effectLst>
                  <a:outerShdw blurRad="38100" dist="38100" dir="2700000" algn="tl">
                    <a:srgbClr val="000000">
                      <a:alpha val="43137"/>
                    </a:srgbClr>
                  </a:outerShdw>
                </a:effectLst>
              </a:rPr>
            </a:br>
            <a:r>
              <a:rPr lang="en-US" sz="2000" i="1" dirty="0">
                <a:solidFill>
                  <a:schemeClr val="tx1"/>
                </a:solidFill>
                <a:effectLst>
                  <a:outerShdw blurRad="38100" dist="38100" dir="2700000" algn="tl">
                    <a:srgbClr val="000000">
                      <a:alpha val="43137"/>
                    </a:srgbClr>
                  </a:outerShdw>
                </a:effectLst>
              </a:rPr>
              <a:t>Theocratic Kingdom</a:t>
            </a:r>
            <a:r>
              <a:rPr lang="en-US" sz="2000" dirty="0">
                <a:solidFill>
                  <a:schemeClr val="tx1"/>
                </a:solidFill>
                <a:effectLst>
                  <a:outerShdw blurRad="38100" dist="38100" dir="2700000" algn="tl">
                    <a:srgbClr val="000000">
                      <a:alpha val="43137"/>
                    </a:srgbClr>
                  </a:outerShdw>
                </a:effectLst>
              </a:rPr>
              <a:t>, 2:332</a:t>
            </a:r>
            <a:endParaRPr lang="en-US" altLang="en-US" sz="3200" dirty="0">
              <a:solidFill>
                <a:schemeClr val="tx1"/>
              </a:solidFill>
              <a:effectLst>
                <a:outerShdw blurRad="38100" dist="38100" dir="2700000" algn="tl">
                  <a:srgbClr val="000000">
                    <a:alpha val="43137"/>
                  </a:srgbClr>
                </a:outerShdw>
              </a:effectLst>
            </a:endParaRPr>
          </a:p>
        </p:txBody>
      </p:sp>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09601" y="1447800"/>
            <a:ext cx="10972800" cy="51816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 not simply those who ‘watch’ that shall ‘escape,’ but those, Luke 21:36 who ‘watch and pray always,’ avoiding the corrupting influences around them. The number of translated ones may not be very large (for the number of translated ones given as...types in comparison with the number of those not translated, and with that of the resurrected saints is small so that Dr. </a:t>
            </a:r>
            <a:r>
              <a:rPr lang="en-US" sz="31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Seiss</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 whom many concur, is undoubtedly correct in saying: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have no idea that a very large portion of mankind, or even of the professing Church, will be thus taken</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first translation, if I may so speak, will embrace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only the select few who watch and pray always</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etc.””</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6161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6152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6221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6212419" y="5154400"/>
                <a:ext cx="29880" cy="18000"/>
              </a:xfrm>
              <a:prstGeom prst="rect">
                <a:avLst/>
              </a:prstGeom>
            </p:spPr>
          </p:pic>
        </mc:Fallback>
      </mc:AlternateContent>
      <p:pic>
        <p:nvPicPr>
          <p:cNvPr id="3" name="Picture 2">
            <a:extLst>
              <a:ext uri="{FF2B5EF4-FFF2-40B4-BE49-F238E27FC236}">
                <a16:creationId xmlns:a16="http://schemas.microsoft.com/office/drawing/2014/main" id="{350D7FA4-D6F6-4852-9D3E-DCAA1F90F8B5}"/>
              </a:ext>
            </a:extLst>
          </p:cNvPr>
          <p:cNvPicPr>
            <a:picLocks noChangeAspect="1"/>
          </p:cNvPicPr>
          <p:nvPr/>
        </p:nvPicPr>
        <p:blipFill>
          <a:blip r:embed="rId7">
            <a:extLst>
              <a:ext uri="{BEBA8EAE-BF5A-486C-A8C5-ECC9F3942E4B}">
                <a14:imgProps xmlns:a14="http://schemas.microsoft.com/office/drawing/2010/main">
                  <a14:imgLayer r:embed="rId8">
                    <a14:imgEffect>
                      <a14:saturation sat="400000"/>
                    </a14:imgEffect>
                  </a14:imgLayer>
                </a14:imgProps>
              </a:ext>
            </a:extLst>
          </a:blip>
          <a:stretch>
            <a:fillRect/>
          </a:stretch>
        </p:blipFill>
        <p:spPr>
          <a:xfrm>
            <a:off x="533400" y="76200"/>
            <a:ext cx="848106" cy="1280160"/>
          </a:xfrm>
          <a:prstGeom prst="rect">
            <a:avLst/>
          </a:prstGeom>
          <a:ln>
            <a:solidFill>
              <a:schemeClr val="tx1"/>
            </a:solidFill>
          </a:ln>
        </p:spPr>
      </p:pic>
    </p:spTree>
    <p:extLst>
      <p:ext uri="{BB962C8B-B14F-4D97-AF65-F5344CB8AC3E}">
        <p14:creationId xmlns:p14="http://schemas.microsoft.com/office/powerpoint/2010/main" val="32766574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34147" name="Rectangle 1"/>
          <p:cNvSpPr>
            <a:spLocks noChangeArrowheads="1"/>
          </p:cNvSpPr>
          <p:nvPr/>
        </p:nvSpPr>
        <p:spPr bwMode="auto">
          <a:xfrm>
            <a:off x="1066800" y="0"/>
            <a:ext cx="10058400" cy="1969770"/>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15:51</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I tell you a mystery;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will not </a:t>
            </a:r>
            <a:r>
              <a:rPr lang="en-US" sz="3600" b="1" u="sng"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sleep, but we will </a:t>
            </a:r>
            <a:r>
              <a:rPr lang="en-US" sz="3600" b="1" u="sng"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 changed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5C49687-6F19-4961-AA11-648CF86BC9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34004" y="2286000"/>
            <a:ext cx="3323992" cy="2743200"/>
          </a:xfrm>
          <a:prstGeom prst="ellipse">
            <a:avLst/>
          </a:prstGeom>
          <a:ln>
            <a:noFill/>
          </a:ln>
          <a:effectLst>
            <a:softEdge rad="112500"/>
          </a:effectLst>
        </p:spPr>
      </p:pic>
    </p:spTree>
    <p:extLst>
      <p:ext uri="{BB962C8B-B14F-4D97-AF65-F5344CB8AC3E}">
        <p14:creationId xmlns:p14="http://schemas.microsoft.com/office/powerpoint/2010/main" val="33024630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320528"/>
            <a:ext cx="8686800" cy="2937272"/>
          </a:xfrm>
        </p:spPr>
        <p:txBody>
          <a:bodyPr/>
          <a:lstStyle/>
          <a:p>
            <a:pPr marL="514350" lvl="2" indent="-514350" algn="just" eaLnBrk="1" hangingPunct="1">
              <a:spcBef>
                <a:spcPts val="0"/>
              </a:spcBef>
              <a:spcAft>
                <a:spcPts val="30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We are not appointed unto wrath (9)</a:t>
            </a:r>
          </a:p>
          <a:p>
            <a:pPr marL="514350" lvl="2" indent="-514350" algn="just" eaLnBrk="1" hangingPunct="1">
              <a:spcBef>
                <a:spcPts val="0"/>
              </a:spcBef>
              <a:spcAft>
                <a:spcPts val="30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We are exempted from wrath whether morally asleep or awake (10)</a:t>
            </a:r>
          </a:p>
          <a:p>
            <a:pPr marL="514350" lvl="2" indent="-514350" algn="just" eaLnBrk="1" hangingPunct="1">
              <a:spcBef>
                <a:spcPts val="0"/>
              </a:spcBef>
              <a:spcAft>
                <a:spcPts val="3000"/>
              </a:spcAft>
              <a:buClr>
                <a:srgbClr val="CC66FF"/>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Promises of comfort (11)</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609600" y="228600"/>
            <a:ext cx="10972800" cy="1097280"/>
          </a:xfrm>
        </p:spPr>
        <p:txBody>
          <a:bodyPr/>
          <a:lstStyle/>
          <a:p>
            <a:pPr algn="ctr" eaLnBrk="1" hangingPunct="1"/>
            <a:r>
              <a:rPr lang="en-US" sz="3600" kern="1200" dirty="0">
                <a:effectLst>
                  <a:outerShdw blurRad="38100" dist="38100" dir="2700000" algn="tl">
                    <a:srgbClr val="000000"/>
                  </a:outerShdw>
                </a:effectLst>
                <a:cs typeface="Calibri" panose="020F0502020204030204" pitchFamily="34" charset="0"/>
              </a:rPr>
              <a:t>Three Reasons Believers Will Not Be in the Tribulation </a:t>
            </a:r>
            <a:br>
              <a:rPr lang="en-US" sz="3600" kern="1200" dirty="0">
                <a:effectLst>
                  <a:outerShdw blurRad="38100" dist="38100" dir="2700000" algn="tl">
                    <a:srgbClr val="000000"/>
                  </a:outerShdw>
                </a:effectLst>
                <a:cs typeface="Calibri" panose="020F0502020204030204" pitchFamily="34" charset="0"/>
              </a:rPr>
            </a:br>
            <a:r>
              <a:rPr lang="en-US" sz="3200" dirty="0">
                <a:solidFill>
                  <a:schemeClr val="tx1"/>
                </a:solidFill>
                <a:effectLst>
                  <a:outerShdw blurRad="38100" dist="38100" dir="2700000" algn="tl">
                    <a:srgbClr val="000000">
                      <a:alpha val="43137"/>
                    </a:srgbClr>
                  </a:outerShdw>
                </a:effectLst>
              </a:rPr>
              <a:t>(1 Thess. 5:9-11)</a:t>
            </a:r>
            <a:endParaRPr lang="en-US" sz="3100" dirty="0">
              <a:solidFill>
                <a:schemeClr val="tx1"/>
              </a:solidFill>
              <a:effectLst>
                <a:outerShdw blurRad="38100" dist="38100" dir="2700000" algn="tl">
                  <a:srgbClr val="000000">
                    <a:alpha val="43137"/>
                  </a:srgbClr>
                </a:outerShdw>
              </a:effectLst>
            </a:endParaRPr>
          </a:p>
        </p:txBody>
      </p:sp>
      <p:pic>
        <p:nvPicPr>
          <p:cNvPr id="2" name="Picture 4" descr="C:\Documents and Settings\Owner\Application Data\Microsoft\Media Catalog\Downloaded Clips\cl0\SY01462_.wmf">
            <a:extLst>
              <a:ext uri="{FF2B5EF4-FFF2-40B4-BE49-F238E27FC236}">
                <a16:creationId xmlns:a16="http://schemas.microsoft.com/office/drawing/2014/main" id="{929A24E6-D523-4D0F-BC54-0E333DFE48B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424899" y="2320528"/>
            <a:ext cx="2157501" cy="2216944"/>
          </a:xfrm>
          <a:prstGeom prst="rect">
            <a:avLst/>
          </a:prstGeom>
          <a:noFill/>
          <a:ln w="9525">
            <a:noFill/>
            <a:miter lim="800000"/>
            <a:headEnd/>
            <a:tailEnd/>
          </a:ln>
        </p:spPr>
      </p:pic>
    </p:spTree>
    <p:extLst>
      <p:ext uri="{BB962C8B-B14F-4D97-AF65-F5344CB8AC3E}">
        <p14:creationId xmlns:p14="http://schemas.microsoft.com/office/powerpoint/2010/main" val="2320218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F545ADD-CC71-39E8-8846-1E89FB322114}"/>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dirty="0"/>
              <a:t>Structure</a:t>
            </a:r>
          </a:p>
        </p:txBody>
      </p:sp>
      <p:sp>
        <p:nvSpPr>
          <p:cNvPr id="10243" name="Rectangle 3">
            <a:extLst>
              <a:ext uri="{FF2B5EF4-FFF2-40B4-BE49-F238E27FC236}">
                <a16:creationId xmlns:a16="http://schemas.microsoft.com/office/drawing/2014/main" id="{954C290D-E23B-D080-54A1-8A99D9767884}"/>
              </a:ext>
            </a:extLst>
          </p:cNvPr>
          <p:cNvSpPr>
            <a:spLocks noGrp="1" noChangeArrowheads="1"/>
          </p:cNvSpPr>
          <p:nvPr>
            <p:ph type="body" idx="1"/>
          </p:nvPr>
        </p:nvSpPr>
        <p:spPr>
          <a:xfrm>
            <a:off x="609601" y="1638300"/>
            <a:ext cx="5105399" cy="3581400"/>
          </a:xfrm>
        </p:spPr>
        <p:txBody>
          <a:bodyPr/>
          <a:lstStyle/>
          <a:p>
            <a:pPr eaLnBrk="1" hangingPunct="1">
              <a:spcBef>
                <a:spcPts val="0"/>
              </a:spcBef>
              <a:spcAft>
                <a:spcPts val="1800"/>
              </a:spcAft>
              <a:defRPr/>
            </a:pPr>
            <a:r>
              <a:rPr lang="en-US" sz="2800" dirty="0"/>
              <a:t>Personal (1</a:t>
            </a:r>
            <a:r>
              <a:rPr lang="en-US" sz="2800" dirty="0">
                <a:cs typeface="Calibri" panose="020F0502020204030204" pitchFamily="34" charset="0"/>
              </a:rPr>
              <a:t>–3)</a:t>
            </a:r>
          </a:p>
          <a:p>
            <a:pPr lvl="1" eaLnBrk="1" hangingPunct="1">
              <a:spcBef>
                <a:spcPts val="0"/>
              </a:spcBef>
              <a:spcAft>
                <a:spcPts val="1800"/>
              </a:spcAft>
              <a:defRPr/>
            </a:pPr>
            <a:r>
              <a:rPr lang="en-US" sz="2800" dirty="0">
                <a:ea typeface="+mn-ea"/>
                <a:cs typeface="+mn-cs"/>
              </a:rPr>
              <a:t>Genuine conversion (1)</a:t>
            </a:r>
          </a:p>
          <a:p>
            <a:pPr lvl="1" eaLnBrk="1" hangingPunct="1">
              <a:spcBef>
                <a:spcPts val="0"/>
              </a:spcBef>
              <a:spcAft>
                <a:spcPts val="1800"/>
              </a:spcAft>
              <a:defRPr/>
            </a:pPr>
            <a:r>
              <a:rPr lang="en-US" sz="2800" dirty="0">
                <a:ea typeface="+mn-ea"/>
                <a:cs typeface="+mn-cs"/>
              </a:rPr>
              <a:t>Impure motives (2:1-16)</a:t>
            </a:r>
          </a:p>
          <a:p>
            <a:pPr lvl="1" eaLnBrk="1" hangingPunct="1">
              <a:spcBef>
                <a:spcPts val="0"/>
              </a:spcBef>
              <a:spcAft>
                <a:spcPts val="1800"/>
              </a:spcAft>
              <a:defRPr/>
            </a:pPr>
            <a:r>
              <a:rPr lang="en-US" sz="2800" dirty="0"/>
              <a:t>Lack of concern (2:17–3:13)</a:t>
            </a:r>
          </a:p>
        </p:txBody>
      </p:sp>
      <p:sp>
        <p:nvSpPr>
          <p:cNvPr id="4" name="Rectangle 3">
            <a:extLst>
              <a:ext uri="{FF2B5EF4-FFF2-40B4-BE49-F238E27FC236}">
                <a16:creationId xmlns:a16="http://schemas.microsoft.com/office/drawing/2014/main" id="{202C4FAC-8873-86F9-B17A-56D8DF49DDFF}"/>
              </a:ext>
            </a:extLst>
          </p:cNvPr>
          <p:cNvSpPr txBox="1">
            <a:spLocks noChangeArrowheads="1"/>
          </p:cNvSpPr>
          <p:nvPr/>
        </p:nvSpPr>
        <p:spPr bwMode="auto">
          <a:xfrm>
            <a:off x="5562600" y="1638300"/>
            <a:ext cx="6019800" cy="3581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lnSpc>
                <a:spcPct val="90000"/>
              </a:lnSpc>
              <a:spcBef>
                <a:spcPts val="0"/>
              </a:spcBef>
              <a:spcAft>
                <a:spcPts val="1800"/>
              </a:spcAft>
              <a:defRPr/>
            </a:pPr>
            <a:r>
              <a:rPr lang="en-US" sz="2800" b="1" dirty="0">
                <a:solidFill>
                  <a:srgbClr val="FFFFCC"/>
                </a:solidFill>
              </a:rPr>
              <a:t>Practical (4–5)</a:t>
            </a:r>
          </a:p>
          <a:p>
            <a:pPr lvl="1" eaLnBrk="1" hangingPunct="1">
              <a:lnSpc>
                <a:spcPct val="90000"/>
              </a:lnSpc>
              <a:spcBef>
                <a:spcPts val="0"/>
              </a:spcBef>
              <a:spcAft>
                <a:spcPts val="1800"/>
              </a:spcAft>
              <a:defRPr/>
            </a:pPr>
            <a:r>
              <a:rPr lang="en-US" sz="2800" b="1" u="sng" dirty="0">
                <a:solidFill>
                  <a:srgbClr val="FFFFCC"/>
                </a:solidFill>
              </a:rPr>
              <a:t>Immorality (4:1-8)</a:t>
            </a:r>
          </a:p>
          <a:p>
            <a:pPr lvl="1" eaLnBrk="1" hangingPunct="1">
              <a:lnSpc>
                <a:spcPct val="90000"/>
              </a:lnSpc>
              <a:spcBef>
                <a:spcPts val="0"/>
              </a:spcBef>
              <a:spcAft>
                <a:spcPts val="1800"/>
              </a:spcAft>
              <a:defRPr/>
            </a:pPr>
            <a:r>
              <a:rPr lang="en-US" sz="2800" b="1" u="sng" dirty="0">
                <a:solidFill>
                  <a:srgbClr val="FFFFCC"/>
                </a:solidFill>
              </a:rPr>
              <a:t>Laziness (4:9-12)</a:t>
            </a:r>
          </a:p>
          <a:p>
            <a:pPr lvl="1" eaLnBrk="1" hangingPunct="1">
              <a:lnSpc>
                <a:spcPct val="90000"/>
              </a:lnSpc>
              <a:spcBef>
                <a:spcPts val="0"/>
              </a:spcBef>
              <a:spcAft>
                <a:spcPts val="1800"/>
              </a:spcAft>
              <a:defRPr/>
            </a:pPr>
            <a:r>
              <a:rPr lang="en-US" sz="2800" dirty="0"/>
              <a:t>Eschatology (4:13–5:11)</a:t>
            </a:r>
          </a:p>
          <a:p>
            <a:pPr lvl="1" eaLnBrk="1" hangingPunct="1">
              <a:lnSpc>
                <a:spcPct val="90000"/>
              </a:lnSpc>
              <a:spcBef>
                <a:spcPts val="0"/>
              </a:spcBef>
              <a:spcAft>
                <a:spcPts val="1800"/>
              </a:spcAft>
              <a:defRPr/>
            </a:pPr>
            <a:r>
              <a:rPr lang="en-US" sz="2800" dirty="0"/>
              <a:t>Ministry imbalances (5:12-15)</a:t>
            </a:r>
          </a:p>
          <a:p>
            <a:pPr lvl="1" eaLnBrk="1" hangingPunct="1">
              <a:lnSpc>
                <a:spcPct val="90000"/>
              </a:lnSpc>
              <a:spcBef>
                <a:spcPts val="0"/>
              </a:spcBef>
              <a:spcAft>
                <a:spcPts val="1800"/>
              </a:spcAft>
              <a:defRPr/>
            </a:pPr>
            <a:r>
              <a:rPr lang="en-US" sz="2800" dirty="0"/>
              <a:t>Progressive sanctification (5:16-28)</a:t>
            </a:r>
          </a:p>
        </p:txBody>
      </p:sp>
      <p:pic>
        <p:nvPicPr>
          <p:cNvPr id="5" name="Picture 4">
            <a:extLst>
              <a:ext uri="{FF2B5EF4-FFF2-40B4-BE49-F238E27FC236}">
                <a16:creationId xmlns:a16="http://schemas.microsoft.com/office/drawing/2014/main" id="{0146322F-829F-2473-605D-07007BE0A095}"/>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19958385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185761"/>
          </a:xfrm>
          <a:prstGeom prst="rect">
            <a:avLst/>
          </a:prstGeom>
          <a:noFill/>
          <a:ln w="28575">
            <a:noFill/>
            <a:miter lim="800000"/>
            <a:headEnd/>
            <a:tailEnd/>
          </a:ln>
        </p:spPr>
        <p:txBody>
          <a:bodyPr wrap="square">
            <a:spAutoFit/>
          </a:bodyPr>
          <a:lstStyle/>
          <a:p>
            <a:pPr marL="342900" indent="-342900" algn="ctr" defTabSz="68580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3:10-11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day of the Lord will come like a thief, in which the heavens will pass away with a roar and the elements will be destroyed with intense heat, and the earth and its works will be burned up.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Since all these things are to be destroyed in this way,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sort of people ought you to be in holy conduct and godliness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0606159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600200"/>
            <a:ext cx="8229600" cy="3733800"/>
          </a:xfrm>
        </p:spPr>
        <p:txBody>
          <a:bodyPr/>
          <a:lstStyle/>
          <a:p>
            <a:pPr marL="0" indent="0" algn="just">
              <a:buNone/>
              <a:defRPr/>
            </a:pPr>
            <a:r>
              <a:rPr lang="en-US" i="1"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A short time ago, I took occasion to go through the New Testament to mark each reference to the coming of the Lord Jesus Christ and to observe the use made of that teaching about His coming. I was struck a new with the fact that almost </a:t>
            </a:r>
            <a:r>
              <a:rPr lang="en-US" b="1" u="sng" dirty="0">
                <a:solidFill>
                  <a:srgbClr val="FFFFCC"/>
                </a:solidFill>
                <a:effectLst>
                  <a:outerShdw blurRad="38100" dist="38100" dir="2700000" algn="tl">
                    <a:srgbClr val="000000">
                      <a:alpha val="43137"/>
                    </a:srgbClr>
                  </a:outerShdw>
                </a:effectLst>
              </a:rPr>
              <a:t>without exception, when the coming of Christ is mentioned in the New Testament, it is followed by an exhortation to godliness and holy living</a:t>
            </a:r>
            <a:r>
              <a:rPr lang="en-US" i="1" dirty="0">
                <a:effectLst>
                  <a:outerShdw blurRad="38100" dist="38100" dir="2700000" algn="tl">
                    <a:srgbClr val="000000">
                      <a:alpha val="43137"/>
                    </a:srgbClr>
                  </a:outerShdw>
                </a:effectLst>
              </a:rPr>
              <a:t>.”</a:t>
            </a:r>
          </a:p>
        </p:txBody>
      </p:sp>
      <p:sp>
        <p:nvSpPr>
          <p:cNvPr id="5" name="Rectangle 2">
            <a:extLst>
              <a:ext uri="{FF2B5EF4-FFF2-40B4-BE49-F238E27FC236}">
                <a16:creationId xmlns:a16="http://schemas.microsoft.com/office/drawing/2014/main" id="{A0401013-4710-4009-B81E-20A988E3B87B}"/>
              </a:ext>
            </a:extLst>
          </p:cNvPr>
          <p:cNvSpPr txBox="1">
            <a:spLocks noChangeArrowheads="1"/>
          </p:cNvSpPr>
          <p:nvPr/>
        </p:nvSpPr>
        <p:spPr bwMode="auto">
          <a:xfrm>
            <a:off x="3067050" y="228600"/>
            <a:ext cx="6057900" cy="11430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4000" dirty="0">
                <a:effectLst>
                  <a:outerShdw blurRad="38100" dist="38100" dir="2700000" algn="tl">
                    <a:srgbClr val="000000"/>
                  </a:outerShdw>
                </a:effectLst>
                <a:ea typeface="+mn-ea"/>
                <a:cs typeface="Arial" charset="0"/>
              </a:rPr>
              <a:t>J. Dwight Pentecost</a:t>
            </a:r>
          </a:p>
          <a:p>
            <a:pPr algn="ctr" eaLnBrk="1" hangingPunct="1"/>
            <a:r>
              <a:rPr lang="en-US" sz="1800" kern="0" dirty="0">
                <a:solidFill>
                  <a:schemeClr val="tx1"/>
                </a:solidFill>
                <a:effectLst>
                  <a:outerShdw blurRad="38100" dist="38100" dir="2700000" algn="tl">
                    <a:srgbClr val="000000">
                      <a:alpha val="43137"/>
                    </a:srgbClr>
                  </a:outerShdw>
                </a:effectLst>
              </a:rPr>
              <a:t>Prophecy For Today, Page 20</a:t>
            </a:r>
          </a:p>
        </p:txBody>
      </p:sp>
      <p:pic>
        <p:nvPicPr>
          <p:cNvPr id="2" name="Picture 1">
            <a:extLst>
              <a:ext uri="{FF2B5EF4-FFF2-40B4-BE49-F238E27FC236}">
                <a16:creationId xmlns:a16="http://schemas.microsoft.com/office/drawing/2014/main" id="{39B8F7F3-7B77-5697-4604-8D3F3E221906}"/>
              </a:ext>
            </a:extLst>
          </p:cNvPr>
          <p:cNvPicPr>
            <a:picLocks noChangeAspect="1"/>
          </p:cNvPicPr>
          <p:nvPr/>
        </p:nvPicPr>
        <p:blipFill>
          <a:blip r:embed="rId2"/>
          <a:stretch>
            <a:fillRect/>
          </a:stretch>
        </p:blipFill>
        <p:spPr>
          <a:xfrm>
            <a:off x="9113520" y="1828800"/>
            <a:ext cx="2468880" cy="3657600"/>
          </a:xfrm>
          <a:prstGeom prst="rect">
            <a:avLst/>
          </a:prstGeom>
          <a:ln>
            <a:solidFill>
              <a:schemeClr val="tx1"/>
            </a:solidFill>
          </a:ln>
        </p:spPr>
      </p:pic>
      <p:pic>
        <p:nvPicPr>
          <p:cNvPr id="3" name="Picture 2">
            <a:extLst>
              <a:ext uri="{FF2B5EF4-FFF2-40B4-BE49-F238E27FC236}">
                <a16:creationId xmlns:a16="http://schemas.microsoft.com/office/drawing/2014/main" id="{5119B24A-A272-8A09-B274-CF34F4933829}"/>
              </a:ext>
            </a:extLst>
          </p:cNvPr>
          <p:cNvPicPr>
            <a:picLocks noChangeAspect="1"/>
          </p:cNvPicPr>
          <p:nvPr/>
        </p:nvPicPr>
        <p:blipFill>
          <a:blip r:embed="rId3"/>
          <a:stretch>
            <a:fillRect/>
          </a:stretch>
        </p:blipFill>
        <p:spPr>
          <a:xfrm>
            <a:off x="685800" y="121920"/>
            <a:ext cx="1423983" cy="914400"/>
          </a:xfrm>
          <a:prstGeom prst="rect">
            <a:avLst/>
          </a:prstGeom>
          <a:ln>
            <a:solidFill>
              <a:schemeClr val="tx1"/>
            </a:solidFill>
          </a:ln>
        </p:spPr>
      </p:pic>
    </p:spTree>
    <p:extLst>
      <p:ext uri="{BB962C8B-B14F-4D97-AF65-F5344CB8AC3E}">
        <p14:creationId xmlns:p14="http://schemas.microsoft.com/office/powerpoint/2010/main" val="14763843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A272FE-121C-07C6-A132-AE8D12F49505}"/>
              </a:ext>
            </a:extLst>
          </p:cNvPr>
          <p:cNvPicPr>
            <a:picLocks noChangeAspect="1"/>
          </p:cNvPicPr>
          <p:nvPr/>
        </p:nvPicPr>
        <p:blipFill>
          <a:blip r:embed="rId2"/>
          <a:stretch>
            <a:fillRect/>
          </a:stretch>
        </p:blipFill>
        <p:spPr>
          <a:xfrm>
            <a:off x="0" y="0"/>
            <a:ext cx="12192000" cy="6857999"/>
          </a:xfrm>
          <a:prstGeom prst="rect">
            <a:avLst/>
          </a:prstGeom>
        </p:spPr>
      </p:pic>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67881" y="3688080"/>
            <a:ext cx="1056238" cy="1280160"/>
          </a:xfrm>
          <a:prstGeom prst="rect">
            <a:avLst/>
          </a:prstGeom>
          <a:ln>
            <a:solidFill>
              <a:schemeClr val="tx1"/>
            </a:solidFill>
          </a:ln>
        </p:spPr>
      </p:pic>
      <p:sp>
        <p:nvSpPr>
          <p:cNvPr id="3" name="Rectangle 2">
            <a:extLst>
              <a:ext uri="{FF2B5EF4-FFF2-40B4-BE49-F238E27FC236}">
                <a16:creationId xmlns:a16="http://schemas.microsoft.com/office/drawing/2014/main" id="{A240BBFD-3BCA-4D4C-AFB8-F750B1DF6001}"/>
              </a:ext>
            </a:extLst>
          </p:cNvPr>
          <p:cNvSpPr/>
          <p:nvPr/>
        </p:nvSpPr>
        <p:spPr>
          <a:xfrm>
            <a:off x="609599" y="0"/>
            <a:ext cx="10972799" cy="3790781"/>
          </a:xfrm>
          <a:prstGeom prst="rect">
            <a:avLst/>
          </a:prstGeom>
        </p:spPr>
        <p:txBody>
          <a:bodyPr wrap="square">
            <a:spAutoFit/>
          </a:bodyPr>
          <a:lstStyle/>
          <a:p>
            <a:pPr marL="342900" marR="0" indent="-342900" algn="ctr" defTabSz="685800">
              <a:spcBef>
                <a:spcPts val="0"/>
              </a:spcBef>
              <a:spcAft>
                <a:spcPts val="12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14:1–4</a:t>
            </a:r>
          </a:p>
          <a:p>
            <a:pPr marL="0" marR="0" algn="just">
              <a:spcBef>
                <a:spcPts val="0"/>
              </a:spcBef>
              <a:spcAft>
                <a:spcPts val="0"/>
              </a:spcAft>
            </a:pPr>
            <a:r>
              <a:rPr lang="en-US" sz="3150" baseline="30000" dirty="0">
                <a:effectLst>
                  <a:outerShdw blurRad="38100" dist="38100" dir="2700000" algn="tl">
                    <a:srgbClr val="000000">
                      <a:alpha val="43137"/>
                    </a:srgbClr>
                  </a:outerShdw>
                </a:effectLst>
                <a:latin typeface="Calibri" panose="020F0502020204030204" pitchFamily="34" charset="0"/>
              </a:rPr>
              <a:t>1</a:t>
            </a:r>
            <a:r>
              <a:rPr lang="en-US" sz="3150" dirty="0">
                <a:effectLst>
                  <a:outerShdw blurRad="38100" dist="38100" dir="2700000" algn="tl">
                    <a:srgbClr val="000000">
                      <a:alpha val="43137"/>
                    </a:srgbClr>
                  </a:outerShdw>
                </a:effectLst>
                <a:latin typeface="Calibri" panose="020F0502020204030204" pitchFamily="34" charset="0"/>
              </a:rPr>
              <a:t> “</a:t>
            </a:r>
            <a:r>
              <a:rPr lang="en-US" sz="3150" b="1" u="sng" dirty="0">
                <a:solidFill>
                  <a:srgbClr val="FFFFCC"/>
                </a:solidFill>
                <a:effectLst>
                  <a:outerShdw blurRad="38100" dist="38100" dir="2700000" algn="tl">
                    <a:srgbClr val="000000">
                      <a:alpha val="43137"/>
                    </a:srgbClr>
                  </a:outerShdw>
                </a:effectLst>
                <a:latin typeface="Calibri" panose="020F0502020204030204" pitchFamily="34" charset="0"/>
              </a:rPr>
              <a:t>Do not let your heart be troubled</a:t>
            </a:r>
            <a:r>
              <a:rPr lang="en-US" sz="3150" dirty="0">
                <a:effectLst>
                  <a:outerShdw blurRad="38100" dist="38100" dir="2700000" algn="tl">
                    <a:srgbClr val="000000">
                      <a:alpha val="43137"/>
                    </a:srgbClr>
                  </a:outerShdw>
                </a:effectLst>
                <a:latin typeface="Calibri" panose="020F0502020204030204" pitchFamily="34" charset="0"/>
              </a:rPr>
              <a:t>; believe in God, believe also in Me. </a:t>
            </a:r>
            <a:r>
              <a:rPr lang="en-US" sz="3150" baseline="30000" dirty="0">
                <a:effectLst>
                  <a:outerShdw blurRad="38100" dist="38100" dir="2700000" algn="tl">
                    <a:srgbClr val="000000">
                      <a:alpha val="43137"/>
                    </a:srgbClr>
                  </a:outerShdw>
                </a:effectLst>
                <a:latin typeface="Calibri" panose="020F0502020204030204" pitchFamily="34" charset="0"/>
              </a:rPr>
              <a:t>2</a:t>
            </a:r>
            <a:r>
              <a:rPr lang="en-US" sz="3150" dirty="0">
                <a:effectLst>
                  <a:outerShdw blurRad="38100" dist="38100" dir="2700000" algn="tl">
                    <a:srgbClr val="000000">
                      <a:alpha val="43137"/>
                    </a:srgbClr>
                  </a:outerShdw>
                </a:effectLst>
                <a:latin typeface="Calibri" panose="020F0502020204030204" pitchFamily="34" charset="0"/>
              </a:rPr>
              <a:t> In My Father’s house are many dwelling places; if it were not so, I would have told you; for I go to prepare a place for you. </a:t>
            </a:r>
            <a:r>
              <a:rPr lang="en-US" sz="3150" baseline="30000" dirty="0">
                <a:effectLst>
                  <a:outerShdw blurRad="38100" dist="38100" dir="2700000" algn="tl">
                    <a:srgbClr val="000000">
                      <a:alpha val="43137"/>
                    </a:srgbClr>
                  </a:outerShdw>
                </a:effectLst>
                <a:latin typeface="Calibri" panose="020F0502020204030204" pitchFamily="34" charset="0"/>
              </a:rPr>
              <a:t>3</a:t>
            </a:r>
            <a:r>
              <a:rPr lang="en-US" sz="3150" dirty="0">
                <a:effectLst>
                  <a:outerShdw blurRad="38100" dist="38100" dir="2700000" algn="tl">
                    <a:srgbClr val="000000">
                      <a:alpha val="43137"/>
                    </a:srgbClr>
                  </a:outerShdw>
                </a:effectLst>
                <a:latin typeface="Calibri" panose="020F0502020204030204" pitchFamily="34" charset="0"/>
              </a:rPr>
              <a:t> If I go and prepare a place for you, I will come again and receive you to Myself, that where I am, </a:t>
            </a:r>
            <a:r>
              <a:rPr lang="en-US" sz="3150" i="1" dirty="0">
                <a:effectLst>
                  <a:outerShdw blurRad="38100" dist="38100" dir="2700000" algn="tl">
                    <a:srgbClr val="000000">
                      <a:alpha val="43137"/>
                    </a:srgbClr>
                  </a:outerShdw>
                </a:effectLst>
                <a:latin typeface="Calibri" panose="020F0502020204030204" pitchFamily="34" charset="0"/>
              </a:rPr>
              <a:t>there</a:t>
            </a:r>
            <a:r>
              <a:rPr lang="en-US" sz="3150" dirty="0">
                <a:effectLst>
                  <a:outerShdw blurRad="38100" dist="38100" dir="2700000" algn="tl">
                    <a:srgbClr val="000000">
                      <a:alpha val="43137"/>
                    </a:srgbClr>
                  </a:outerShdw>
                </a:effectLst>
                <a:latin typeface="Calibri" panose="020F0502020204030204" pitchFamily="34" charset="0"/>
              </a:rPr>
              <a:t> you may be also. </a:t>
            </a:r>
            <a:r>
              <a:rPr lang="en-US" sz="3150" baseline="30000" dirty="0">
                <a:effectLst>
                  <a:outerShdw blurRad="38100" dist="38100" dir="2700000" algn="tl">
                    <a:srgbClr val="000000">
                      <a:alpha val="43137"/>
                    </a:srgbClr>
                  </a:outerShdw>
                </a:effectLst>
                <a:latin typeface="Calibri" panose="020F0502020204030204" pitchFamily="34" charset="0"/>
              </a:rPr>
              <a:t>4</a:t>
            </a:r>
            <a:r>
              <a:rPr lang="en-US" sz="3150" dirty="0">
                <a:effectLst>
                  <a:outerShdw blurRad="38100" dist="38100" dir="2700000" algn="tl">
                    <a:srgbClr val="000000">
                      <a:alpha val="43137"/>
                    </a:srgbClr>
                  </a:outerShdw>
                </a:effectLst>
                <a:latin typeface="Calibri" panose="020F0502020204030204" pitchFamily="34" charset="0"/>
              </a:rPr>
              <a:t> And you know the way where I am going.” </a:t>
            </a:r>
          </a:p>
        </p:txBody>
      </p:sp>
    </p:spTree>
    <p:extLst>
      <p:ext uri="{BB962C8B-B14F-4D97-AF65-F5344CB8AC3E}">
        <p14:creationId xmlns:p14="http://schemas.microsoft.com/office/powerpoint/2010/main" val="7254341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D8777A-4407-D8DD-20BD-1B7A6F4A63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9939" name="Rectangle 3"/>
          <p:cNvSpPr>
            <a:spLocks noGrp="1"/>
          </p:cNvSpPr>
          <p:nvPr>
            <p:ph type="body" sz="half" idx="2"/>
          </p:nvPr>
        </p:nvSpPr>
        <p:spPr>
          <a:xfrm>
            <a:off x="609599" y="0"/>
            <a:ext cx="10972799" cy="5105400"/>
          </a:xfrm>
        </p:spPr>
        <p:txBody>
          <a:bodyPr/>
          <a:lstStyle/>
          <a:p>
            <a:pPr marL="0" indent="0" algn="ctr" defTabSz="685800">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1 Thessalonians 4:13-18</a:t>
            </a:r>
          </a:p>
          <a:p>
            <a:pPr marL="0" indent="0" algn="just">
              <a:spcBef>
                <a:spcPts val="0"/>
              </a:spcBef>
              <a:buNone/>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.heaven with a shout, with the voice of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a:t>
            </a:r>
            <a:r>
              <a:rPr lang="en-US" sz="3400" dirty="0">
                <a:effectLst>
                  <a:outerShdw blurRad="38100" dist="38100" dir="2700000" algn="tl">
                    <a:srgbClr val="000000">
                      <a:alpha val="43137"/>
                    </a:srgbClr>
                  </a:outerShdw>
                </a:effectLst>
                <a:cs typeface="Calibri" panose="020F0502020204030204" pitchFamily="34" charset="0"/>
              </a:rPr>
              <a:t>the dead in Christ will rise first.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a:t>
            </a:r>
            <a:r>
              <a:rPr lang="en-US" sz="3400" dirty="0">
                <a:effectLst>
                  <a:outerShdw blurRad="38100" dist="38100" dir="2700000" algn="tl">
                    <a:srgbClr val="000000">
                      <a:alpha val="43137"/>
                    </a:srgbClr>
                  </a:outerShdw>
                </a:effectLst>
                <a:cs typeface="Calibri" panose="020F0502020204030204" pitchFamily="34" charset="0"/>
              </a:rPr>
              <a:t>caught up together with them in the clouds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meet the Lord in the air, and so we shall always be with the Lord.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comfort one another with these words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7593890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C3F4D1-8332-460B-A3F1-D84F0E671FB2}"/>
              </a:ext>
            </a:extLst>
          </p:cNvPr>
          <p:cNvPicPr>
            <a:picLocks noChangeAspect="1"/>
          </p:cNvPicPr>
          <p:nvPr/>
        </p:nvPicPr>
        <p:blipFill>
          <a:blip r:embed="rId2"/>
          <a:stretch>
            <a:fillRect/>
          </a:stretch>
        </p:blipFill>
        <p:spPr>
          <a:xfrm>
            <a:off x="0" y="0"/>
            <a:ext cx="12192000" cy="6857999"/>
          </a:xfrm>
          <a:prstGeom prst="rect">
            <a:avLst/>
          </a:prstGeom>
        </p:spPr>
      </p:pic>
      <p:sp>
        <p:nvSpPr>
          <p:cNvPr id="8" name="TextBox 7">
            <a:extLst>
              <a:ext uri="{FF2B5EF4-FFF2-40B4-BE49-F238E27FC236}">
                <a16:creationId xmlns:a16="http://schemas.microsoft.com/office/drawing/2014/main" id="{DC004D66-7F9D-462D-95E7-1509380CE233}"/>
              </a:ext>
            </a:extLst>
          </p:cNvPr>
          <p:cNvSpPr txBox="1"/>
          <p:nvPr/>
        </p:nvSpPr>
        <p:spPr>
          <a:xfrm>
            <a:off x="609600" y="0"/>
            <a:ext cx="10972800" cy="1969770"/>
          </a:xfrm>
          <a:prstGeom prst="rect">
            <a:avLst/>
          </a:prstGeom>
          <a:noFill/>
        </p:spPr>
        <p:txBody>
          <a:bodyPr wrap="square">
            <a:spAutoFit/>
          </a:bodyPr>
          <a:lstStyle/>
          <a:p>
            <a:pPr marL="342900" indent="-342900" algn="ctr" defTabSz="685800">
              <a:spcAft>
                <a:spcPts val="1200"/>
              </a:spcAft>
              <a:buClr>
                <a:schemeClr val="tx1"/>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rPr>
              <a:t>Titus 2:13</a:t>
            </a:r>
          </a:p>
          <a:p>
            <a:pPr algn="just">
              <a:spcBef>
                <a:spcPts val="0"/>
              </a:spcBef>
              <a:spcAft>
                <a:spcPts val="1000"/>
              </a:spcAft>
            </a:pPr>
            <a:r>
              <a:rPr lang="en-US" sz="3600" dirty="0">
                <a:effectLst>
                  <a:outerShdw blurRad="38100" dist="38100" dir="2700000" algn="tl">
                    <a:srgbClr val="000000">
                      <a:alpha val="43137"/>
                    </a:srgbClr>
                  </a:outerShdw>
                </a:effectLst>
                <a:latin typeface="Calibri" panose="020F0502020204030204" pitchFamily="34" charset="0"/>
              </a:rPr>
              <a:t>“Looking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blessed hope</a:t>
            </a:r>
            <a:r>
              <a:rPr lang="en-US" sz="3600" dirty="0">
                <a:effectLst>
                  <a:outerShdw blurRad="38100" dist="38100" dir="2700000" algn="tl">
                    <a:srgbClr val="000000">
                      <a:alpha val="43137"/>
                    </a:srgbClr>
                  </a:outerShdw>
                </a:effectLst>
                <a:latin typeface="Calibri" panose="020F0502020204030204" pitchFamily="34" charset="0"/>
              </a:rPr>
              <a:t> and the appearing of the glory of our great God and Savior, Christ Jesus.” </a:t>
            </a:r>
          </a:p>
        </p:txBody>
      </p:sp>
      <p:pic>
        <p:nvPicPr>
          <p:cNvPr id="5" name="Picture 4">
            <a:extLst>
              <a:ext uri="{FF2B5EF4-FFF2-40B4-BE49-F238E27FC236}">
                <a16:creationId xmlns:a16="http://schemas.microsoft.com/office/drawing/2014/main" id="{BDFCA409-B4DE-48BE-AC96-C1E1F8E992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95814" y="2514600"/>
            <a:ext cx="3000375" cy="2286000"/>
          </a:xfrm>
          <a:prstGeom prst="rect">
            <a:avLst/>
          </a:prstGeom>
        </p:spPr>
      </p:pic>
      <p:pic>
        <p:nvPicPr>
          <p:cNvPr id="7" name="Picture 2" descr="Serve Wenatchee Valley">
            <a:extLst>
              <a:ext uri="{FF2B5EF4-FFF2-40B4-BE49-F238E27FC236}">
                <a16:creationId xmlns:a16="http://schemas.microsoft.com/office/drawing/2014/main" id="{191EEFCF-662F-4C32-B56F-A3EE66801B7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0323337">
            <a:off x="1998305" y="2929918"/>
            <a:ext cx="2040755" cy="91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erve Wenatchee Valley">
            <a:extLst>
              <a:ext uri="{FF2B5EF4-FFF2-40B4-BE49-F238E27FC236}">
                <a16:creationId xmlns:a16="http://schemas.microsoft.com/office/drawing/2014/main" id="{302B8800-9007-489E-AF7B-38A9567B3F0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424449">
            <a:off x="8082188" y="3810001"/>
            <a:ext cx="2027307"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erve Wenatchee Valley">
            <a:extLst>
              <a:ext uri="{FF2B5EF4-FFF2-40B4-BE49-F238E27FC236}">
                <a16:creationId xmlns:a16="http://schemas.microsoft.com/office/drawing/2014/main" id="{187AECA4-F0EA-45C9-9EAA-57F02105458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0323337">
            <a:off x="2163694" y="3810000"/>
            <a:ext cx="2027307" cy="914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erve Wenatchee Valley">
            <a:extLst>
              <a:ext uri="{FF2B5EF4-FFF2-40B4-BE49-F238E27FC236}">
                <a16:creationId xmlns:a16="http://schemas.microsoft.com/office/drawing/2014/main" id="{84F67922-05CF-45AF-BDF4-D5072B9218E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424449">
            <a:off x="8251079" y="2925396"/>
            <a:ext cx="2041773"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6788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F5BA91-91F6-8117-D543-B0F453288403}"/>
              </a:ext>
            </a:extLst>
          </p:cNvPr>
          <p:cNvPicPr>
            <a:picLocks noChangeAspect="1"/>
          </p:cNvPicPr>
          <p:nvPr/>
        </p:nvPicPr>
        <p:blipFill>
          <a:blip r:embed="rId2"/>
          <a:stretch>
            <a:fillRect/>
          </a:stretch>
        </p:blipFill>
        <p:spPr>
          <a:xfrm>
            <a:off x="1986940" y="216129"/>
            <a:ext cx="8218120" cy="6425741"/>
          </a:xfrm>
          <a:prstGeom prst="rect">
            <a:avLst/>
          </a:prstGeom>
        </p:spPr>
      </p:pic>
    </p:spTree>
    <p:extLst>
      <p:ext uri="{BB962C8B-B14F-4D97-AF65-F5344CB8AC3E}">
        <p14:creationId xmlns:p14="http://schemas.microsoft.com/office/powerpoint/2010/main" val="3690942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Ephesians 4:11-16</a:t>
            </a:r>
          </a:p>
          <a:p>
            <a:pPr algn="just">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He gave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apostles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some 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some 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evangelists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some 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pastors and teachers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equipping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saints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work of service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building up</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body of Christ;”</a:t>
            </a:r>
          </a:p>
        </p:txBody>
      </p:sp>
    </p:spTree>
    <p:extLst>
      <p:ext uri="{BB962C8B-B14F-4D97-AF65-F5344CB8AC3E}">
        <p14:creationId xmlns:p14="http://schemas.microsoft.com/office/powerpoint/2010/main" val="28091259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210" y="1"/>
            <a:ext cx="12111790" cy="6857999"/>
          </a:xfrm>
          <a:prstGeom prst="rect">
            <a:avLst/>
          </a:prstGeom>
        </p:spPr>
      </p:pic>
      <p:sp>
        <p:nvSpPr>
          <p:cNvPr id="38914" name="Rectangle 3"/>
          <p:cNvSpPr>
            <a:spLocks noChangeArrowheads="1"/>
          </p:cNvSpPr>
          <p:nvPr/>
        </p:nvSpPr>
        <p:spPr bwMode="auto">
          <a:xfrm>
            <a:off x="609600" y="0"/>
            <a:ext cx="10972800"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Ephesians 4:11-16</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we all attain to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unity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faith, and 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knowledge of the Son of God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mature man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the measure 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stature which belongs to the fullness of Christ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As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result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we are no longer to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children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tossed here and there by waves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carried about by every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wind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doctrine, by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trickery of men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craftiness in deceitful scheming;”</a:t>
            </a:r>
          </a:p>
        </p:txBody>
      </p:sp>
    </p:spTree>
    <p:extLst>
      <p:ext uri="{BB962C8B-B14F-4D97-AF65-F5344CB8AC3E}">
        <p14:creationId xmlns:p14="http://schemas.microsoft.com/office/powerpoint/2010/main" val="35348503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430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Ephesians 4:11-16</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speaking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truth in love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we are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grow up</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aspects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into Him who is the head, even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whom the whole body, being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fitted and held together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what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 joint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supplies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according to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proper working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each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individual part, causes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growth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body for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building up of itself</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love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5640324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4246602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F545ADD-CC71-39E8-8846-1E89FB322114}"/>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dirty="0"/>
              <a:t>Structure</a:t>
            </a:r>
          </a:p>
        </p:txBody>
      </p:sp>
      <p:sp>
        <p:nvSpPr>
          <p:cNvPr id="10243" name="Rectangle 3">
            <a:extLst>
              <a:ext uri="{FF2B5EF4-FFF2-40B4-BE49-F238E27FC236}">
                <a16:creationId xmlns:a16="http://schemas.microsoft.com/office/drawing/2014/main" id="{954C290D-E23B-D080-54A1-8A99D9767884}"/>
              </a:ext>
            </a:extLst>
          </p:cNvPr>
          <p:cNvSpPr>
            <a:spLocks noGrp="1" noChangeArrowheads="1"/>
          </p:cNvSpPr>
          <p:nvPr>
            <p:ph type="body" idx="1"/>
          </p:nvPr>
        </p:nvSpPr>
        <p:spPr>
          <a:xfrm>
            <a:off x="609601" y="1638300"/>
            <a:ext cx="5105399" cy="3581400"/>
          </a:xfrm>
        </p:spPr>
        <p:txBody>
          <a:bodyPr/>
          <a:lstStyle/>
          <a:p>
            <a:pPr eaLnBrk="1" hangingPunct="1">
              <a:spcBef>
                <a:spcPts val="0"/>
              </a:spcBef>
              <a:spcAft>
                <a:spcPts val="1800"/>
              </a:spcAft>
              <a:defRPr/>
            </a:pPr>
            <a:r>
              <a:rPr lang="en-US" sz="2800" dirty="0"/>
              <a:t>Personal (1</a:t>
            </a:r>
            <a:r>
              <a:rPr lang="en-US" sz="2800" dirty="0">
                <a:cs typeface="Calibri" panose="020F0502020204030204" pitchFamily="34" charset="0"/>
              </a:rPr>
              <a:t>–3)</a:t>
            </a:r>
          </a:p>
          <a:p>
            <a:pPr lvl="1" eaLnBrk="1" hangingPunct="1">
              <a:spcBef>
                <a:spcPts val="0"/>
              </a:spcBef>
              <a:spcAft>
                <a:spcPts val="1800"/>
              </a:spcAft>
              <a:defRPr/>
            </a:pPr>
            <a:r>
              <a:rPr lang="en-US" sz="2800" dirty="0">
                <a:ea typeface="+mn-ea"/>
                <a:cs typeface="+mn-cs"/>
              </a:rPr>
              <a:t>Genuine conversion (1)</a:t>
            </a:r>
          </a:p>
          <a:p>
            <a:pPr lvl="1" eaLnBrk="1" hangingPunct="1">
              <a:spcBef>
                <a:spcPts val="0"/>
              </a:spcBef>
              <a:spcAft>
                <a:spcPts val="1800"/>
              </a:spcAft>
              <a:defRPr/>
            </a:pPr>
            <a:r>
              <a:rPr lang="en-US" sz="2800" dirty="0">
                <a:ea typeface="+mn-ea"/>
                <a:cs typeface="+mn-cs"/>
              </a:rPr>
              <a:t>Impure motives (2:1-16)</a:t>
            </a:r>
          </a:p>
          <a:p>
            <a:pPr lvl="1" eaLnBrk="1" hangingPunct="1">
              <a:spcBef>
                <a:spcPts val="0"/>
              </a:spcBef>
              <a:spcAft>
                <a:spcPts val="1800"/>
              </a:spcAft>
              <a:defRPr/>
            </a:pPr>
            <a:r>
              <a:rPr lang="en-US" sz="2800" dirty="0"/>
              <a:t>Lack of concern (2:17–3:13)</a:t>
            </a:r>
          </a:p>
        </p:txBody>
      </p:sp>
      <p:sp>
        <p:nvSpPr>
          <p:cNvPr id="4" name="Rectangle 3">
            <a:extLst>
              <a:ext uri="{FF2B5EF4-FFF2-40B4-BE49-F238E27FC236}">
                <a16:creationId xmlns:a16="http://schemas.microsoft.com/office/drawing/2014/main" id="{202C4FAC-8873-86F9-B17A-56D8DF49DDFF}"/>
              </a:ext>
            </a:extLst>
          </p:cNvPr>
          <p:cNvSpPr txBox="1">
            <a:spLocks noChangeArrowheads="1"/>
          </p:cNvSpPr>
          <p:nvPr/>
        </p:nvSpPr>
        <p:spPr bwMode="auto">
          <a:xfrm>
            <a:off x="5562600" y="1638300"/>
            <a:ext cx="6019800" cy="3581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lnSpc>
                <a:spcPct val="90000"/>
              </a:lnSpc>
              <a:spcBef>
                <a:spcPts val="0"/>
              </a:spcBef>
              <a:spcAft>
                <a:spcPts val="1800"/>
              </a:spcAft>
              <a:defRPr/>
            </a:pPr>
            <a:r>
              <a:rPr lang="en-US" sz="2800" b="1" dirty="0">
                <a:solidFill>
                  <a:srgbClr val="FFFFCC"/>
                </a:solidFill>
              </a:rPr>
              <a:t>Practical (4–5)</a:t>
            </a:r>
          </a:p>
          <a:p>
            <a:pPr lvl="1" eaLnBrk="1" hangingPunct="1">
              <a:lnSpc>
                <a:spcPct val="90000"/>
              </a:lnSpc>
              <a:spcBef>
                <a:spcPts val="0"/>
              </a:spcBef>
              <a:spcAft>
                <a:spcPts val="1800"/>
              </a:spcAft>
              <a:defRPr/>
            </a:pPr>
            <a:r>
              <a:rPr lang="en-US" sz="2800" dirty="0"/>
              <a:t>Immorality (4:1-8)</a:t>
            </a:r>
          </a:p>
          <a:p>
            <a:pPr lvl="1" eaLnBrk="1" hangingPunct="1">
              <a:lnSpc>
                <a:spcPct val="90000"/>
              </a:lnSpc>
              <a:spcBef>
                <a:spcPts val="0"/>
              </a:spcBef>
              <a:spcAft>
                <a:spcPts val="1800"/>
              </a:spcAft>
              <a:defRPr/>
            </a:pPr>
            <a:r>
              <a:rPr lang="en-US" sz="2800" dirty="0"/>
              <a:t>Laziness (4:9-12)</a:t>
            </a:r>
          </a:p>
          <a:p>
            <a:pPr lvl="1" eaLnBrk="1" hangingPunct="1">
              <a:lnSpc>
                <a:spcPct val="90000"/>
              </a:lnSpc>
              <a:spcBef>
                <a:spcPts val="0"/>
              </a:spcBef>
              <a:spcAft>
                <a:spcPts val="1800"/>
              </a:spcAft>
              <a:defRPr/>
            </a:pPr>
            <a:r>
              <a:rPr lang="en-US" sz="2800" b="1" u="sng" dirty="0">
                <a:solidFill>
                  <a:srgbClr val="FFFFCC"/>
                </a:solidFill>
              </a:rPr>
              <a:t>Eschatology (4:13–5:11)</a:t>
            </a:r>
          </a:p>
          <a:p>
            <a:pPr lvl="1" eaLnBrk="1" hangingPunct="1">
              <a:lnSpc>
                <a:spcPct val="90000"/>
              </a:lnSpc>
              <a:spcBef>
                <a:spcPts val="0"/>
              </a:spcBef>
              <a:spcAft>
                <a:spcPts val="1800"/>
              </a:spcAft>
              <a:defRPr/>
            </a:pPr>
            <a:r>
              <a:rPr lang="en-US" sz="2800" dirty="0"/>
              <a:t>Ministry imbalances (5:12-15)</a:t>
            </a:r>
          </a:p>
          <a:p>
            <a:pPr lvl="1" eaLnBrk="1" hangingPunct="1">
              <a:lnSpc>
                <a:spcPct val="90000"/>
              </a:lnSpc>
              <a:spcBef>
                <a:spcPts val="0"/>
              </a:spcBef>
              <a:spcAft>
                <a:spcPts val="1800"/>
              </a:spcAft>
              <a:defRPr/>
            </a:pPr>
            <a:r>
              <a:rPr lang="en-US" sz="2800" dirty="0"/>
              <a:t>Progressive sanctification (5:16-28)</a:t>
            </a:r>
          </a:p>
        </p:txBody>
      </p:sp>
      <p:pic>
        <p:nvPicPr>
          <p:cNvPr id="5" name="Picture 4">
            <a:extLst>
              <a:ext uri="{FF2B5EF4-FFF2-40B4-BE49-F238E27FC236}">
                <a16:creationId xmlns:a16="http://schemas.microsoft.com/office/drawing/2014/main" id="{0146322F-829F-2473-605D-07007BE0A095}"/>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1635164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F545ADD-CC71-39E8-8846-1E89FB322114}"/>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dirty="0"/>
              <a:t>Structure</a:t>
            </a:r>
          </a:p>
        </p:txBody>
      </p:sp>
      <p:sp>
        <p:nvSpPr>
          <p:cNvPr id="10243" name="Rectangle 3">
            <a:extLst>
              <a:ext uri="{FF2B5EF4-FFF2-40B4-BE49-F238E27FC236}">
                <a16:creationId xmlns:a16="http://schemas.microsoft.com/office/drawing/2014/main" id="{954C290D-E23B-D080-54A1-8A99D9767884}"/>
              </a:ext>
            </a:extLst>
          </p:cNvPr>
          <p:cNvSpPr>
            <a:spLocks noGrp="1" noChangeArrowheads="1"/>
          </p:cNvSpPr>
          <p:nvPr>
            <p:ph type="body" idx="1"/>
          </p:nvPr>
        </p:nvSpPr>
        <p:spPr>
          <a:xfrm>
            <a:off x="609601" y="1638300"/>
            <a:ext cx="5105399" cy="3581400"/>
          </a:xfrm>
        </p:spPr>
        <p:txBody>
          <a:bodyPr/>
          <a:lstStyle/>
          <a:p>
            <a:pPr eaLnBrk="1" hangingPunct="1">
              <a:spcBef>
                <a:spcPts val="0"/>
              </a:spcBef>
              <a:spcAft>
                <a:spcPts val="1800"/>
              </a:spcAft>
              <a:defRPr/>
            </a:pPr>
            <a:r>
              <a:rPr lang="en-US" sz="2800" dirty="0"/>
              <a:t>Personal (1</a:t>
            </a:r>
            <a:r>
              <a:rPr lang="en-US" sz="2800" dirty="0">
                <a:cs typeface="Calibri" panose="020F0502020204030204" pitchFamily="34" charset="0"/>
              </a:rPr>
              <a:t>–3)</a:t>
            </a:r>
          </a:p>
          <a:p>
            <a:pPr lvl="1" eaLnBrk="1" hangingPunct="1">
              <a:spcBef>
                <a:spcPts val="0"/>
              </a:spcBef>
              <a:spcAft>
                <a:spcPts val="1800"/>
              </a:spcAft>
              <a:defRPr/>
            </a:pPr>
            <a:r>
              <a:rPr lang="en-US" sz="2800" dirty="0">
                <a:ea typeface="+mn-ea"/>
                <a:cs typeface="+mn-cs"/>
              </a:rPr>
              <a:t>Genuine conversion (1)</a:t>
            </a:r>
          </a:p>
          <a:p>
            <a:pPr lvl="1" eaLnBrk="1" hangingPunct="1">
              <a:spcBef>
                <a:spcPts val="0"/>
              </a:spcBef>
              <a:spcAft>
                <a:spcPts val="1800"/>
              </a:spcAft>
              <a:defRPr/>
            </a:pPr>
            <a:r>
              <a:rPr lang="en-US" sz="2800" dirty="0">
                <a:ea typeface="+mn-ea"/>
                <a:cs typeface="+mn-cs"/>
              </a:rPr>
              <a:t>Impure motives (2:1-16)</a:t>
            </a:r>
          </a:p>
          <a:p>
            <a:pPr lvl="1" eaLnBrk="1" hangingPunct="1">
              <a:spcBef>
                <a:spcPts val="0"/>
              </a:spcBef>
              <a:spcAft>
                <a:spcPts val="1800"/>
              </a:spcAft>
              <a:defRPr/>
            </a:pPr>
            <a:r>
              <a:rPr lang="en-US" sz="2800" dirty="0"/>
              <a:t>Lack of concern (2:17–3:13)</a:t>
            </a:r>
          </a:p>
        </p:txBody>
      </p:sp>
      <p:sp>
        <p:nvSpPr>
          <p:cNvPr id="4" name="Rectangle 3">
            <a:extLst>
              <a:ext uri="{FF2B5EF4-FFF2-40B4-BE49-F238E27FC236}">
                <a16:creationId xmlns:a16="http://schemas.microsoft.com/office/drawing/2014/main" id="{202C4FAC-8873-86F9-B17A-56D8DF49DDFF}"/>
              </a:ext>
            </a:extLst>
          </p:cNvPr>
          <p:cNvSpPr txBox="1">
            <a:spLocks noChangeArrowheads="1"/>
          </p:cNvSpPr>
          <p:nvPr/>
        </p:nvSpPr>
        <p:spPr bwMode="auto">
          <a:xfrm>
            <a:off x="5562600" y="1638300"/>
            <a:ext cx="6019800" cy="3581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lnSpc>
                <a:spcPct val="90000"/>
              </a:lnSpc>
              <a:spcBef>
                <a:spcPts val="0"/>
              </a:spcBef>
              <a:spcAft>
                <a:spcPts val="1800"/>
              </a:spcAft>
              <a:defRPr/>
            </a:pPr>
            <a:r>
              <a:rPr lang="en-US" sz="2800" b="1" dirty="0">
                <a:solidFill>
                  <a:srgbClr val="FFFFCC"/>
                </a:solidFill>
              </a:rPr>
              <a:t>Practical (4–5)</a:t>
            </a:r>
          </a:p>
          <a:p>
            <a:pPr lvl="1" eaLnBrk="1" hangingPunct="1">
              <a:lnSpc>
                <a:spcPct val="90000"/>
              </a:lnSpc>
              <a:spcBef>
                <a:spcPts val="0"/>
              </a:spcBef>
              <a:spcAft>
                <a:spcPts val="1800"/>
              </a:spcAft>
              <a:defRPr/>
            </a:pPr>
            <a:r>
              <a:rPr lang="en-US" sz="2800" dirty="0"/>
              <a:t>Immorality (4:1-8)</a:t>
            </a:r>
          </a:p>
          <a:p>
            <a:pPr lvl="1" eaLnBrk="1" hangingPunct="1">
              <a:lnSpc>
                <a:spcPct val="90000"/>
              </a:lnSpc>
              <a:spcBef>
                <a:spcPts val="0"/>
              </a:spcBef>
              <a:spcAft>
                <a:spcPts val="1800"/>
              </a:spcAft>
              <a:defRPr/>
            </a:pPr>
            <a:r>
              <a:rPr lang="en-US" sz="2800" dirty="0"/>
              <a:t>Laziness (4:9-12)</a:t>
            </a:r>
          </a:p>
          <a:p>
            <a:pPr lvl="1" eaLnBrk="1" hangingPunct="1">
              <a:lnSpc>
                <a:spcPct val="90000"/>
              </a:lnSpc>
              <a:spcBef>
                <a:spcPts val="0"/>
              </a:spcBef>
              <a:spcAft>
                <a:spcPts val="1800"/>
              </a:spcAft>
              <a:defRPr/>
            </a:pPr>
            <a:r>
              <a:rPr lang="en-US" sz="2800" b="1" u="sng" dirty="0">
                <a:solidFill>
                  <a:srgbClr val="FFFFCC"/>
                </a:solidFill>
              </a:rPr>
              <a:t>Eschatology (4:13–5:11)</a:t>
            </a:r>
          </a:p>
          <a:p>
            <a:pPr lvl="1" eaLnBrk="1" hangingPunct="1">
              <a:lnSpc>
                <a:spcPct val="90000"/>
              </a:lnSpc>
              <a:spcBef>
                <a:spcPts val="0"/>
              </a:spcBef>
              <a:spcAft>
                <a:spcPts val="1800"/>
              </a:spcAft>
              <a:defRPr/>
            </a:pPr>
            <a:r>
              <a:rPr lang="en-US" sz="2800" dirty="0"/>
              <a:t>Ministry imbalances (5:12-15)</a:t>
            </a:r>
          </a:p>
          <a:p>
            <a:pPr lvl="1" eaLnBrk="1" hangingPunct="1">
              <a:lnSpc>
                <a:spcPct val="90000"/>
              </a:lnSpc>
              <a:spcBef>
                <a:spcPts val="0"/>
              </a:spcBef>
              <a:spcAft>
                <a:spcPts val="1800"/>
              </a:spcAft>
              <a:defRPr/>
            </a:pPr>
            <a:r>
              <a:rPr lang="en-US" sz="2800" dirty="0"/>
              <a:t>Progressive sanctification (5:16-28)</a:t>
            </a:r>
          </a:p>
        </p:txBody>
      </p:sp>
      <p:pic>
        <p:nvPicPr>
          <p:cNvPr id="5" name="Picture 4">
            <a:extLst>
              <a:ext uri="{FF2B5EF4-FFF2-40B4-BE49-F238E27FC236}">
                <a16:creationId xmlns:a16="http://schemas.microsoft.com/office/drawing/2014/main" id="{0146322F-829F-2473-605D-07007BE0A095}"/>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17991870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E1B58205-3E13-D738-2B68-E15528310D4D}"/>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Day of the Lord (5:1-11)</a:t>
            </a:r>
          </a:p>
        </p:txBody>
      </p:sp>
      <p:sp>
        <p:nvSpPr>
          <p:cNvPr id="32771" name="Rectangle 3">
            <a:extLst>
              <a:ext uri="{FF2B5EF4-FFF2-40B4-BE49-F238E27FC236}">
                <a16:creationId xmlns:a16="http://schemas.microsoft.com/office/drawing/2014/main" id="{E378B12C-0974-DF4F-8602-FCB3D56A913F}"/>
              </a:ext>
            </a:extLst>
          </p:cNvPr>
          <p:cNvSpPr>
            <a:spLocks noGrp="1" noChangeArrowheads="1"/>
          </p:cNvSpPr>
          <p:nvPr>
            <p:ph type="body" idx="1"/>
          </p:nvPr>
        </p:nvSpPr>
        <p:spPr>
          <a:xfrm>
            <a:off x="4056857" y="1946275"/>
            <a:ext cx="4078287" cy="1635125"/>
          </a:xfrm>
        </p:spPr>
        <p:txBody>
          <a:bodyPr/>
          <a:lstStyle/>
          <a:p>
            <a:pPr marL="457200" indent="-457200" eaLnBrk="1" hangingPunct="1">
              <a:spcBef>
                <a:spcPts val="0"/>
              </a:spcBef>
              <a:spcAft>
                <a:spcPts val="2400"/>
              </a:spcAft>
              <a:defRPr/>
            </a:pPr>
            <a:r>
              <a:rPr lang="en-US" dirty="0"/>
              <a:t>Description (5:1-3)</a:t>
            </a:r>
          </a:p>
          <a:p>
            <a:pPr marL="457200" indent="-457200" eaLnBrk="1" hangingPunct="1">
              <a:spcBef>
                <a:spcPts val="0"/>
              </a:spcBef>
              <a:spcAft>
                <a:spcPts val="2400"/>
              </a:spcAft>
              <a:defRPr/>
            </a:pPr>
            <a:r>
              <a:rPr lang="en-US" dirty="0"/>
              <a:t>Application (5:4-11)</a:t>
            </a:r>
          </a:p>
        </p:txBody>
      </p:sp>
      <p:pic>
        <p:nvPicPr>
          <p:cNvPr id="4" name="Picture 3">
            <a:extLst>
              <a:ext uri="{FF2B5EF4-FFF2-40B4-BE49-F238E27FC236}">
                <a16:creationId xmlns:a16="http://schemas.microsoft.com/office/drawing/2014/main" id="{D5E43BD9-C0BC-25FC-BD48-DD1BDF7D246B}"/>
              </a:ext>
            </a:extLst>
          </p:cNvPr>
          <p:cNvPicPr>
            <a:picLocks noChangeAspect="1"/>
          </p:cNvPicPr>
          <p:nvPr/>
        </p:nvPicPr>
        <p:blipFill>
          <a:blip r:embed="rId2"/>
          <a:stretch>
            <a:fillRect/>
          </a:stretch>
        </p:blipFill>
        <p:spPr>
          <a:xfrm>
            <a:off x="10626852" y="104274"/>
            <a:ext cx="955548" cy="914400"/>
          </a:xfrm>
          <a:prstGeom prst="rect">
            <a:avLst/>
          </a:prstGeom>
        </p:spPr>
      </p:pic>
      <p:pic>
        <p:nvPicPr>
          <p:cNvPr id="2" name="Picture 1">
            <a:extLst>
              <a:ext uri="{FF2B5EF4-FFF2-40B4-BE49-F238E27FC236}">
                <a16:creationId xmlns:a16="http://schemas.microsoft.com/office/drawing/2014/main" id="{140C7C6A-9813-93E1-11FC-874632A3B209}"/>
              </a:ext>
            </a:extLst>
          </p:cNvPr>
          <p:cNvPicPr>
            <a:picLocks noChangeAspect="1"/>
          </p:cNvPicPr>
          <p:nvPr/>
        </p:nvPicPr>
        <p:blipFill rotWithShape="1">
          <a:blip r:embed="rId3"/>
          <a:srcRect t="28720" b="28422"/>
          <a:stretch/>
        </p:blipFill>
        <p:spPr>
          <a:xfrm>
            <a:off x="4038600" y="4180114"/>
            <a:ext cx="4114800" cy="1763486"/>
          </a:xfrm>
          <a:prstGeom prst="rect">
            <a:avLst/>
          </a:prstGeom>
          <a:ln>
            <a:solidFill>
              <a:schemeClr val="tx1"/>
            </a:solidFill>
          </a:ln>
        </p:spPr>
      </p:pic>
    </p:spTree>
    <p:extLst>
      <p:ext uri="{BB962C8B-B14F-4D97-AF65-F5344CB8AC3E}">
        <p14:creationId xmlns:p14="http://schemas.microsoft.com/office/powerpoint/2010/main" val="7651424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F545ADD-CC71-39E8-8846-1E89FB322114}"/>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dirty="0"/>
              <a:t>Structure</a:t>
            </a:r>
          </a:p>
        </p:txBody>
      </p:sp>
      <p:sp>
        <p:nvSpPr>
          <p:cNvPr id="10243" name="Rectangle 3">
            <a:extLst>
              <a:ext uri="{FF2B5EF4-FFF2-40B4-BE49-F238E27FC236}">
                <a16:creationId xmlns:a16="http://schemas.microsoft.com/office/drawing/2014/main" id="{954C290D-E23B-D080-54A1-8A99D9767884}"/>
              </a:ext>
            </a:extLst>
          </p:cNvPr>
          <p:cNvSpPr>
            <a:spLocks noGrp="1" noChangeArrowheads="1"/>
          </p:cNvSpPr>
          <p:nvPr>
            <p:ph type="body" idx="1"/>
          </p:nvPr>
        </p:nvSpPr>
        <p:spPr>
          <a:xfrm>
            <a:off x="609601" y="1638300"/>
            <a:ext cx="5105399" cy="3581400"/>
          </a:xfrm>
        </p:spPr>
        <p:txBody>
          <a:bodyPr/>
          <a:lstStyle/>
          <a:p>
            <a:pPr eaLnBrk="1" hangingPunct="1">
              <a:spcBef>
                <a:spcPts val="0"/>
              </a:spcBef>
              <a:spcAft>
                <a:spcPts val="1800"/>
              </a:spcAft>
              <a:defRPr/>
            </a:pPr>
            <a:r>
              <a:rPr lang="en-US" sz="2800" dirty="0"/>
              <a:t>Personal (1</a:t>
            </a:r>
            <a:r>
              <a:rPr lang="en-US" sz="2800" dirty="0">
                <a:cs typeface="Calibri" panose="020F0502020204030204" pitchFamily="34" charset="0"/>
              </a:rPr>
              <a:t>–3)</a:t>
            </a:r>
          </a:p>
          <a:p>
            <a:pPr lvl="1" eaLnBrk="1" hangingPunct="1">
              <a:spcBef>
                <a:spcPts val="0"/>
              </a:spcBef>
              <a:spcAft>
                <a:spcPts val="1800"/>
              </a:spcAft>
              <a:defRPr/>
            </a:pPr>
            <a:r>
              <a:rPr lang="en-US" sz="2800" dirty="0">
                <a:ea typeface="+mn-ea"/>
                <a:cs typeface="+mn-cs"/>
              </a:rPr>
              <a:t>Genuine conversion (1)</a:t>
            </a:r>
          </a:p>
          <a:p>
            <a:pPr lvl="1" eaLnBrk="1" hangingPunct="1">
              <a:spcBef>
                <a:spcPts val="0"/>
              </a:spcBef>
              <a:spcAft>
                <a:spcPts val="1800"/>
              </a:spcAft>
              <a:defRPr/>
            </a:pPr>
            <a:r>
              <a:rPr lang="en-US" sz="2800" dirty="0">
                <a:ea typeface="+mn-ea"/>
                <a:cs typeface="+mn-cs"/>
              </a:rPr>
              <a:t>Impure motives (2:1-16)</a:t>
            </a:r>
          </a:p>
          <a:p>
            <a:pPr lvl="1" eaLnBrk="1" hangingPunct="1">
              <a:spcBef>
                <a:spcPts val="0"/>
              </a:spcBef>
              <a:spcAft>
                <a:spcPts val="1800"/>
              </a:spcAft>
              <a:defRPr/>
            </a:pPr>
            <a:r>
              <a:rPr lang="en-US" sz="2800" dirty="0"/>
              <a:t>Lack of concern (2:17–3:13)</a:t>
            </a:r>
          </a:p>
        </p:txBody>
      </p:sp>
      <p:sp>
        <p:nvSpPr>
          <p:cNvPr id="4" name="Rectangle 3">
            <a:extLst>
              <a:ext uri="{FF2B5EF4-FFF2-40B4-BE49-F238E27FC236}">
                <a16:creationId xmlns:a16="http://schemas.microsoft.com/office/drawing/2014/main" id="{202C4FAC-8873-86F9-B17A-56D8DF49DDFF}"/>
              </a:ext>
            </a:extLst>
          </p:cNvPr>
          <p:cNvSpPr txBox="1">
            <a:spLocks noChangeArrowheads="1"/>
          </p:cNvSpPr>
          <p:nvPr/>
        </p:nvSpPr>
        <p:spPr bwMode="auto">
          <a:xfrm>
            <a:off x="5562600" y="1638300"/>
            <a:ext cx="6019800" cy="3581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lnSpc>
                <a:spcPct val="90000"/>
              </a:lnSpc>
              <a:spcBef>
                <a:spcPts val="0"/>
              </a:spcBef>
              <a:spcAft>
                <a:spcPts val="1800"/>
              </a:spcAft>
              <a:defRPr/>
            </a:pPr>
            <a:r>
              <a:rPr lang="en-US" sz="2800" b="1" dirty="0">
                <a:solidFill>
                  <a:srgbClr val="FFFFCC"/>
                </a:solidFill>
              </a:rPr>
              <a:t>Practical (4–5)</a:t>
            </a:r>
          </a:p>
          <a:p>
            <a:pPr lvl="1" eaLnBrk="1" hangingPunct="1">
              <a:lnSpc>
                <a:spcPct val="90000"/>
              </a:lnSpc>
              <a:spcBef>
                <a:spcPts val="0"/>
              </a:spcBef>
              <a:spcAft>
                <a:spcPts val="1800"/>
              </a:spcAft>
              <a:defRPr/>
            </a:pPr>
            <a:r>
              <a:rPr lang="en-US" sz="2800" dirty="0"/>
              <a:t>Immorality (4:1-8)</a:t>
            </a:r>
          </a:p>
          <a:p>
            <a:pPr lvl="1" eaLnBrk="1" hangingPunct="1">
              <a:lnSpc>
                <a:spcPct val="90000"/>
              </a:lnSpc>
              <a:spcBef>
                <a:spcPts val="0"/>
              </a:spcBef>
              <a:spcAft>
                <a:spcPts val="1800"/>
              </a:spcAft>
              <a:defRPr/>
            </a:pPr>
            <a:r>
              <a:rPr lang="en-US" sz="2800" dirty="0"/>
              <a:t>Laziness (4:9-12)</a:t>
            </a:r>
          </a:p>
          <a:p>
            <a:pPr lvl="1" eaLnBrk="1" hangingPunct="1">
              <a:lnSpc>
                <a:spcPct val="90000"/>
              </a:lnSpc>
              <a:spcBef>
                <a:spcPts val="0"/>
              </a:spcBef>
              <a:spcAft>
                <a:spcPts val="1800"/>
              </a:spcAft>
              <a:defRPr/>
            </a:pPr>
            <a:r>
              <a:rPr lang="en-US" sz="2800" dirty="0"/>
              <a:t>Eschatology (4:13–5:11)</a:t>
            </a:r>
          </a:p>
          <a:p>
            <a:pPr lvl="1" eaLnBrk="1" hangingPunct="1">
              <a:lnSpc>
                <a:spcPct val="90000"/>
              </a:lnSpc>
              <a:spcBef>
                <a:spcPts val="0"/>
              </a:spcBef>
              <a:spcAft>
                <a:spcPts val="1800"/>
              </a:spcAft>
              <a:defRPr/>
            </a:pPr>
            <a:r>
              <a:rPr lang="en-US" sz="2800" b="1" u="sng" dirty="0">
                <a:solidFill>
                  <a:srgbClr val="FFFFCC"/>
                </a:solidFill>
              </a:rPr>
              <a:t>Ministry imbalances (5:12-15)</a:t>
            </a:r>
          </a:p>
          <a:p>
            <a:pPr lvl="1" eaLnBrk="1" hangingPunct="1">
              <a:lnSpc>
                <a:spcPct val="90000"/>
              </a:lnSpc>
              <a:spcBef>
                <a:spcPts val="0"/>
              </a:spcBef>
              <a:spcAft>
                <a:spcPts val="1800"/>
              </a:spcAft>
              <a:defRPr/>
            </a:pPr>
            <a:r>
              <a:rPr lang="en-US" sz="2800" dirty="0"/>
              <a:t>Progressive sanctification (5:16-28)</a:t>
            </a:r>
          </a:p>
        </p:txBody>
      </p:sp>
      <p:pic>
        <p:nvPicPr>
          <p:cNvPr id="5" name="Picture 4">
            <a:extLst>
              <a:ext uri="{FF2B5EF4-FFF2-40B4-BE49-F238E27FC236}">
                <a16:creationId xmlns:a16="http://schemas.microsoft.com/office/drawing/2014/main" id="{0146322F-829F-2473-605D-07007BE0A095}"/>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561738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E1B58205-3E13-D738-2B68-E15528310D4D}"/>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Day of the Lord (5:1-11)</a:t>
            </a:r>
          </a:p>
        </p:txBody>
      </p:sp>
      <p:sp>
        <p:nvSpPr>
          <p:cNvPr id="32771" name="Rectangle 3">
            <a:extLst>
              <a:ext uri="{FF2B5EF4-FFF2-40B4-BE49-F238E27FC236}">
                <a16:creationId xmlns:a16="http://schemas.microsoft.com/office/drawing/2014/main" id="{E378B12C-0974-DF4F-8602-FCB3D56A913F}"/>
              </a:ext>
            </a:extLst>
          </p:cNvPr>
          <p:cNvSpPr>
            <a:spLocks noGrp="1" noChangeArrowheads="1"/>
          </p:cNvSpPr>
          <p:nvPr>
            <p:ph type="body" idx="1"/>
          </p:nvPr>
        </p:nvSpPr>
        <p:spPr>
          <a:xfrm>
            <a:off x="4056857" y="1946275"/>
            <a:ext cx="4078287" cy="1635125"/>
          </a:xfrm>
        </p:spPr>
        <p:txBody>
          <a:bodyPr/>
          <a:lstStyle/>
          <a:p>
            <a:pPr marL="457200" indent="-457200" eaLnBrk="1" hangingPunct="1">
              <a:spcBef>
                <a:spcPts val="0"/>
              </a:spcBef>
              <a:spcAft>
                <a:spcPts val="2400"/>
              </a:spcAft>
              <a:defRPr/>
            </a:pPr>
            <a:r>
              <a:rPr lang="en-US" dirty="0"/>
              <a:t>Description (5:1-3)</a:t>
            </a:r>
          </a:p>
          <a:p>
            <a:pPr marL="457200" indent="-457200" eaLnBrk="1" hangingPunct="1">
              <a:spcBef>
                <a:spcPts val="0"/>
              </a:spcBef>
              <a:spcAft>
                <a:spcPts val="2400"/>
              </a:spcAft>
              <a:defRPr/>
            </a:pPr>
            <a:r>
              <a:rPr lang="en-US" dirty="0"/>
              <a:t>Application (5:4-11)</a:t>
            </a:r>
          </a:p>
        </p:txBody>
      </p:sp>
      <p:pic>
        <p:nvPicPr>
          <p:cNvPr id="4" name="Picture 3">
            <a:extLst>
              <a:ext uri="{FF2B5EF4-FFF2-40B4-BE49-F238E27FC236}">
                <a16:creationId xmlns:a16="http://schemas.microsoft.com/office/drawing/2014/main" id="{D5E43BD9-C0BC-25FC-BD48-DD1BDF7D246B}"/>
              </a:ext>
            </a:extLst>
          </p:cNvPr>
          <p:cNvPicPr>
            <a:picLocks noChangeAspect="1"/>
          </p:cNvPicPr>
          <p:nvPr/>
        </p:nvPicPr>
        <p:blipFill>
          <a:blip r:embed="rId2"/>
          <a:stretch>
            <a:fillRect/>
          </a:stretch>
        </p:blipFill>
        <p:spPr>
          <a:xfrm>
            <a:off x="10626852" y="104274"/>
            <a:ext cx="955548" cy="914400"/>
          </a:xfrm>
          <a:prstGeom prst="rect">
            <a:avLst/>
          </a:prstGeom>
        </p:spPr>
      </p:pic>
      <p:pic>
        <p:nvPicPr>
          <p:cNvPr id="2" name="Picture 1">
            <a:extLst>
              <a:ext uri="{FF2B5EF4-FFF2-40B4-BE49-F238E27FC236}">
                <a16:creationId xmlns:a16="http://schemas.microsoft.com/office/drawing/2014/main" id="{00F5B952-D2A4-CBC1-9402-085E33D70497}"/>
              </a:ext>
            </a:extLst>
          </p:cNvPr>
          <p:cNvPicPr>
            <a:picLocks noChangeAspect="1"/>
          </p:cNvPicPr>
          <p:nvPr/>
        </p:nvPicPr>
        <p:blipFill rotWithShape="1">
          <a:blip r:embed="rId3"/>
          <a:srcRect t="28720" b="28422"/>
          <a:stretch/>
        </p:blipFill>
        <p:spPr>
          <a:xfrm>
            <a:off x="4038600" y="4180114"/>
            <a:ext cx="4114800" cy="1763486"/>
          </a:xfrm>
          <a:prstGeom prst="rect">
            <a:avLst/>
          </a:prstGeom>
          <a:ln>
            <a:solidFill>
              <a:schemeClr val="tx1"/>
            </a:solid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E1B58205-3E13-D738-2B68-E15528310D4D}"/>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Day of the Lord (5:1-11)</a:t>
            </a:r>
          </a:p>
        </p:txBody>
      </p:sp>
      <p:sp>
        <p:nvSpPr>
          <p:cNvPr id="32771" name="Rectangle 3">
            <a:extLst>
              <a:ext uri="{FF2B5EF4-FFF2-40B4-BE49-F238E27FC236}">
                <a16:creationId xmlns:a16="http://schemas.microsoft.com/office/drawing/2014/main" id="{E378B12C-0974-DF4F-8602-FCB3D56A913F}"/>
              </a:ext>
            </a:extLst>
          </p:cNvPr>
          <p:cNvSpPr>
            <a:spLocks noGrp="1" noChangeArrowheads="1"/>
          </p:cNvSpPr>
          <p:nvPr>
            <p:ph type="body" idx="1"/>
          </p:nvPr>
        </p:nvSpPr>
        <p:spPr>
          <a:xfrm>
            <a:off x="4056857" y="1946275"/>
            <a:ext cx="4078287" cy="1635125"/>
          </a:xfrm>
        </p:spPr>
        <p:txBody>
          <a:bodyPr/>
          <a:lstStyle/>
          <a:p>
            <a:pPr marL="457200" indent="-457200" eaLnBrk="1" hangingPunct="1">
              <a:spcBef>
                <a:spcPts val="0"/>
              </a:spcBef>
              <a:spcAft>
                <a:spcPts val="2400"/>
              </a:spcAft>
              <a:defRPr/>
            </a:pPr>
            <a:r>
              <a:rPr lang="en-US" b="1" u="sng" dirty="0">
                <a:solidFill>
                  <a:srgbClr val="FFFFCC"/>
                </a:solidFill>
              </a:rPr>
              <a:t>Description (5:1-3)</a:t>
            </a:r>
          </a:p>
          <a:p>
            <a:pPr marL="457200" indent="-457200" eaLnBrk="1" hangingPunct="1">
              <a:spcBef>
                <a:spcPts val="0"/>
              </a:spcBef>
              <a:spcAft>
                <a:spcPts val="2400"/>
              </a:spcAft>
              <a:defRPr/>
            </a:pPr>
            <a:r>
              <a:rPr lang="en-US" dirty="0"/>
              <a:t>Application (5:4-11)</a:t>
            </a:r>
          </a:p>
        </p:txBody>
      </p:sp>
      <p:pic>
        <p:nvPicPr>
          <p:cNvPr id="4" name="Picture 3">
            <a:extLst>
              <a:ext uri="{FF2B5EF4-FFF2-40B4-BE49-F238E27FC236}">
                <a16:creationId xmlns:a16="http://schemas.microsoft.com/office/drawing/2014/main" id="{D5E43BD9-C0BC-25FC-BD48-DD1BDF7D246B}"/>
              </a:ext>
            </a:extLst>
          </p:cNvPr>
          <p:cNvPicPr>
            <a:picLocks noChangeAspect="1"/>
          </p:cNvPicPr>
          <p:nvPr/>
        </p:nvPicPr>
        <p:blipFill>
          <a:blip r:embed="rId2"/>
          <a:stretch>
            <a:fillRect/>
          </a:stretch>
        </p:blipFill>
        <p:spPr>
          <a:xfrm>
            <a:off x="10626852" y="104274"/>
            <a:ext cx="955548" cy="914400"/>
          </a:xfrm>
          <a:prstGeom prst="rect">
            <a:avLst/>
          </a:prstGeom>
        </p:spPr>
      </p:pic>
      <p:pic>
        <p:nvPicPr>
          <p:cNvPr id="2" name="Picture 1">
            <a:extLst>
              <a:ext uri="{FF2B5EF4-FFF2-40B4-BE49-F238E27FC236}">
                <a16:creationId xmlns:a16="http://schemas.microsoft.com/office/drawing/2014/main" id="{F38C8006-5DFC-27E3-F57C-4048D013ABA2}"/>
              </a:ext>
            </a:extLst>
          </p:cNvPr>
          <p:cNvPicPr>
            <a:picLocks noChangeAspect="1"/>
          </p:cNvPicPr>
          <p:nvPr/>
        </p:nvPicPr>
        <p:blipFill rotWithShape="1">
          <a:blip r:embed="rId3"/>
          <a:srcRect t="28720" b="28422"/>
          <a:stretch/>
        </p:blipFill>
        <p:spPr>
          <a:xfrm>
            <a:off x="4038600" y="4180114"/>
            <a:ext cx="4114800" cy="1763486"/>
          </a:xfrm>
          <a:prstGeom prst="rect">
            <a:avLst/>
          </a:prstGeom>
          <a:ln>
            <a:solidFill>
              <a:schemeClr val="tx1"/>
            </a:solidFill>
          </a:ln>
        </p:spPr>
      </p:pic>
    </p:spTree>
    <p:extLst>
      <p:ext uri="{BB962C8B-B14F-4D97-AF65-F5344CB8AC3E}">
        <p14:creationId xmlns:p14="http://schemas.microsoft.com/office/powerpoint/2010/main" val="14549886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5360" y="228600"/>
            <a:ext cx="10241280" cy="6217920"/>
          </a:xfrm>
          <a:prstGeom prst="rect">
            <a:avLst/>
          </a:prstGeom>
          <a:ln w="28575">
            <a:solidFill>
              <a:srgbClr val="FFFFCC"/>
            </a:solidFill>
          </a:ln>
        </p:spPr>
      </p:pic>
    </p:spTree>
    <p:extLst>
      <p:ext uri="{BB962C8B-B14F-4D97-AF65-F5344CB8AC3E}">
        <p14:creationId xmlns:p14="http://schemas.microsoft.com/office/powerpoint/2010/main" val="30746011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649C49-5E67-4115-9AFE-5158568B6AEC}"/>
              </a:ext>
            </a:extLst>
          </p:cNvPr>
          <p:cNvPicPr>
            <a:picLocks noChangeAspect="1"/>
          </p:cNvPicPr>
          <p:nvPr/>
        </p:nvPicPr>
        <p:blipFill>
          <a:blip r:embed="rId2"/>
          <a:stretch>
            <a:fillRect/>
          </a:stretch>
        </p:blipFill>
        <p:spPr>
          <a:xfrm>
            <a:off x="1667429" y="157572"/>
            <a:ext cx="8857143" cy="654285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E1B58205-3E13-D738-2B68-E15528310D4D}"/>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Day of the Lord (5:1-11)</a:t>
            </a:r>
          </a:p>
        </p:txBody>
      </p:sp>
      <p:sp>
        <p:nvSpPr>
          <p:cNvPr id="32771" name="Rectangle 3">
            <a:extLst>
              <a:ext uri="{FF2B5EF4-FFF2-40B4-BE49-F238E27FC236}">
                <a16:creationId xmlns:a16="http://schemas.microsoft.com/office/drawing/2014/main" id="{E378B12C-0974-DF4F-8602-FCB3D56A913F}"/>
              </a:ext>
            </a:extLst>
          </p:cNvPr>
          <p:cNvSpPr>
            <a:spLocks noGrp="1" noChangeArrowheads="1"/>
          </p:cNvSpPr>
          <p:nvPr>
            <p:ph type="body" idx="1"/>
          </p:nvPr>
        </p:nvSpPr>
        <p:spPr>
          <a:xfrm>
            <a:off x="4056857" y="1946275"/>
            <a:ext cx="4078287" cy="1635125"/>
          </a:xfrm>
        </p:spPr>
        <p:txBody>
          <a:bodyPr/>
          <a:lstStyle/>
          <a:p>
            <a:pPr marL="457200" indent="-457200" eaLnBrk="1" hangingPunct="1">
              <a:spcBef>
                <a:spcPts val="0"/>
              </a:spcBef>
              <a:spcAft>
                <a:spcPts val="2400"/>
              </a:spcAft>
              <a:defRPr/>
            </a:pPr>
            <a:r>
              <a:rPr lang="en-US" dirty="0"/>
              <a:t>Description (5:1-3)</a:t>
            </a:r>
          </a:p>
          <a:p>
            <a:pPr marL="457200" indent="-457200" eaLnBrk="1" hangingPunct="1">
              <a:spcBef>
                <a:spcPts val="0"/>
              </a:spcBef>
              <a:spcAft>
                <a:spcPts val="2400"/>
              </a:spcAft>
              <a:defRPr/>
            </a:pPr>
            <a:r>
              <a:rPr lang="en-US" b="1" u="sng" dirty="0">
                <a:solidFill>
                  <a:srgbClr val="FFFFCC"/>
                </a:solidFill>
              </a:rPr>
              <a:t>Application (5:4-11)</a:t>
            </a:r>
          </a:p>
        </p:txBody>
      </p:sp>
      <p:pic>
        <p:nvPicPr>
          <p:cNvPr id="4" name="Picture 3">
            <a:extLst>
              <a:ext uri="{FF2B5EF4-FFF2-40B4-BE49-F238E27FC236}">
                <a16:creationId xmlns:a16="http://schemas.microsoft.com/office/drawing/2014/main" id="{D5E43BD9-C0BC-25FC-BD48-DD1BDF7D246B}"/>
              </a:ext>
            </a:extLst>
          </p:cNvPr>
          <p:cNvPicPr>
            <a:picLocks noChangeAspect="1"/>
          </p:cNvPicPr>
          <p:nvPr/>
        </p:nvPicPr>
        <p:blipFill>
          <a:blip r:embed="rId2"/>
          <a:stretch>
            <a:fillRect/>
          </a:stretch>
        </p:blipFill>
        <p:spPr>
          <a:xfrm>
            <a:off x="10626852" y="104274"/>
            <a:ext cx="955548" cy="914400"/>
          </a:xfrm>
          <a:prstGeom prst="rect">
            <a:avLst/>
          </a:prstGeom>
        </p:spPr>
      </p:pic>
      <p:pic>
        <p:nvPicPr>
          <p:cNvPr id="2" name="Picture 1">
            <a:extLst>
              <a:ext uri="{FF2B5EF4-FFF2-40B4-BE49-F238E27FC236}">
                <a16:creationId xmlns:a16="http://schemas.microsoft.com/office/drawing/2014/main" id="{7C040972-4406-CB60-3096-7B8769961F57}"/>
              </a:ext>
            </a:extLst>
          </p:cNvPr>
          <p:cNvPicPr>
            <a:picLocks noChangeAspect="1"/>
          </p:cNvPicPr>
          <p:nvPr/>
        </p:nvPicPr>
        <p:blipFill rotWithShape="1">
          <a:blip r:embed="rId3"/>
          <a:srcRect t="28720" b="28422"/>
          <a:stretch/>
        </p:blipFill>
        <p:spPr>
          <a:xfrm>
            <a:off x="4038600" y="4180114"/>
            <a:ext cx="4114800" cy="1763486"/>
          </a:xfrm>
          <a:prstGeom prst="rect">
            <a:avLst/>
          </a:prstGeom>
          <a:ln>
            <a:solidFill>
              <a:schemeClr val="tx1"/>
            </a:solidFill>
          </a:ln>
        </p:spPr>
      </p:pic>
    </p:spTree>
    <p:extLst>
      <p:ext uri="{BB962C8B-B14F-4D97-AF65-F5344CB8AC3E}">
        <p14:creationId xmlns:p14="http://schemas.microsoft.com/office/powerpoint/2010/main" val="14218536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9037"/>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3997</TotalTime>
  <Words>2047</Words>
  <Application>Microsoft Office PowerPoint</Application>
  <PresentationFormat>Widescreen</PresentationFormat>
  <Paragraphs>156</Paragraphs>
  <Slides>42</Slides>
  <Notes>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42</vt:i4>
      </vt:variant>
    </vt:vector>
  </HeadingPairs>
  <TitlesOfParts>
    <vt:vector size="47" baseType="lpstr">
      <vt:lpstr>Calibri</vt:lpstr>
      <vt:lpstr>Times New Roman</vt:lpstr>
      <vt:lpstr>Wingdings</vt:lpstr>
      <vt:lpstr>Azure</vt:lpstr>
      <vt:lpstr>1_Azure</vt:lpstr>
      <vt:lpstr>PowerPoint Presentation</vt:lpstr>
      <vt:lpstr>Structure</vt:lpstr>
      <vt:lpstr>Structure</vt:lpstr>
      <vt:lpstr>Structure</vt:lpstr>
      <vt:lpstr>Day of the Lord (5:1-11)</vt:lpstr>
      <vt:lpstr>Day of the Lord (5:1-11)</vt:lpstr>
      <vt:lpstr>PowerPoint Presentation</vt:lpstr>
      <vt:lpstr>PowerPoint Presentation</vt:lpstr>
      <vt:lpstr>Day of the Lord (5:1-11)</vt:lpstr>
      <vt:lpstr>Three Reasons Believers Will Not Be in the Tribulation  (1 Thess. 5:9-11)</vt:lpstr>
      <vt:lpstr>PowerPoint Presentation</vt:lpstr>
      <vt:lpstr>Three Reasons Believers Will Not Be in the Tribulation  (1 Thess. 5:9-11)</vt:lpstr>
      <vt:lpstr>Promised Exemption from Divine Wrath</vt:lpstr>
      <vt:lpstr>PowerPoint Presentation</vt:lpstr>
      <vt:lpstr>PowerPoint Presentation</vt:lpstr>
      <vt:lpstr>1st Six Seals (Revelation 6)</vt:lpstr>
      <vt:lpstr>PowerPoint Presentation</vt:lpstr>
      <vt:lpstr>Rev. 6:16-17 Robert L. Thomas, Revelation 1–7: An Exegetical Commentary, ed. Kenneth Barker (Chicago: Moody, 1992), 457-58. </vt:lpstr>
      <vt:lpstr>Three Tenses of Salvation</vt:lpstr>
      <vt:lpstr>PowerPoint Presentation</vt:lpstr>
      <vt:lpstr>PowerPoint Presentation</vt:lpstr>
      <vt:lpstr>PowerPoint Presentation</vt:lpstr>
      <vt:lpstr>PowerPoint Presentation</vt:lpstr>
      <vt:lpstr>Three Reasons Believers Will Not Be in the Tribulation  (1 Thess. 5:9-11)</vt:lpstr>
      <vt:lpstr>PowerPoint Presentation</vt:lpstr>
      <vt:lpstr>PowerPoint Presentation</vt:lpstr>
      <vt:lpstr>G.N.H. Peters  Theocratic Kingdom, 2:332</vt:lpstr>
      <vt:lpstr>PowerPoint Presentation</vt:lpstr>
      <vt:lpstr>Three Reasons Believers Will Not Be in the Tribulation  (1 Thess. 5:9-11)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Structure</vt:lpstr>
      <vt:lpstr>Day of the Lord (5:1-11)</vt:lpstr>
      <vt:lpstr>Structure</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Thessalonians 022 - 5v9-11 - 16 X 9 - MODIFIED</dc:title>
  <dc:subject>1 Thessalonians</dc:subject>
  <dc:creator>A. Woods</dc:creator>
  <cp:lastModifiedBy>anne woods</cp:lastModifiedBy>
  <cp:revision>356</cp:revision>
  <cp:lastPrinted>2023-04-15T18:40:16Z</cp:lastPrinted>
  <dcterms:created xsi:type="dcterms:W3CDTF">2009-02-09T13:26:58Z</dcterms:created>
  <dcterms:modified xsi:type="dcterms:W3CDTF">2023-04-16T13:01:22Z</dcterms:modified>
</cp:coreProperties>
</file>