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8920" r:id="rId2"/>
  </p:sldMasterIdLst>
  <p:notesMasterIdLst>
    <p:notesMasterId r:id="rId36"/>
  </p:notesMasterIdLst>
  <p:handoutMasterIdLst>
    <p:handoutMasterId r:id="rId37"/>
  </p:handoutMasterIdLst>
  <p:sldIdLst>
    <p:sldId id="2067" r:id="rId3"/>
    <p:sldId id="7280" r:id="rId4"/>
    <p:sldId id="2927" r:id="rId5"/>
    <p:sldId id="3145" r:id="rId6"/>
    <p:sldId id="3246" r:id="rId7"/>
    <p:sldId id="3147" r:id="rId8"/>
    <p:sldId id="2820" r:id="rId9"/>
    <p:sldId id="2929" r:id="rId10"/>
    <p:sldId id="8004" r:id="rId11"/>
    <p:sldId id="3261" r:id="rId12"/>
    <p:sldId id="5392" r:id="rId13"/>
    <p:sldId id="7297" r:id="rId14"/>
    <p:sldId id="7298" r:id="rId15"/>
    <p:sldId id="7299" r:id="rId16"/>
    <p:sldId id="3177" r:id="rId17"/>
    <p:sldId id="8005" r:id="rId18"/>
    <p:sldId id="7290" r:id="rId19"/>
    <p:sldId id="3264" r:id="rId20"/>
    <p:sldId id="7300" r:id="rId21"/>
    <p:sldId id="7301" r:id="rId22"/>
    <p:sldId id="7302" r:id="rId23"/>
    <p:sldId id="7303" r:id="rId24"/>
    <p:sldId id="7304" r:id="rId25"/>
    <p:sldId id="7296" r:id="rId26"/>
    <p:sldId id="7320" r:id="rId27"/>
    <p:sldId id="3200" r:id="rId28"/>
    <p:sldId id="7339" r:id="rId29"/>
    <p:sldId id="7305" r:id="rId30"/>
    <p:sldId id="3229" r:id="rId31"/>
    <p:sldId id="7306" r:id="rId32"/>
    <p:sldId id="1354" r:id="rId33"/>
    <p:sldId id="7497" r:id="rId34"/>
    <p:sldId id="5364" r:id="rId35"/>
  </p:sldIdLst>
  <p:sldSz cx="12192000" cy="6858000"/>
  <p:notesSz cx="6881813" cy="9296400"/>
  <p:custDataLst>
    <p:tags r:id="rId38"/>
  </p:custDataLst>
  <p:defaultTextStyle>
    <a:defPPr>
      <a:defRPr lang="en-US"/>
    </a:defPPr>
    <a:lvl1pPr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4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CC"/>
    <a:srgbClr val="0000CC"/>
    <a:srgbClr val="006600"/>
    <a:srgbClr val="0000FF"/>
    <a:srgbClr val="FFFF99"/>
    <a:srgbClr val="0099FF"/>
    <a:srgbClr val="FFFF00"/>
    <a:srgbClr val="A50021"/>
    <a:srgbClr val="CCECFF"/>
    <a:srgbClr val="E1C5B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AD0BD2E-2D80-431A-AEE0-B847EEC466E0}" v="24" dt="2022-01-02T16:38:41.437"/>
  </p1510:revLst>
</p1510:revInfo>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108" autoAdjust="0"/>
    <p:restoredTop sz="95370" autoAdjust="0"/>
  </p:normalViewPr>
  <p:slideViewPr>
    <p:cSldViewPr>
      <p:cViewPr varScale="1">
        <p:scale>
          <a:sx n="74" d="100"/>
          <a:sy n="74" d="100"/>
        </p:scale>
        <p:origin x="42" y="219"/>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83" d="100"/>
          <a:sy n="83" d="100"/>
        </p:scale>
        <p:origin x="4219"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6/11/relationships/changesInfo" Target="changesInfos/changesInfo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McGowan" userId="e2c7446dd3aca506" providerId="LiveId" clId="{1AD0BD2E-2D80-431A-AEE0-B847EEC466E0}"/>
    <pc:docChg chg="undo redo custSel addSld delSld modSld sldOrd">
      <pc:chgData name="Jim McGowan" userId="e2c7446dd3aca506" providerId="LiveId" clId="{1AD0BD2E-2D80-431A-AEE0-B847EEC466E0}" dt="2022-01-02T16:47:21.644" v="163" actId="12789"/>
      <pc:docMkLst>
        <pc:docMk/>
      </pc:docMkLst>
      <pc:sldChg chg="addSp modSp mod">
        <pc:chgData name="Jim McGowan" userId="e2c7446dd3aca506" providerId="LiveId" clId="{1AD0BD2E-2D80-431A-AEE0-B847EEC466E0}" dt="2022-01-02T16:16:05.424" v="108" actId="1036"/>
        <pc:sldMkLst>
          <pc:docMk/>
          <pc:sldMk cId="0" sldId="2820"/>
        </pc:sldMkLst>
        <pc:spChg chg="mod">
          <ac:chgData name="Jim McGowan" userId="e2c7446dd3aca506" providerId="LiveId" clId="{1AD0BD2E-2D80-431A-AEE0-B847EEC466E0}" dt="2022-01-02T16:15:59.827" v="107" actId="14100"/>
          <ac:spMkLst>
            <pc:docMk/>
            <pc:sldMk cId="0" sldId="2820"/>
            <ac:spMk id="8195" creationId="{00000000-0000-0000-0000-000000000000}"/>
          </ac:spMkLst>
        </pc:spChg>
        <pc:picChg chg="add mod">
          <ac:chgData name="Jim McGowan" userId="e2c7446dd3aca506" providerId="LiveId" clId="{1AD0BD2E-2D80-431A-AEE0-B847EEC466E0}" dt="2022-01-02T16:16:05.424" v="108" actId="1036"/>
          <ac:picMkLst>
            <pc:docMk/>
            <pc:sldMk cId="0" sldId="2820"/>
            <ac:picMk id="2" creationId="{0D3703D4-726A-4A30-9775-B3E4FA76F08D}"/>
          </ac:picMkLst>
        </pc:picChg>
      </pc:sldChg>
      <pc:sldChg chg="ord">
        <pc:chgData name="Jim McGowan" userId="e2c7446dd3aca506" providerId="LiveId" clId="{1AD0BD2E-2D80-431A-AEE0-B847EEC466E0}" dt="2022-01-02T16:16:35.072" v="111"/>
        <pc:sldMkLst>
          <pc:docMk/>
          <pc:sldMk cId="3629281071" sldId="2929"/>
        </pc:sldMkLst>
      </pc:sldChg>
      <pc:sldChg chg="del">
        <pc:chgData name="Jim McGowan" userId="e2c7446dd3aca506" providerId="LiveId" clId="{1AD0BD2E-2D80-431A-AEE0-B847EEC466E0}" dt="2022-01-02T16:16:59.292" v="113" actId="47"/>
        <pc:sldMkLst>
          <pc:docMk/>
          <pc:sldMk cId="1131213507" sldId="2992"/>
        </pc:sldMkLst>
      </pc:sldChg>
      <pc:sldChg chg="modSp mod">
        <pc:chgData name="Jim McGowan" userId="e2c7446dd3aca506" providerId="LiveId" clId="{1AD0BD2E-2D80-431A-AEE0-B847EEC466E0}" dt="2022-01-02T16:06:01.425" v="36" actId="6549"/>
        <pc:sldMkLst>
          <pc:docMk/>
          <pc:sldMk cId="810305639" sldId="3147"/>
        </pc:sldMkLst>
        <pc:graphicFrameChg chg="mod modGraphic">
          <ac:chgData name="Jim McGowan" userId="e2c7446dd3aca506" providerId="LiveId" clId="{1AD0BD2E-2D80-431A-AEE0-B847EEC466E0}" dt="2022-01-02T16:06:01.425" v="36" actId="6549"/>
          <ac:graphicFrameMkLst>
            <pc:docMk/>
            <pc:sldMk cId="810305639" sldId="3147"/>
            <ac:graphicFrameMk id="1330" creationId="{9B22AB9A-A712-4488-8A6D-D995556AEE6B}"/>
          </ac:graphicFrameMkLst>
        </pc:graphicFrameChg>
      </pc:sldChg>
      <pc:sldChg chg="modSp mod">
        <pc:chgData name="Jim McGowan" userId="e2c7446dd3aca506" providerId="LiveId" clId="{1AD0BD2E-2D80-431A-AEE0-B847EEC466E0}" dt="2022-01-02T15:56:10.611" v="3" actId="255"/>
        <pc:sldMkLst>
          <pc:docMk/>
          <pc:sldMk cId="2931933706" sldId="3246"/>
        </pc:sldMkLst>
        <pc:graphicFrameChg chg="modGraphic">
          <ac:chgData name="Jim McGowan" userId="e2c7446dd3aca506" providerId="LiveId" clId="{1AD0BD2E-2D80-431A-AEE0-B847EEC466E0}" dt="2022-01-02T15:56:10.611" v="3" actId="255"/>
          <ac:graphicFrameMkLst>
            <pc:docMk/>
            <pc:sldMk cId="2931933706" sldId="3246"/>
            <ac:graphicFrameMk id="6247" creationId="{06CD2ACB-D48B-46CF-AD23-0935385A9A1F}"/>
          </ac:graphicFrameMkLst>
        </pc:graphicFrameChg>
      </pc:sldChg>
      <pc:sldChg chg="addSp modSp mod">
        <pc:chgData name="Jim McGowan" userId="e2c7446dd3aca506" providerId="LiveId" clId="{1AD0BD2E-2D80-431A-AEE0-B847EEC466E0}" dt="2022-01-02T16:26:23.421" v="140" actId="1036"/>
        <pc:sldMkLst>
          <pc:docMk/>
          <pc:sldMk cId="1112992879" sldId="3261"/>
        </pc:sldMkLst>
        <pc:spChg chg="mod">
          <ac:chgData name="Jim McGowan" userId="e2c7446dd3aca506" providerId="LiveId" clId="{1AD0BD2E-2D80-431A-AEE0-B847EEC466E0}" dt="2022-01-02T16:26:08.141" v="130" actId="6549"/>
          <ac:spMkLst>
            <pc:docMk/>
            <pc:sldMk cId="1112992879" sldId="3261"/>
            <ac:spMk id="3" creationId="{290EC216-343D-4516-A0A1-5CBBC7FA414C}"/>
          </ac:spMkLst>
        </pc:spChg>
        <pc:picChg chg="add mod">
          <ac:chgData name="Jim McGowan" userId="e2c7446dd3aca506" providerId="LiveId" clId="{1AD0BD2E-2D80-431A-AEE0-B847EEC466E0}" dt="2022-01-02T16:26:23.421" v="140" actId="1036"/>
          <ac:picMkLst>
            <pc:docMk/>
            <pc:sldMk cId="1112992879" sldId="3261"/>
            <ac:picMk id="4" creationId="{D9C6D9D5-838C-4701-99BC-EC71FC0C2788}"/>
          </ac:picMkLst>
        </pc:picChg>
      </pc:sldChg>
      <pc:sldChg chg="del">
        <pc:chgData name="Jim McGowan" userId="e2c7446dd3aca506" providerId="LiveId" clId="{1AD0BD2E-2D80-431A-AEE0-B847EEC466E0}" dt="2022-01-02T16:17:53.870" v="117" actId="47"/>
        <pc:sldMkLst>
          <pc:docMk/>
          <pc:sldMk cId="3874009067" sldId="7291"/>
        </pc:sldMkLst>
      </pc:sldChg>
      <pc:sldChg chg="modSp mod">
        <pc:chgData name="Jim McGowan" userId="e2c7446dd3aca506" providerId="LiveId" clId="{1AD0BD2E-2D80-431A-AEE0-B847EEC466E0}" dt="2022-01-02T16:46:51.890" v="160" actId="12789"/>
        <pc:sldMkLst>
          <pc:docMk/>
          <pc:sldMk cId="2783954358" sldId="7296"/>
        </pc:sldMkLst>
        <pc:spChg chg="mod">
          <ac:chgData name="Jim McGowan" userId="e2c7446dd3aca506" providerId="LiveId" clId="{1AD0BD2E-2D80-431A-AEE0-B847EEC466E0}" dt="2022-01-02T16:46:51.890" v="160" actId="12789"/>
          <ac:spMkLst>
            <pc:docMk/>
            <pc:sldMk cId="2783954358" sldId="7296"/>
            <ac:spMk id="47107" creationId="{095B9FCF-E2CF-4F35-BD43-10128E30BA0D}"/>
          </ac:spMkLst>
        </pc:spChg>
      </pc:sldChg>
      <pc:sldChg chg="modSp mod">
        <pc:chgData name="Jim McGowan" userId="e2c7446dd3aca506" providerId="LiveId" clId="{1AD0BD2E-2D80-431A-AEE0-B847EEC466E0}" dt="2022-01-02T16:47:21.644" v="163" actId="12789"/>
        <pc:sldMkLst>
          <pc:docMk/>
          <pc:sldMk cId="4185183801" sldId="7320"/>
        </pc:sldMkLst>
        <pc:spChg chg="mod">
          <ac:chgData name="Jim McGowan" userId="e2c7446dd3aca506" providerId="LiveId" clId="{1AD0BD2E-2D80-431A-AEE0-B847EEC466E0}" dt="2022-01-02T16:47:21.644" v="163" actId="12789"/>
          <ac:spMkLst>
            <pc:docMk/>
            <pc:sldMk cId="4185183801" sldId="7320"/>
            <ac:spMk id="47107" creationId="{095B9FCF-E2CF-4F35-BD43-10128E30BA0D}"/>
          </ac:spMkLst>
        </pc:spChg>
      </pc:sldChg>
      <pc:sldChg chg="modSp add mod">
        <pc:chgData name="Jim McGowan" userId="e2c7446dd3aca506" providerId="LiveId" clId="{1AD0BD2E-2D80-431A-AEE0-B847EEC466E0}" dt="2022-01-02T16:16:50.430" v="112" actId="108"/>
        <pc:sldMkLst>
          <pc:docMk/>
          <pc:sldMk cId="1512480848" sldId="8004"/>
        </pc:sldMkLst>
        <pc:spChg chg="mod">
          <ac:chgData name="Jim McGowan" userId="e2c7446dd3aca506" providerId="LiveId" clId="{1AD0BD2E-2D80-431A-AEE0-B847EEC466E0}" dt="2022-01-02T16:16:50.430" v="112" actId="108"/>
          <ac:spMkLst>
            <pc:docMk/>
            <pc:sldMk cId="1512480848" sldId="8004"/>
            <ac:spMk id="8195" creationId="{00000000-0000-0000-0000-000000000000}"/>
          </ac:spMkLst>
        </pc:spChg>
      </pc:sldChg>
      <pc:sldChg chg="modSp add mod">
        <pc:chgData name="Jim McGowan" userId="e2c7446dd3aca506" providerId="LiveId" clId="{1AD0BD2E-2D80-431A-AEE0-B847EEC466E0}" dt="2022-01-02T16:17:44.727" v="116" actId="108"/>
        <pc:sldMkLst>
          <pc:docMk/>
          <pc:sldMk cId="4162207296" sldId="8005"/>
        </pc:sldMkLst>
        <pc:spChg chg="mod">
          <ac:chgData name="Jim McGowan" userId="e2c7446dd3aca506" providerId="LiveId" clId="{1AD0BD2E-2D80-431A-AEE0-B847EEC466E0}" dt="2022-01-02T16:17:44.727" v="116" actId="108"/>
          <ac:spMkLst>
            <pc:docMk/>
            <pc:sldMk cId="4162207296" sldId="8005"/>
            <ac:spMk id="8195" creationId="{00000000-0000-0000-0000-000000000000}"/>
          </ac:spMkLst>
        </pc:spChg>
      </pc:sldChg>
      <pc:sldChg chg="delSp modSp new mod">
        <pc:chgData name="Jim McGowan" userId="e2c7446dd3aca506" providerId="LiveId" clId="{1AD0BD2E-2D80-431A-AEE0-B847EEC466E0}" dt="2022-01-02T16:39:16.535" v="158" actId="255"/>
        <pc:sldMkLst>
          <pc:docMk/>
          <pc:sldMk cId="3228515351" sldId="8006"/>
        </pc:sldMkLst>
        <pc:spChg chg="mod">
          <ac:chgData name="Jim McGowan" userId="e2c7446dd3aca506" providerId="LiveId" clId="{1AD0BD2E-2D80-431A-AEE0-B847EEC466E0}" dt="2022-01-02T16:39:16.535" v="158" actId="255"/>
          <ac:spMkLst>
            <pc:docMk/>
            <pc:sldMk cId="3228515351" sldId="8006"/>
            <ac:spMk id="2" creationId="{283D1C3B-B804-4030-B91F-E02E288FE0EE}"/>
          </ac:spMkLst>
        </pc:spChg>
        <pc:spChg chg="del">
          <ac:chgData name="Jim McGowan" userId="e2c7446dd3aca506" providerId="LiveId" clId="{1AD0BD2E-2D80-431A-AEE0-B847EEC466E0}" dt="2022-01-02T16:38:21.567" v="142" actId="478"/>
          <ac:spMkLst>
            <pc:docMk/>
            <pc:sldMk cId="3228515351" sldId="8006"/>
            <ac:spMk id="3" creationId="{2981EF91-0409-4CA8-82A5-5EB083283234}"/>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8" name="Rectangle 4"/>
          <p:cNvSpPr>
            <a:spLocks noGrp="1" noChangeArrowheads="1"/>
          </p:cNvSpPr>
          <p:nvPr>
            <p:ph type="ftr" sz="quarter" idx="2"/>
          </p:nvPr>
        </p:nvSpPr>
        <p:spPr bwMode="auto">
          <a:xfrm>
            <a:off x="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Times New Roman" pitchFamily="18" charset="0"/>
                <a:cs typeface="Arial" charset="0"/>
              </a:defRPr>
            </a:lvl1pPr>
          </a:lstStyle>
          <a:p>
            <a:pPr>
              <a:defRPr/>
            </a:pPr>
            <a:endParaRPr lang="en-US" dirty="0">
              <a:latin typeface="Calibri" panose="020F0502020204030204" pitchFamily="34" charset="0"/>
              <a:cs typeface="Calibri" panose="020F0502020204030204" pitchFamily="34" charset="0"/>
            </a:endParaRPr>
          </a:p>
        </p:txBody>
      </p:sp>
      <p:sp>
        <p:nvSpPr>
          <p:cNvPr id="36869" name="Rectangle 5"/>
          <p:cNvSpPr>
            <a:spLocks noGrp="1" noChangeArrowheads="1"/>
          </p:cNvSpPr>
          <p:nvPr>
            <p:ph type="sldNum" sz="quarter" idx="3"/>
          </p:nvPr>
        </p:nvSpPr>
        <p:spPr bwMode="auto">
          <a:xfrm>
            <a:off x="3898900" y="8832850"/>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vl1pPr>
          </a:lstStyle>
          <a:p>
            <a:fld id="{416C2B2E-E9D7-4230-8EE4-F98D0B6BB14D}" type="slidenum">
              <a:rPr lang="en-US" altLang="en-US">
                <a:latin typeface="Calibri" panose="020F0502020204030204" pitchFamily="34" charset="0"/>
                <a:cs typeface="Calibri" panose="020F0502020204030204" pitchFamily="34" charset="0"/>
              </a:rPr>
              <a:pPr/>
              <a:t>‹#›</a:t>
            </a:fld>
            <a:endParaRPr lang="en-US" altLang="en-US" dirty="0">
              <a:latin typeface="Calibri" panose="020F0502020204030204" pitchFamily="34" charset="0"/>
              <a:cs typeface="Calibri" panose="020F0502020204030204" pitchFamily="34" charset="0"/>
            </a:endParaRPr>
          </a:p>
        </p:txBody>
      </p:sp>
      <p:sp>
        <p:nvSpPr>
          <p:cNvPr id="6" name="Header Placeholder 1">
            <a:extLst>
              <a:ext uri="{FF2B5EF4-FFF2-40B4-BE49-F238E27FC236}">
                <a16:creationId xmlns:a16="http://schemas.microsoft.com/office/drawing/2014/main" id="{0BC7D7AA-E7C3-412B-B336-6B5EF3586CD0}"/>
              </a:ext>
            </a:extLst>
          </p:cNvPr>
          <p:cNvSpPr>
            <a:spLocks noGrp="1"/>
          </p:cNvSpPr>
          <p:nvPr>
            <p:ph type="hdr" sz="quarter"/>
          </p:nvPr>
        </p:nvSpPr>
        <p:spPr>
          <a:xfrm>
            <a:off x="1612833" y="120405"/>
            <a:ext cx="4089536" cy="793995"/>
          </a:xfrm>
          <a:prstGeom prst="rect">
            <a:avLst/>
          </a:prstGeom>
        </p:spPr>
        <p:txBody>
          <a:bodyPr vert="horz" lIns="118243" tIns="59121" rIns="118243" bIns="59121" rtlCol="0"/>
          <a:lstStyle>
            <a:lvl1pPr algn="ctr">
              <a:defRPr sz="1700" dirty="0">
                <a:latin typeface="Calibri" panose="020F0502020204030204" pitchFamily="34" charset="0"/>
                <a:cs typeface="Calibri" panose="020F0502020204030204" pitchFamily="34" charset="0"/>
              </a:defRPr>
            </a:lvl1pPr>
          </a:lstStyle>
          <a:p>
            <a:pPr>
              <a:defRPr/>
            </a:pPr>
            <a:r>
              <a:rPr lang="en-US" sz="1600" dirty="0"/>
              <a:t>Dr. Andy Woods</a:t>
            </a:r>
          </a:p>
          <a:p>
            <a:pPr>
              <a:defRPr/>
            </a:pPr>
            <a:r>
              <a:rPr lang="en-US" sz="1600" dirty="0"/>
              <a:t>001 - Middle East Meltdown – Eze. 36-39 </a:t>
            </a:r>
          </a:p>
          <a:p>
            <a:pPr>
              <a:defRPr/>
            </a:pPr>
            <a:r>
              <a:rPr lang="en-US" sz="1600" dirty="0"/>
              <a:t>01-02-2022</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2982913"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defTabSz="88080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3" name="Date Placeholder 2"/>
          <p:cNvSpPr>
            <a:spLocks noGrp="1"/>
          </p:cNvSpPr>
          <p:nvPr>
            <p:ph type="dt" idx="1"/>
          </p:nvPr>
        </p:nvSpPr>
        <p:spPr bwMode="auto">
          <a:xfrm>
            <a:off x="3897313" y="0"/>
            <a:ext cx="2982912" cy="463550"/>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lvl1pPr algn="r" defTabSz="880805" eaLnBrk="1" hangingPunct="1">
              <a:defRPr sz="1300">
                <a:latin typeface="Calibri" panose="020F0502020204030204" pitchFamily="34" charset="0"/>
                <a:cs typeface="Calibri" panose="020F0502020204030204" pitchFamily="34" charset="0"/>
              </a:defRPr>
            </a:lvl1pPr>
          </a:lstStyle>
          <a:p>
            <a:pPr>
              <a:defRPr/>
            </a:pPr>
            <a:fld id="{5800389A-3474-4B41-9CB2-F1B2DAE08F62}" type="datetimeFigureOut">
              <a:rPr lang="en-US" smtClean="0"/>
              <a:pPr>
                <a:defRPr/>
              </a:pPr>
              <a:t>1/2/2022</a:t>
            </a:fld>
            <a:endParaRPr lang="en-US" dirty="0"/>
          </a:p>
        </p:txBody>
      </p:sp>
      <p:sp>
        <p:nvSpPr>
          <p:cNvPr id="4" name="Slide Image Placeholder 3"/>
          <p:cNvSpPr>
            <a:spLocks noGrp="1" noRot="1" noChangeAspect="1"/>
          </p:cNvSpPr>
          <p:nvPr>
            <p:ph type="sldImg" idx="2"/>
          </p:nvPr>
        </p:nvSpPr>
        <p:spPr>
          <a:xfrm>
            <a:off x="342900" y="698500"/>
            <a:ext cx="6196013" cy="3486150"/>
          </a:xfrm>
          <a:prstGeom prst="rect">
            <a:avLst/>
          </a:prstGeom>
          <a:noFill/>
          <a:ln w="12700">
            <a:solidFill>
              <a:prstClr val="black"/>
            </a:solidFill>
          </a:ln>
        </p:spPr>
        <p:txBody>
          <a:bodyPr vert="horz" lIns="96632" tIns="48316" rIns="96632" bIns="48316" rtlCol="0" anchor="ctr"/>
          <a:lstStyle/>
          <a:p>
            <a:pPr lvl="0"/>
            <a:endParaRPr lang="en-US" noProof="0" dirty="0"/>
          </a:p>
        </p:txBody>
      </p:sp>
      <p:sp>
        <p:nvSpPr>
          <p:cNvPr id="5" name="Notes Placeholder 4"/>
          <p:cNvSpPr>
            <a:spLocks noGrp="1"/>
          </p:cNvSpPr>
          <p:nvPr>
            <p:ph type="body" sz="quarter" idx="3"/>
          </p:nvPr>
        </p:nvSpPr>
        <p:spPr bwMode="auto">
          <a:xfrm>
            <a:off x="688975" y="4416425"/>
            <a:ext cx="5503863" cy="4181475"/>
          </a:xfrm>
          <a:prstGeom prst="rect">
            <a:avLst/>
          </a:prstGeom>
          <a:noFill/>
          <a:ln w="9525">
            <a:noFill/>
            <a:miter lim="800000"/>
            <a:headEnd/>
            <a:tailEnd/>
          </a:ln>
        </p:spPr>
        <p:txBody>
          <a:bodyPr vert="horz" wrap="square" lIns="93145" tIns="46573" rIns="93145" bIns="4657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bwMode="auto">
          <a:xfrm>
            <a:off x="0" y="8831263"/>
            <a:ext cx="2982913"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defTabSz="880805" eaLnBrk="1" hangingPunct="1">
              <a:defRPr sz="1300">
                <a:latin typeface="Calibri" panose="020F0502020204030204" pitchFamily="34" charset="0"/>
                <a:cs typeface="Calibri" panose="020F0502020204030204" pitchFamily="34" charset="0"/>
              </a:defRPr>
            </a:lvl1pPr>
          </a:lstStyle>
          <a:p>
            <a:pPr>
              <a:defRPr/>
            </a:pPr>
            <a:endParaRPr lang="en-US" dirty="0"/>
          </a:p>
        </p:txBody>
      </p:sp>
      <p:sp>
        <p:nvSpPr>
          <p:cNvPr id="7" name="Slide Number Placeholder 6"/>
          <p:cNvSpPr>
            <a:spLocks noGrp="1"/>
          </p:cNvSpPr>
          <p:nvPr>
            <p:ph type="sldNum" sz="quarter" idx="5"/>
          </p:nvPr>
        </p:nvSpPr>
        <p:spPr bwMode="auto">
          <a:xfrm>
            <a:off x="3897313" y="8831263"/>
            <a:ext cx="2982912" cy="463550"/>
          </a:xfrm>
          <a:prstGeom prst="rect">
            <a:avLst/>
          </a:prstGeom>
          <a:noFill/>
          <a:ln w="9525">
            <a:noFill/>
            <a:miter lim="800000"/>
            <a:headEnd/>
            <a:tailEnd/>
          </a:ln>
        </p:spPr>
        <p:txBody>
          <a:bodyPr vert="horz" wrap="square" lIns="93145" tIns="46573" rIns="93145" bIns="46573" numCol="1" anchor="b" anchorCtr="0" compatLnSpc="1">
            <a:prstTxWarp prst="textNoShape">
              <a:avLst/>
            </a:prstTxWarp>
          </a:bodyPr>
          <a:lstStyle>
            <a:lvl1pPr algn="r" defTabSz="879475">
              <a:defRPr sz="1300">
                <a:latin typeface="Calibri" panose="020F0502020204030204" pitchFamily="34" charset="0"/>
                <a:cs typeface="Calibri" panose="020F0502020204030204" pitchFamily="34" charset="0"/>
              </a:defRPr>
            </a:lvl1pPr>
          </a:lstStyle>
          <a:p>
            <a:fld id="{3D084339-C7C3-4022-975D-A91B6BCBB8E5}" type="slidenum">
              <a:rPr lang="en-US" altLang="en-US" smtClean="0"/>
              <a:pPr/>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75353320"/>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fld id="{70A06824-8A41-4716-AE4C-176E2E7B0908}" type="slidenum">
              <a:rPr lang="en-US" altLang="en-US"/>
              <a:pPr/>
              <a:t>‹#›</a:t>
            </a:fld>
            <a:endParaRPr lang="en-US" altLang="en-US"/>
          </a:p>
        </p:txBody>
      </p:sp>
    </p:spTree>
    <p:extLst>
      <p:ext uri="{BB962C8B-B14F-4D97-AF65-F5344CB8AC3E}">
        <p14:creationId xmlns:p14="http://schemas.microsoft.com/office/powerpoint/2010/main" val="3107116183"/>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a:lvl1pPr>
          </a:lstStyle>
          <a:p>
            <a:fld id="{A025970F-7A46-46CD-9785-CC6B011A0510}" type="slidenum">
              <a:rPr lang="en-US" altLang="en-US"/>
              <a:pPr/>
              <a:t>‹#›</a:t>
            </a:fld>
            <a:endParaRPr lang="en-US" altLang="en-US"/>
          </a:p>
        </p:txBody>
      </p:sp>
    </p:spTree>
    <p:extLst>
      <p:ext uri="{BB962C8B-B14F-4D97-AF65-F5344CB8AC3E}">
        <p14:creationId xmlns:p14="http://schemas.microsoft.com/office/powerpoint/2010/main" val="986519279"/>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38614169"/>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529311090"/>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472548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8723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4677695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84905201"/>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781466289"/>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27465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59233347"/>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97034577"/>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smtClean="0"/>
            </a:lvl1pPr>
          </a:lstStyle>
          <a:p>
            <a:pPr>
              <a:defRPr/>
            </a:pPr>
            <a:fld id="{B3C3A6CF-E9D9-4FB9-8425-0D4364AA3ACE}" type="slidenum">
              <a:rPr lang="en-US" altLang="en-US"/>
              <a:pPr>
                <a:defRPr/>
              </a:pPr>
              <a:t>‹#›</a:t>
            </a:fld>
            <a:endParaRPr lang="en-US" altLang="en-US"/>
          </a:p>
        </p:txBody>
      </p:sp>
    </p:spTree>
    <p:extLst>
      <p:ext uri="{BB962C8B-B14F-4D97-AF65-F5344CB8AC3E}">
        <p14:creationId xmlns:p14="http://schemas.microsoft.com/office/powerpoint/2010/main" val="17065537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p:cNvSpPr>
            <a:spLocks noGrp="1" noChangeArrowheads="1"/>
          </p:cNvSpPr>
          <p:nvPr>
            <p:ph type="dt" sz="half" idx="10"/>
          </p:nvPr>
        </p:nvSpPr>
        <p:spPr/>
        <p:txBody>
          <a:bodyPr/>
          <a:lstStyle>
            <a:lvl1pPr>
              <a:defRPr/>
            </a:lvl1pPr>
          </a:lstStyle>
          <a:p>
            <a:pPr>
              <a:defRPr/>
            </a:pPr>
            <a:endParaRPr lang="en-US"/>
          </a:p>
        </p:txBody>
      </p:sp>
      <p:sp>
        <p:nvSpPr>
          <p:cNvPr id="3" name="Rectangle 36"/>
          <p:cNvSpPr>
            <a:spLocks noGrp="1" noChangeArrowheads="1"/>
          </p:cNvSpPr>
          <p:nvPr>
            <p:ph type="ftr" sz="quarter" idx="11"/>
          </p:nvPr>
        </p:nvSpPr>
        <p:spPr/>
        <p:txBody>
          <a:bodyPr/>
          <a:lstStyle>
            <a:lvl1pPr>
              <a:defRPr/>
            </a:lvl1pPr>
          </a:lstStyle>
          <a:p>
            <a:pPr>
              <a:defRPr/>
            </a:pPr>
            <a:endParaRPr lang="en-US"/>
          </a:p>
        </p:txBody>
      </p:sp>
      <p:sp>
        <p:nvSpPr>
          <p:cNvPr id="4" name="Rectangle 37"/>
          <p:cNvSpPr>
            <a:spLocks noGrp="1" noChangeArrowheads="1"/>
          </p:cNvSpPr>
          <p:nvPr>
            <p:ph type="sldNum" sz="quarter" idx="12"/>
          </p:nvPr>
        </p:nvSpPr>
        <p:spPr/>
        <p:txBody>
          <a:bodyPr/>
          <a:lstStyle>
            <a:lvl1pPr>
              <a:defRPr smtClean="0"/>
            </a:lvl1pPr>
          </a:lstStyle>
          <a:p>
            <a:pPr>
              <a:defRPr/>
            </a:pPr>
            <a:fld id="{53B3D57C-D3B2-4DA0-B014-3E13462AB546}" type="slidenum">
              <a:rPr lang="en-US" altLang="en-US"/>
              <a:pPr>
                <a:defRPr/>
              </a:pPr>
              <a:t>‹#›</a:t>
            </a:fld>
            <a:endParaRPr lang="en-US" altLang="en-US"/>
          </a:p>
        </p:txBody>
      </p:sp>
    </p:spTree>
    <p:extLst>
      <p:ext uri="{BB962C8B-B14F-4D97-AF65-F5344CB8AC3E}">
        <p14:creationId xmlns:p14="http://schemas.microsoft.com/office/powerpoint/2010/main" val="148602644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11_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
            <a:ext cx="1447800" cy="6854825"/>
            <a:chOff x="0" y="0"/>
            <a:chExt cx="684" cy="4318"/>
          </a:xfrm>
        </p:grpSpPr>
        <p:sp>
          <p:nvSpPr>
            <p:cNvPr id="5"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6" name="Group 4"/>
            <p:cNvGrpSpPr>
              <a:grpSpLocks/>
            </p:cNvGrpSpPr>
            <p:nvPr/>
          </p:nvGrpSpPr>
          <p:grpSpPr bwMode="auto">
            <a:xfrm>
              <a:off x="48" y="103"/>
              <a:ext cx="96" cy="4126"/>
              <a:chOff x="48" y="103"/>
              <a:chExt cx="96" cy="4126"/>
            </a:xfrm>
          </p:grpSpPr>
          <p:sp>
            <p:nvSpPr>
              <p:cNvPr id="7"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8" name="Rectangle 6"/>
              <p:cNvSpPr>
                <a:spLocks noChangeArrowheads="1"/>
              </p:cNvSpPr>
              <p:nvPr/>
            </p:nvSpPr>
            <p:spPr bwMode="auto">
              <a:xfrm>
                <a:off x="48" y="1250"/>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9"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 name="Rectangle 8"/>
              <p:cNvSpPr>
                <a:spLocks noChangeArrowheads="1"/>
              </p:cNvSpPr>
              <p:nvPr/>
            </p:nvSpPr>
            <p:spPr bwMode="auto">
              <a:xfrm>
                <a:off x="48" y="153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1"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2" name="Rectangle 10"/>
              <p:cNvSpPr>
                <a:spLocks noChangeArrowheads="1"/>
              </p:cNvSpPr>
              <p:nvPr/>
            </p:nvSpPr>
            <p:spPr bwMode="auto">
              <a:xfrm>
                <a:off x="48" y="182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3"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4" name="Rectangle 12"/>
              <p:cNvSpPr>
                <a:spLocks noChangeArrowheads="1"/>
              </p:cNvSpPr>
              <p:nvPr/>
            </p:nvSpPr>
            <p:spPr bwMode="auto">
              <a:xfrm>
                <a:off x="48" y="2116"/>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5"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6" name="Rectangle 14"/>
              <p:cNvSpPr>
                <a:spLocks noChangeArrowheads="1"/>
              </p:cNvSpPr>
              <p:nvPr/>
            </p:nvSpPr>
            <p:spPr bwMode="auto">
              <a:xfrm>
                <a:off x="48" y="2404"/>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7" name="Rectangle 15"/>
              <p:cNvSpPr>
                <a:spLocks noChangeArrowheads="1"/>
              </p:cNvSpPr>
              <p:nvPr/>
            </p:nvSpPr>
            <p:spPr bwMode="auto">
              <a:xfrm>
                <a:off x="48" y="2549"/>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8" name="Rectangle 16"/>
              <p:cNvSpPr>
                <a:spLocks noChangeArrowheads="1"/>
              </p:cNvSpPr>
              <p:nvPr/>
            </p:nvSpPr>
            <p:spPr bwMode="auto">
              <a:xfrm>
                <a:off x="48" y="2691"/>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9"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0" name="Rectangle 18"/>
              <p:cNvSpPr>
                <a:spLocks noChangeArrowheads="1"/>
              </p:cNvSpPr>
              <p:nvPr/>
            </p:nvSpPr>
            <p:spPr bwMode="auto">
              <a:xfrm>
                <a:off x="48" y="2979"/>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1"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2"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3"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4" name="Rectangle 22"/>
              <p:cNvSpPr>
                <a:spLocks noChangeArrowheads="1"/>
              </p:cNvSpPr>
              <p:nvPr/>
            </p:nvSpPr>
            <p:spPr bwMode="auto">
              <a:xfrm>
                <a:off x="48" y="3557"/>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5"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6"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7"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8" name="Rectangle 26"/>
              <p:cNvSpPr>
                <a:spLocks noChangeArrowheads="1"/>
              </p:cNvSpPr>
              <p:nvPr/>
            </p:nvSpPr>
            <p:spPr bwMode="auto">
              <a:xfrm>
                <a:off x="48" y="4134"/>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29" name="Rectangle 27"/>
              <p:cNvSpPr>
                <a:spLocks noChangeArrowheads="1"/>
              </p:cNvSpPr>
              <p:nvPr/>
            </p:nvSpPr>
            <p:spPr bwMode="auto">
              <a:xfrm>
                <a:off x="48" y="103"/>
                <a:ext cx="96" cy="94"/>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0"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1"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2"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3" name="Rectangle 31"/>
              <p:cNvSpPr>
                <a:spLocks noChangeArrowheads="1"/>
              </p:cNvSpPr>
              <p:nvPr/>
            </p:nvSpPr>
            <p:spPr bwMode="auto">
              <a:xfrm>
                <a:off x="48" y="678"/>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4"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35"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5394"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15395"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p:cNvSpPr>
            <a:spLocks noGrp="1" noChangeArrowheads="1"/>
          </p:cNvSpPr>
          <p:nvPr>
            <p:ph type="sldNum" sz="quarter" idx="12"/>
          </p:nvPr>
        </p:nvSpPr>
        <p:spPr/>
        <p:txBody>
          <a:bodyPr/>
          <a:lstStyle>
            <a:lvl1pPr>
              <a:defRPr smtClean="0">
                <a:solidFill>
                  <a:srgbClr val="FFFFFF"/>
                </a:solidFill>
              </a:defRPr>
            </a:lvl1pPr>
          </a:lstStyle>
          <a:p>
            <a:pPr>
              <a:defRPr/>
            </a:pPr>
            <a:fld id="{6F6F37EF-C3DC-4734-9315-DC3690F55A64}" type="slidenum">
              <a:rPr lang="en-US" altLang="en-US"/>
              <a:pPr>
                <a:defRPr/>
              </a:pPr>
              <a:t>‹#›</a:t>
            </a:fld>
            <a:endParaRPr lang="en-US" altLang="en-US"/>
          </a:p>
        </p:txBody>
      </p:sp>
    </p:spTree>
    <p:extLst>
      <p:ext uri="{BB962C8B-B14F-4D97-AF65-F5344CB8AC3E}">
        <p14:creationId xmlns:p14="http://schemas.microsoft.com/office/powerpoint/2010/main" val="2073641124"/>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A59691FE-0289-4C30-AC1E-B4493DEEE7A5}" type="datetime1">
              <a:rPr lang="en-US"/>
              <a:pPr>
                <a:defRPr/>
              </a:pPr>
              <a:t>1/2/2022</a:t>
            </a:fld>
            <a:endParaRPr lang="en-US"/>
          </a:p>
        </p:txBody>
      </p:sp>
      <p:sp>
        <p:nvSpPr>
          <p:cNvPr id="4" name="Footer Placeholder 3"/>
          <p:cNvSpPr>
            <a:spLocks noGrp="1"/>
          </p:cNvSpPr>
          <p:nvPr>
            <p:ph type="ftr" sz="quarter" idx="11"/>
          </p:nvPr>
        </p:nvSpPr>
        <p:spPr/>
        <p:txBody>
          <a:bodyPr/>
          <a:lstStyle>
            <a:lvl1pPr>
              <a:defRPr/>
            </a:lvl1pPr>
          </a:lstStyle>
          <a:p>
            <a:pPr>
              <a:defRPr/>
            </a:pPr>
            <a:r>
              <a:rPr lang="en-US"/>
              <a:t>DANIEL</a:t>
            </a:r>
          </a:p>
        </p:txBody>
      </p:sp>
      <p:sp>
        <p:nvSpPr>
          <p:cNvPr id="5" name="Slide Number Placeholder 4"/>
          <p:cNvSpPr>
            <a:spLocks noGrp="1"/>
          </p:cNvSpPr>
          <p:nvPr>
            <p:ph type="sldNum" sz="quarter" idx="12"/>
          </p:nvPr>
        </p:nvSpPr>
        <p:spPr/>
        <p:txBody>
          <a:bodyPr/>
          <a:lstStyle>
            <a:lvl1pPr>
              <a:defRPr/>
            </a:lvl1pPr>
          </a:lstStyle>
          <a:p>
            <a:fld id="{0831CE7A-67AC-4113-9A38-5E67E965B48E}" type="slidenum">
              <a:rPr lang="en-US" altLang="en-US"/>
              <a:pPr/>
              <a:t>‹#›</a:t>
            </a:fld>
            <a:endParaRPr lang="en-US" altLang="en-US"/>
          </a:p>
        </p:txBody>
      </p:sp>
    </p:spTree>
    <p:extLst>
      <p:ext uri="{BB962C8B-B14F-4D97-AF65-F5344CB8AC3E}">
        <p14:creationId xmlns:p14="http://schemas.microsoft.com/office/powerpoint/2010/main" val="276761973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609600"/>
            <a:ext cx="10363200" cy="1143000"/>
          </a:xfrm>
        </p:spPr>
        <p:txBody>
          <a:bodyPr/>
          <a:lstStyle/>
          <a:p>
            <a:r>
              <a:rPr lang="en-US"/>
              <a:t>Click to edit Master title style</a:t>
            </a:r>
          </a:p>
        </p:txBody>
      </p:sp>
      <p:sp>
        <p:nvSpPr>
          <p:cNvPr id="3" name="ClipArt Placeholder 2"/>
          <p:cNvSpPr>
            <a:spLocks noGrp="1"/>
          </p:cNvSpPr>
          <p:nvPr>
            <p:ph type="clipArt" sz="half" idx="1"/>
          </p:nvPr>
        </p:nvSpPr>
        <p:spPr>
          <a:xfrm>
            <a:off x="914400" y="1981200"/>
            <a:ext cx="5080000" cy="4114800"/>
          </a:xfrm>
        </p:spPr>
        <p:txBody>
          <a:bodyPr/>
          <a:lstStyle/>
          <a:p>
            <a:pPr lvl="0"/>
            <a:endParaRPr lang="en-US" noProof="0"/>
          </a:p>
        </p:txBody>
      </p:sp>
      <p:sp>
        <p:nvSpPr>
          <p:cNvPr id="4" name="Text Placeholder 3"/>
          <p:cNvSpPr>
            <a:spLocks noGrp="1"/>
          </p:cNvSpPr>
          <p:nvPr>
            <p:ph type="body" sz="half" idx="2"/>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54D67403-144F-4AEC-BC88-67C5B66B5E64}"/>
              </a:ext>
            </a:extLst>
          </p:cNvPr>
          <p:cNvSpPr>
            <a:spLocks noGrp="1" noChangeArrowheads="1"/>
          </p:cNvSpPr>
          <p:nvPr>
            <p:ph type="dt" sz="half" idx="10"/>
          </p:nvPr>
        </p:nvSpPr>
        <p:spPr>
          <a:ln/>
        </p:spPr>
        <p:txBody>
          <a:bodyPr/>
          <a:lstStyle>
            <a:lvl1pPr>
              <a:defRPr/>
            </a:lvl1pPr>
          </a:lstStyle>
          <a:p>
            <a:pPr>
              <a:defRPr/>
            </a:pPr>
            <a:fld id="{B34F64C5-3DB7-4AC4-A6E4-BEC91B3E2FBA}" type="datetime1">
              <a:rPr lang="en-US"/>
              <a:pPr>
                <a:defRPr/>
              </a:pPr>
              <a:t>1/2/2022</a:t>
            </a:fld>
            <a:endParaRPr lang="en-US"/>
          </a:p>
        </p:txBody>
      </p:sp>
      <p:sp>
        <p:nvSpPr>
          <p:cNvPr id="6" name="Rectangle 5">
            <a:extLst>
              <a:ext uri="{FF2B5EF4-FFF2-40B4-BE49-F238E27FC236}">
                <a16:creationId xmlns:a16="http://schemas.microsoft.com/office/drawing/2014/main" id="{23CB1886-C67F-4246-8472-984A0C9423EB}"/>
              </a:ext>
            </a:extLst>
          </p:cNvPr>
          <p:cNvSpPr>
            <a:spLocks noGrp="1" noChangeArrowheads="1"/>
          </p:cNvSpPr>
          <p:nvPr>
            <p:ph type="ftr" sz="quarter" idx="11"/>
          </p:nvPr>
        </p:nvSpPr>
        <p:spPr>
          <a:ln/>
        </p:spPr>
        <p:txBody>
          <a:bodyPr/>
          <a:lstStyle>
            <a:lvl1pPr>
              <a:defRPr/>
            </a:lvl1pPr>
          </a:lstStyle>
          <a:p>
            <a:pPr>
              <a:defRPr/>
            </a:pPr>
            <a:r>
              <a:rPr lang="en-US"/>
              <a:t>DANIEL 9</a:t>
            </a:r>
          </a:p>
        </p:txBody>
      </p:sp>
      <p:sp>
        <p:nvSpPr>
          <p:cNvPr id="7" name="Rectangle 6">
            <a:extLst>
              <a:ext uri="{FF2B5EF4-FFF2-40B4-BE49-F238E27FC236}">
                <a16:creationId xmlns:a16="http://schemas.microsoft.com/office/drawing/2014/main" id="{AB9FFE0C-7104-4250-9847-A3BCCD531A22}"/>
              </a:ext>
            </a:extLst>
          </p:cNvPr>
          <p:cNvSpPr>
            <a:spLocks noGrp="1" noChangeArrowheads="1"/>
          </p:cNvSpPr>
          <p:nvPr>
            <p:ph type="sldNum" sz="quarter" idx="12"/>
          </p:nvPr>
        </p:nvSpPr>
        <p:spPr>
          <a:ln/>
        </p:spPr>
        <p:txBody>
          <a:bodyPr/>
          <a:lstStyle>
            <a:lvl1pPr>
              <a:defRPr/>
            </a:lvl1pPr>
          </a:lstStyle>
          <a:p>
            <a:fld id="{F0448DBA-96FE-4E7C-9802-95FE3A1458D8}" type="slidenum">
              <a:rPr lang="en-US" altLang="en-US"/>
              <a:pPr/>
              <a:t>‹#›</a:t>
            </a:fld>
            <a:endParaRPr lang="en-US" altLang="en-US"/>
          </a:p>
        </p:txBody>
      </p:sp>
    </p:spTree>
    <p:extLst>
      <p:ext uri="{BB962C8B-B14F-4D97-AF65-F5344CB8AC3E}">
        <p14:creationId xmlns:p14="http://schemas.microsoft.com/office/powerpoint/2010/main" val="28098420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ext Placeholder 2"/>
          <p:cNvSpPr>
            <a:spLocks noGrp="1"/>
          </p:cNvSpPr>
          <p:nvPr>
            <p:ph type="body" sz="half" idx="1"/>
          </p:nvPr>
        </p:nvSpPr>
        <p:spPr>
          <a:xfrm>
            <a:off x="1559984" y="1946275"/>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6843184" y="1946275"/>
            <a:ext cx="5080000" cy="4114800"/>
          </a:xfrm>
        </p:spPr>
        <p:txBody>
          <a:bodyPr/>
          <a:lstStyle/>
          <a:p>
            <a:pPr lvl="0"/>
            <a:endParaRPr lang="en-US" noProof="0"/>
          </a:p>
        </p:txBody>
      </p:sp>
      <p:sp>
        <p:nvSpPr>
          <p:cNvPr id="5" name="Rectangle 35">
            <a:extLst>
              <a:ext uri="{FF2B5EF4-FFF2-40B4-BE49-F238E27FC236}">
                <a16:creationId xmlns:a16="http://schemas.microsoft.com/office/drawing/2014/main" id="{6014CF87-A633-4A88-B406-42BF4EF1A4FF}"/>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ABABA954-B5DF-482C-9B34-D60C40DB9F1B}"/>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262B03F8-8AEA-4077-82E6-D1343C29AFE4}"/>
              </a:ext>
            </a:extLst>
          </p:cNvPr>
          <p:cNvSpPr>
            <a:spLocks noGrp="1" noChangeArrowheads="1"/>
          </p:cNvSpPr>
          <p:nvPr>
            <p:ph type="sldNum" sz="quarter" idx="12"/>
          </p:nvPr>
        </p:nvSpPr>
        <p:spPr/>
        <p:txBody>
          <a:bodyPr/>
          <a:lstStyle>
            <a:lvl1pPr>
              <a:defRPr/>
            </a:lvl1pPr>
          </a:lstStyle>
          <a:p>
            <a:fld id="{1D50FB9A-EFFF-407F-A45E-2E37533CD2D7}" type="slidenum">
              <a:rPr lang="en-US" altLang="en-US"/>
              <a:pPr/>
              <a:t>‹#›</a:t>
            </a:fld>
            <a:endParaRPr lang="en-US" altLang="en-US"/>
          </a:p>
        </p:txBody>
      </p:sp>
    </p:spTree>
    <p:extLst>
      <p:ext uri="{BB962C8B-B14F-4D97-AF65-F5344CB8AC3E}">
        <p14:creationId xmlns:p14="http://schemas.microsoft.com/office/powerpoint/2010/main" val="35225127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Date Placeholder 3"/>
          <p:cNvSpPr>
            <a:spLocks noGrp="1"/>
          </p:cNvSpPr>
          <p:nvPr>
            <p:ph type="dt" sz="half" idx="10"/>
          </p:nvPr>
        </p:nvSpPr>
        <p:spPr/>
        <p:txBody>
          <a:bodyPr/>
          <a:lstStyle>
            <a:lvl1pPr>
              <a:defRPr/>
            </a:lvl1pPr>
          </a:lstStyle>
          <a:p>
            <a:pPr>
              <a:defRPr/>
            </a:pPr>
            <a:fld id="{4C1770DC-A357-497B-8062-DBFC6B489430}" type="datetime1">
              <a:rPr lang="en-US"/>
              <a:pPr>
                <a:defRPr/>
              </a:pPr>
              <a:t>1/2/2022</a:t>
            </a:fld>
            <a:endParaRPr lang="en-US"/>
          </a:p>
        </p:txBody>
      </p:sp>
      <p:sp>
        <p:nvSpPr>
          <p:cNvPr id="5" name="Footer Placeholder 4"/>
          <p:cNvSpPr>
            <a:spLocks noGrp="1"/>
          </p:cNvSpPr>
          <p:nvPr>
            <p:ph type="ftr" sz="quarter" idx="11"/>
          </p:nvPr>
        </p:nvSpPr>
        <p:spPr/>
        <p:txBody>
          <a:bodyPr/>
          <a:lstStyle>
            <a:lvl1pPr>
              <a:defRPr/>
            </a:lvl1pPr>
          </a:lstStyle>
          <a:p>
            <a:pPr>
              <a:defRPr/>
            </a:pPr>
            <a:r>
              <a:rPr lang="en-US"/>
              <a:t>DANIEL</a:t>
            </a:r>
          </a:p>
        </p:txBody>
      </p:sp>
      <p:sp>
        <p:nvSpPr>
          <p:cNvPr id="6" name="Slide Number Placeholder 5"/>
          <p:cNvSpPr>
            <a:spLocks noGrp="1"/>
          </p:cNvSpPr>
          <p:nvPr>
            <p:ph type="sldNum" sz="quarter" idx="12"/>
          </p:nvPr>
        </p:nvSpPr>
        <p:spPr/>
        <p:txBody>
          <a:bodyPr/>
          <a:lstStyle>
            <a:lvl1pPr>
              <a:defRPr/>
            </a:lvl1pPr>
          </a:lstStyle>
          <a:p>
            <a:fld id="{A3EF16CB-0333-4C7A-82A6-C2756022D2B7}" type="slidenum">
              <a:rPr lang="en-US" altLang="en-US"/>
              <a:pPr/>
              <a:t>‹#›</a:t>
            </a:fld>
            <a:endParaRPr lang="en-US" altLang="en-US"/>
          </a:p>
        </p:txBody>
      </p:sp>
    </p:spTree>
    <p:extLst>
      <p:ext uri="{BB962C8B-B14F-4D97-AF65-F5344CB8AC3E}">
        <p14:creationId xmlns:p14="http://schemas.microsoft.com/office/powerpoint/2010/main" val="69676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7777506"/>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66701558"/>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3262438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26877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6711780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460103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a:noFill/>
          </a:ln>
        </p:spPr>
        <p:txBody>
          <a:bodyPr lIns="92075" tIns="46038" rIns="92075" bIns="46038"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defRPr/>
            </a:pPr>
            <a:endParaRPr lang="en-US" alt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a:noFill/>
          </a:ln>
        </p:spPr>
        <p:txBody>
          <a:bodyPr/>
          <a:lstStyle>
            <a:lvl1pPr marL="342900" indent="-342900">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0" hangingPunct="0">
              <a:spcBef>
                <a:spcPct val="20000"/>
              </a:spcBef>
              <a:buClr>
                <a:schemeClr val="tx2"/>
              </a:buClr>
              <a:buSzPct val="75000"/>
              <a:buFont typeface="Wingdings" panose="05000000000000000000" pitchFamily="2" charset="2"/>
              <a:buChar char="n"/>
              <a:defRPr/>
            </a:pPr>
            <a:endParaRPr lang="en-US" alt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592177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Calibri" panose="020F0502020204030204" pitchFamily="34" charset="0"/>
              </a:defRPr>
            </a:lvl1pPr>
          </a:lstStyle>
          <a:p>
            <a:fld id="{3776912B-AC69-41FE-A101-09E856C32C50}" type="slidenum">
              <a:rPr lang="en-US" altLang="en-US" smtClean="0"/>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8906" r:id="rId1"/>
    <p:sldLayoutId id="2147488907" r:id="rId2"/>
    <p:sldLayoutId id="2147488908" r:id="rId3"/>
    <p:sldLayoutId id="2147488909" r:id="rId4"/>
    <p:sldLayoutId id="2147488910" r:id="rId5"/>
    <p:sldLayoutId id="2147488911" r:id="rId6"/>
    <p:sldLayoutId id="2147488912" r:id="rId7"/>
    <p:sldLayoutId id="2147488913" r:id="rId8"/>
    <p:sldLayoutId id="2147488914" r:id="rId9"/>
    <p:sldLayoutId id="2147488915" r:id="rId10"/>
    <p:sldLayoutId id="2147488916" r:id="rId11"/>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sz="2400" dirty="0">
                <a:latin typeface="Calibri" panose="020F0502020204030204" pitchFamily="34" charset="0"/>
                <a:cs typeface="Calibri" panose="020F0502020204030204" pitchFamily="34" charset="0"/>
              </a:endParaRPr>
            </a:p>
          </p:txBody>
        </p:sp>
        <p:grpSp>
          <p:nvGrpSpPr>
            <p:cNvPr id="1033"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a:noFill/>
              </a:ln>
            </p:spPr>
            <p:txBody>
              <a:bodyPr wrap="none" anchor="ct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eaLnBrk="1" hangingPunct="1">
                  <a:defRPr/>
                </a:pPr>
                <a:endParaRPr lang="en-US" altLang="en-US" sz="2400" dirty="0">
                  <a:latin typeface="Calibri" panose="020F0502020204030204" pitchFamily="34" charset="0"/>
                  <a:cs typeface="Calibri" panose="020F0502020204030204" pitchFamily="34" charset="0"/>
                </a:endParaRPr>
              </a:p>
            </p:txBody>
          </p:sp>
        </p:grpSp>
      </p:grpSp>
      <p:sp>
        <p:nvSpPr>
          <p:cNvPr id="1027" name="Rectangle 34"/>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cs typeface="Calibri" panose="020F0502020204030204" pitchFamily="34" charset="0"/>
              </a:defRPr>
            </a:lvl1pPr>
          </a:lstStyle>
          <a:p>
            <a:pPr>
              <a:defRPr/>
            </a:pPr>
            <a:fld id="{29634EE1-7EB7-4B53-9DE7-78AC25DB4F0A}" type="slidenum">
              <a:rPr lang="en-US" altLang="en-US" smtClean="0"/>
              <a:pPr>
                <a:defRPr/>
              </a:pPr>
              <a:t>‹#›</a:t>
            </a:fld>
            <a:endParaRPr lang="en-US" alt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50614065"/>
      </p:ext>
    </p:extLst>
  </p:cSld>
  <p:clrMap bg1="dk2" tx1="lt1" bg2="dk1" tx2="lt2" accent1="accent1" accent2="accent2" accent3="accent3" accent4="accent4" accent5="accent5" accent6="accent6" hlink="hlink" folHlink="folHlink"/>
  <p:sldLayoutIdLst>
    <p:sldLayoutId id="2147488921" r:id="rId1"/>
    <p:sldLayoutId id="2147488922" r:id="rId2"/>
    <p:sldLayoutId id="2147488923" r:id="rId3"/>
    <p:sldLayoutId id="2147488924" r:id="rId4"/>
    <p:sldLayoutId id="2147488925" r:id="rId5"/>
    <p:sldLayoutId id="2147488926" r:id="rId6"/>
    <p:sldLayoutId id="2147488927" r:id="rId7"/>
    <p:sldLayoutId id="2147488928" r:id="rId8"/>
    <p:sldLayoutId id="2147488929" r:id="rId9"/>
    <p:sldLayoutId id="2147488930" r:id="rId10"/>
    <p:sldLayoutId id="2147488931" r:id="rId11"/>
    <p:sldLayoutId id="2147488932" r:id="rId12"/>
    <p:sldLayoutId id="2147488933" r:id="rId13"/>
    <p:sldLayoutId id="2147488934" r:id="rId14"/>
    <p:sldLayoutId id="2147488935" r:id="rId15"/>
    <p:sldLayoutId id="2147488938" r:id="rId16"/>
  </p:sldLayoutIdLst>
  <p:transition/>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1.xml"/></Relationships>
</file>

<file path=ppt/slides/_rels/slide23.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1.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2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sp>
        <p:nvSpPr>
          <p:cNvPr id="6" name="Title 1">
            <a:extLst>
              <a:ext uri="{FF2B5EF4-FFF2-40B4-BE49-F238E27FC236}">
                <a16:creationId xmlns:a16="http://schemas.microsoft.com/office/drawing/2014/main" id="{9D95BC06-BEED-4207-BC6C-3375BD25426E}"/>
              </a:ext>
            </a:extLst>
          </p:cNvPr>
          <p:cNvSpPr>
            <a:spLocks noGrp="1"/>
          </p:cNvSpPr>
          <p:nvPr>
            <p:ph type="ctrTitle"/>
          </p:nvPr>
        </p:nvSpPr>
        <p:spPr>
          <a:xfrm>
            <a:off x="2324100" y="228600"/>
            <a:ext cx="7543800" cy="1820466"/>
          </a:xfrm>
        </p:spPr>
        <p:txBody>
          <a:bodyPr/>
          <a:lstStyle/>
          <a:p>
            <a:pPr eaLnBrk="1" hangingPunct="1"/>
            <a:r>
              <a:rPr lang="en-US" dirty="0">
                <a:solidFill>
                  <a:srgbClr val="00FFFF"/>
                </a:solidFill>
              </a:rPr>
              <a:t>Ezekiel 36</a:t>
            </a:r>
            <a:r>
              <a:rPr lang="en-US" dirty="0">
                <a:solidFill>
                  <a:srgbClr val="00FFFF"/>
                </a:solidFill>
                <a:cs typeface="Calibri" panose="020F0502020204030204" pitchFamily="34" charset="0"/>
              </a:rPr>
              <a:t>‒39</a:t>
            </a:r>
            <a:br>
              <a:rPr lang="en-US" dirty="0">
                <a:solidFill>
                  <a:srgbClr val="00FFFF"/>
                </a:solidFill>
              </a:rPr>
            </a:br>
            <a:r>
              <a:rPr lang="en-US" sz="3600" dirty="0">
                <a:solidFill>
                  <a:srgbClr val="FFC000"/>
                </a:solidFill>
                <a:effectLst>
                  <a:outerShdw blurRad="38100" dist="38100" dir="2700000" algn="tl">
                    <a:srgbClr val="000000"/>
                  </a:outerShdw>
                </a:effectLst>
              </a:rPr>
              <a:t>The Middle </a:t>
            </a:r>
            <a:r>
              <a:rPr lang="en-US" sz="3600">
                <a:solidFill>
                  <a:srgbClr val="FFC000"/>
                </a:solidFill>
                <a:effectLst>
                  <a:outerShdw blurRad="38100" dist="38100" dir="2700000" algn="tl">
                    <a:srgbClr val="000000"/>
                  </a:outerShdw>
                </a:effectLst>
              </a:rPr>
              <a:t>East Meltdown </a:t>
            </a:r>
            <a:r>
              <a:rPr lang="en-US" sz="3600" kern="0">
                <a:solidFill>
                  <a:srgbClr val="FFC000"/>
                </a:solidFill>
                <a:effectLst>
                  <a:outerShdw blurRad="38100" dist="38100" dir="2700000" algn="tl">
                    <a:srgbClr val="000000"/>
                  </a:outerShdw>
                </a:effectLst>
                <a:latin typeface="Calibri" panose="020F0502020204030204" pitchFamily="34" charset="0"/>
                <a:cs typeface="Calibri" panose="020F0502020204030204" pitchFamily="34" charset="0"/>
              </a:rPr>
              <a:t>2022</a:t>
            </a:r>
            <a:endParaRPr lang="en-US" sz="3600" dirty="0">
              <a:solidFill>
                <a:srgbClr val="FFC000"/>
              </a:solidFill>
            </a:endParaRP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7200" y="5209309"/>
            <a:ext cx="913733" cy="1371600"/>
          </a:xfrm>
          <a:prstGeom prst="rect">
            <a:avLst/>
          </a:prstGeom>
        </p:spPr>
      </p:pic>
      <p:pic>
        <p:nvPicPr>
          <p:cNvPr id="9" name="Picture 4" descr="C:\Documents and Settings\Owner\Application Data\Microsoft\Media Catalog\Downloaded Clips\cl0\SY01462_.wmf">
            <a:extLst>
              <a:ext uri="{FF2B5EF4-FFF2-40B4-BE49-F238E27FC236}">
                <a16:creationId xmlns:a16="http://schemas.microsoft.com/office/drawing/2014/main" id="{E5CEECE7-6950-4DD2-9F5E-809620B5547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675981" y="2194290"/>
            <a:ext cx="2840038" cy="2918286"/>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a:extLst>
              <a:ext uri="{FF2B5EF4-FFF2-40B4-BE49-F238E27FC236}">
                <a16:creationId xmlns:a16="http://schemas.microsoft.com/office/drawing/2014/main" id="{EF7BEDD5-A894-407D-BAB7-D5030F709507}"/>
              </a:ext>
            </a:extLst>
          </p:cNvPr>
          <p:cNvSpPr>
            <a:spLocks noGrp="1"/>
          </p:cNvSpPr>
          <p:nvPr>
            <p:ph type="title"/>
          </p:nvPr>
        </p:nvSpPr>
        <p:spPr>
          <a:xfrm>
            <a:off x="4095750" y="228600"/>
            <a:ext cx="4000500" cy="762000"/>
          </a:xfrm>
        </p:spPr>
        <p:txBody>
          <a:bodyPr/>
          <a:lstStyle/>
          <a:p>
            <a:pPr algn="ctr"/>
            <a:r>
              <a:rPr lang="en-US" altLang="en-US" sz="4000" dirty="0">
                <a:effectLst>
                  <a:outerShdw blurRad="38100" dist="38100" dir="2700000" algn="tl">
                    <a:srgbClr val="000000">
                      <a:alpha val="43137"/>
                    </a:srgbClr>
                  </a:outerShdw>
                </a:effectLst>
              </a:rPr>
              <a:t>Ezekiel’s Message</a:t>
            </a:r>
          </a:p>
        </p:txBody>
      </p:sp>
      <p:sp>
        <p:nvSpPr>
          <p:cNvPr id="3" name="Content Placeholder 2">
            <a:extLst>
              <a:ext uri="{FF2B5EF4-FFF2-40B4-BE49-F238E27FC236}">
                <a16:creationId xmlns:a16="http://schemas.microsoft.com/office/drawing/2014/main" id="{290EC216-343D-4516-A0A1-5CBBC7FA414C}"/>
              </a:ext>
            </a:extLst>
          </p:cNvPr>
          <p:cNvSpPr>
            <a:spLocks noGrp="1"/>
          </p:cNvSpPr>
          <p:nvPr>
            <p:ph idx="1"/>
          </p:nvPr>
        </p:nvSpPr>
        <p:spPr>
          <a:xfrm>
            <a:off x="609600" y="1143001"/>
            <a:ext cx="10972800" cy="3581400"/>
          </a:xfrm>
        </p:spPr>
        <p:txBody>
          <a:bodyPr/>
          <a:lstStyle/>
          <a:p>
            <a:pPr marL="0" indent="0" algn="just">
              <a:buNone/>
              <a:defRPr/>
            </a:pPr>
            <a:r>
              <a:rPr lang="en-US" sz="3600" dirty="0"/>
              <a:t>God’s prophecies of impending judgment and ultimate restoration afflict the comfortable through the removal of false sources of security (1–24) just as they also comfort the afflicted through reminders of the ultimate destruction of God’s enemies (25–32) as well as the </a:t>
            </a:r>
            <a:r>
              <a:rPr lang="en-US" sz="3600" b="1" u="sng" dirty="0">
                <a:solidFill>
                  <a:srgbClr val="FFFFCC"/>
                </a:solidFill>
              </a:rPr>
              <a:t>glorious</a:t>
            </a:r>
            <a:r>
              <a:rPr lang="en-US" sz="3600" dirty="0"/>
              <a:t> future of God’s people (33–48).</a:t>
            </a:r>
          </a:p>
          <a:p>
            <a:pPr marL="0" indent="0">
              <a:buNone/>
              <a:defRPr/>
            </a:pPr>
            <a:endParaRPr lang="en-US" sz="2800" dirty="0"/>
          </a:p>
        </p:txBody>
      </p:sp>
      <p:pic>
        <p:nvPicPr>
          <p:cNvPr id="4" name="Picture 3">
            <a:extLst>
              <a:ext uri="{FF2B5EF4-FFF2-40B4-BE49-F238E27FC236}">
                <a16:creationId xmlns:a16="http://schemas.microsoft.com/office/drawing/2014/main" id="{D9C6D9D5-838C-4701-99BC-EC71FC0C2788}"/>
              </a:ext>
            </a:extLst>
          </p:cNvPr>
          <p:cNvPicPr>
            <a:picLocks noChangeAspect="1"/>
          </p:cNvPicPr>
          <p:nvPr/>
        </p:nvPicPr>
        <p:blipFill>
          <a:blip r:embed="rId2"/>
          <a:stretch>
            <a:fillRect/>
          </a:stretch>
        </p:blipFill>
        <p:spPr>
          <a:xfrm>
            <a:off x="4866967" y="4648200"/>
            <a:ext cx="2458066" cy="18288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1299287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a:t>
            </a:r>
            <a:r>
              <a:rPr lang="en-US" dirty="0">
                <a:effectLst>
                  <a:outerShdw blurRad="38100" dist="38100" dir="2700000" algn="tl">
                    <a:srgbClr val="000000">
                      <a:alpha val="43137"/>
                    </a:srgbClr>
                  </a:outerShdw>
                </a:effectLst>
                <a:latin typeface="Calibri" pitchFamily="34" charset="0"/>
                <a:cs typeface="Calibri" pitchFamily="34" charset="0"/>
              </a:rPr>
              <a:t>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52894" y="1752600"/>
            <a:ext cx="2529506" cy="2599198"/>
          </a:xfrm>
          <a:prstGeom prst="rect">
            <a:avLst/>
          </a:prstGeom>
          <a:noFill/>
          <a:ln w="9525">
            <a:noFill/>
            <a:miter lim="800000"/>
            <a:headEnd/>
            <a:tailEnd/>
          </a:ln>
        </p:spPr>
      </p:pic>
    </p:spTree>
    <p:extLst>
      <p:ext uri="{BB962C8B-B14F-4D97-AF65-F5344CB8AC3E}">
        <p14:creationId xmlns:p14="http://schemas.microsoft.com/office/powerpoint/2010/main" val="5626740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Ezekiel recommissioned (33)</a:t>
            </a:r>
            <a:endParaRPr lang="en-US" b="1" u="sng" dirty="0">
              <a:solidFill>
                <a:srgbClr val="FFFFCC"/>
              </a:solidFill>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a:t>
            </a:r>
            <a:r>
              <a:rPr lang="en-US" dirty="0">
                <a:effectLst>
                  <a:outerShdw blurRad="38100" dist="38100" dir="2700000" algn="tl">
                    <a:srgbClr val="000000">
                      <a:alpha val="43137"/>
                    </a:srgbClr>
                  </a:outerShdw>
                </a:effectLst>
                <a:latin typeface="Calibri" pitchFamily="34" charset="0"/>
                <a:cs typeface="Calibri" pitchFamily="34" charset="0"/>
              </a:rPr>
              <a:t>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52894" y="1752600"/>
            <a:ext cx="2529506" cy="2599198"/>
          </a:xfrm>
          <a:prstGeom prst="rect">
            <a:avLst/>
          </a:prstGeom>
          <a:noFill/>
          <a:ln w="9525">
            <a:noFill/>
            <a:miter lim="800000"/>
            <a:headEnd/>
            <a:tailEnd/>
          </a:ln>
        </p:spPr>
      </p:pic>
      <p:sp>
        <p:nvSpPr>
          <p:cNvPr id="6" name="Title 1">
            <a:extLst>
              <a:ext uri="{FF2B5EF4-FFF2-40B4-BE49-F238E27FC236}">
                <a16:creationId xmlns:a16="http://schemas.microsoft.com/office/drawing/2014/main" id="{6D569F2A-07B8-4DC8-8F4E-A0E831C814E9}"/>
              </a:ext>
            </a:extLst>
          </p:cNvPr>
          <p:cNvSpPr txBox="1">
            <a:spLocks/>
          </p:cNvSpPr>
          <p:nvPr/>
        </p:nvSpPr>
        <p:spPr bwMode="auto">
          <a:xfrm>
            <a:off x="1828800" y="228600"/>
            <a:ext cx="8534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a:r>
              <a:rPr lang="en-US" sz="4000" kern="0" dirty="0">
                <a:effectLst>
                  <a:outerShdw blurRad="38100" dist="38100" dir="2700000" algn="tl">
                    <a:srgbClr val="000000">
                      <a:alpha val="43137"/>
                    </a:srgbClr>
                  </a:outerShdw>
                </a:effectLst>
                <a:ea typeface="Calibri" pitchFamily="34" charset="0"/>
                <a:cs typeface="Calibri" pitchFamily="34" charset="0"/>
              </a:rPr>
              <a:t>Ezekiel 33‒48</a:t>
            </a:r>
          </a:p>
        </p:txBody>
      </p:sp>
    </p:spTree>
    <p:extLst>
      <p:ext uri="{BB962C8B-B14F-4D97-AF65-F5344CB8AC3E}">
        <p14:creationId xmlns:p14="http://schemas.microsoft.com/office/powerpoint/2010/main" val="12339765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52894" y="1752600"/>
            <a:ext cx="2529506" cy="2599198"/>
          </a:xfrm>
          <a:prstGeom prst="rect">
            <a:avLst/>
          </a:prstGeom>
          <a:noFill/>
          <a:ln w="9525">
            <a:noFill/>
            <a:miter lim="800000"/>
            <a:headEnd/>
            <a:tailEnd/>
          </a:ln>
        </p:spPr>
      </p:pic>
      <p:sp>
        <p:nvSpPr>
          <p:cNvPr id="6" name="Title 1">
            <a:extLst>
              <a:ext uri="{FF2B5EF4-FFF2-40B4-BE49-F238E27FC236}">
                <a16:creationId xmlns:a16="http://schemas.microsoft.com/office/drawing/2014/main" id="{D7AAEFE8-85BC-4A25-85A8-90D12FA1847E}"/>
              </a:ext>
            </a:extLst>
          </p:cNvPr>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Tree>
    <p:extLst>
      <p:ext uri="{BB962C8B-B14F-4D97-AF65-F5344CB8AC3E}">
        <p14:creationId xmlns:p14="http://schemas.microsoft.com/office/powerpoint/2010/main" val="6635094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52894" y="1752600"/>
            <a:ext cx="2529506" cy="2599198"/>
          </a:xfrm>
          <a:prstGeom prst="rect">
            <a:avLst/>
          </a:prstGeom>
          <a:noFill/>
          <a:ln w="9525">
            <a:noFill/>
            <a:miter lim="800000"/>
            <a:headEnd/>
            <a:tailEnd/>
          </a:ln>
        </p:spPr>
      </p:pic>
      <p:sp>
        <p:nvSpPr>
          <p:cNvPr id="6" name="Title 1">
            <a:extLst>
              <a:ext uri="{FF2B5EF4-FFF2-40B4-BE49-F238E27FC236}">
                <a16:creationId xmlns:a16="http://schemas.microsoft.com/office/drawing/2014/main" id="{90CA1E56-59EF-4B03-A085-DDC8E2209FE1}"/>
              </a:ext>
            </a:extLst>
          </p:cNvPr>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Tree>
    <p:extLst>
      <p:ext uri="{BB962C8B-B14F-4D97-AF65-F5344CB8AC3E}">
        <p14:creationId xmlns:p14="http://schemas.microsoft.com/office/powerpoint/2010/main" val="41415389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C:\Users\HP Desktop\Pictures\Gabe's images\EzekProphAgainstNation.jpg">
            <a:extLst>
              <a:ext uri="{FF2B5EF4-FFF2-40B4-BE49-F238E27FC236}">
                <a16:creationId xmlns:a16="http://schemas.microsoft.com/office/drawing/2014/main" id="{DCC088E8-F0D3-47B3-B366-D81F516F1075}"/>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643142" y="137160"/>
            <a:ext cx="8905719" cy="65836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a:extLst>
              <a:ext uri="{FF2B5EF4-FFF2-40B4-BE49-F238E27FC236}">
                <a16:creationId xmlns:a16="http://schemas.microsoft.com/office/drawing/2014/main" id="{873526AB-2290-429B-AAF0-025893ABF06C}"/>
              </a:ext>
            </a:extLst>
          </p:cNvPr>
          <p:cNvSpPr/>
          <p:nvPr/>
        </p:nvSpPr>
        <p:spPr bwMode="auto">
          <a:xfrm>
            <a:off x="5715000" y="3657600"/>
            <a:ext cx="1600200" cy="533400"/>
          </a:xfrm>
          <a:prstGeom prst="ellipse">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314310176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866900" y="304800"/>
            <a:ext cx="84582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rPr>
              <a:t>Source: Charles Dyer, </a:t>
            </a:r>
            <a:r>
              <a:rPr lang="en-US" altLang="en-US" sz="4000" i="1" dirty="0">
                <a:solidFill>
                  <a:srgbClr val="00FFFF"/>
                </a:solidFill>
                <a:effectLst>
                  <a:outerShdw blurRad="38100" dist="38100" dir="2700000" algn="tl">
                    <a:srgbClr val="000000">
                      <a:alpha val="43137"/>
                    </a:srgbClr>
                  </a:outerShdw>
                </a:effectLst>
              </a:rPr>
              <a:t>Notes on Ezekiel</a:t>
            </a:r>
            <a:endParaRPr lang="en-US" altLang="en-US" sz="4000" dirty="0">
              <a:solidFill>
                <a:srgbClr val="00FFFF"/>
              </a:solidFill>
              <a:effectLst>
                <a:outerShdw blurRad="38100" dist="38100" dir="2700000" algn="tl">
                  <a:srgbClr val="000000">
                    <a:alpha val="43137"/>
                  </a:srgbClr>
                </a:outerShdw>
              </a:effectLst>
            </a:endParaRPr>
          </a:p>
        </p:txBody>
      </p:sp>
      <p:sp>
        <p:nvSpPr>
          <p:cNvPr id="8195" name="Rectangle 3"/>
          <p:cNvSpPr>
            <a:spLocks noGrp="1" noChangeArrowheads="1"/>
          </p:cNvSpPr>
          <p:nvPr>
            <p:ph type="body" idx="1"/>
          </p:nvPr>
        </p:nvSpPr>
        <p:spPr>
          <a:xfrm>
            <a:off x="2419350" y="1371600"/>
            <a:ext cx="7353300" cy="1981199"/>
          </a:xfrm>
        </p:spPr>
        <p:txBody>
          <a:bodyPr/>
          <a:lstStyle/>
          <a:p>
            <a:pPr marL="457200" indent="-457200" eaLnBrk="1" hangingPunct="1">
              <a:spcBef>
                <a:spcPts val="0"/>
              </a:spcBef>
              <a:spcAft>
                <a:spcPts val="1600"/>
              </a:spcAft>
              <a:defRPr/>
            </a:pPr>
            <a:r>
              <a:rPr lang="en-US" sz="3600" dirty="0">
                <a:effectLst>
                  <a:outerShdw blurRad="38100" dist="38100" dir="2700000" algn="tl">
                    <a:srgbClr val="000000">
                      <a:alpha val="43137"/>
                    </a:srgbClr>
                  </a:outerShdw>
                </a:effectLst>
              </a:rPr>
              <a:t>Judgment upon Judah (1-24)</a:t>
            </a:r>
          </a:p>
          <a:p>
            <a:pPr marL="457200" indent="-457200" eaLnBrk="1" hangingPunct="1">
              <a:spcBef>
                <a:spcPts val="0"/>
              </a:spcBef>
              <a:spcAft>
                <a:spcPts val="1600"/>
              </a:spcAft>
              <a:defRPr/>
            </a:pPr>
            <a:r>
              <a:rPr lang="en-US" sz="3600" b="1" u="sng" dirty="0">
                <a:solidFill>
                  <a:srgbClr val="FFFFCC"/>
                </a:solidFill>
                <a:effectLst>
                  <a:outerShdw blurRad="38100" dist="38100" dir="2700000" algn="tl">
                    <a:srgbClr val="000000">
                      <a:alpha val="43137"/>
                    </a:srgbClr>
                  </a:outerShdw>
                </a:effectLst>
              </a:rPr>
              <a:t>Judgment upon the nations (25-32)</a:t>
            </a:r>
          </a:p>
          <a:p>
            <a:pPr marL="457200" indent="-457200" eaLnBrk="1" hangingPunct="1">
              <a:spcBef>
                <a:spcPts val="0"/>
              </a:spcBef>
              <a:spcAft>
                <a:spcPts val="1600"/>
              </a:spcAft>
              <a:defRPr/>
            </a:pPr>
            <a:r>
              <a:rPr lang="en-US" sz="3600" dirty="0">
                <a:effectLst>
                  <a:outerShdw blurRad="38100" dist="38100" dir="2700000" algn="tl">
                    <a:srgbClr val="000000">
                      <a:alpha val="43137"/>
                    </a:srgbClr>
                  </a:outerShdw>
                </a:effectLst>
              </a:rPr>
              <a:t>Israel’s future restoration (33-48)</a:t>
            </a:r>
          </a:p>
        </p:txBody>
      </p:sp>
      <p:pic>
        <p:nvPicPr>
          <p:cNvPr id="2" name="Picture 1">
            <a:extLst>
              <a:ext uri="{FF2B5EF4-FFF2-40B4-BE49-F238E27FC236}">
                <a16:creationId xmlns:a16="http://schemas.microsoft.com/office/drawing/2014/main" id="{0D3703D4-726A-4A30-9775-B3E4FA76F08D}"/>
              </a:ext>
            </a:extLst>
          </p:cNvPr>
          <p:cNvPicPr>
            <a:picLocks noChangeAspect="1"/>
          </p:cNvPicPr>
          <p:nvPr/>
        </p:nvPicPr>
        <p:blipFill>
          <a:blip r:embed="rId2"/>
          <a:stretch>
            <a:fillRect/>
          </a:stretch>
        </p:blipFill>
        <p:spPr>
          <a:xfrm>
            <a:off x="4252452" y="3733800"/>
            <a:ext cx="3687097" cy="27432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16220729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3890" y="228600"/>
            <a:ext cx="8264223" cy="6400800"/>
          </a:xfrm>
          <a:prstGeom prst="rect">
            <a:avLst/>
          </a:prstGeom>
          <a:ln w="28575">
            <a:solidFill>
              <a:schemeClr val="tx1"/>
            </a:solidFill>
          </a:ln>
        </p:spPr>
      </p:pic>
    </p:spTree>
    <p:extLst>
      <p:ext uri="{BB962C8B-B14F-4D97-AF65-F5344CB8AC3E}">
        <p14:creationId xmlns:p14="http://schemas.microsoft.com/office/powerpoint/2010/main" val="2564947268"/>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a:extLst>
              <a:ext uri="{FF2B5EF4-FFF2-40B4-BE49-F238E27FC236}">
                <a16:creationId xmlns:a16="http://schemas.microsoft.com/office/drawing/2014/main" id="{055B56F5-9F34-4471-B32F-7E0715032DA6}"/>
              </a:ext>
            </a:extLst>
          </p:cNvPr>
          <p:cNvPicPr>
            <a:picLocks noChangeAspect="1" noChangeArrowheads="1"/>
          </p:cNvPicPr>
          <p:nvPr/>
        </p:nvPicPr>
        <p:blipFill>
          <a:blip r:embed="rId2" cstate="print"/>
          <a:srcRect/>
          <a:stretch>
            <a:fillRect/>
          </a:stretch>
        </p:blipFill>
        <p:spPr bwMode="auto">
          <a:xfrm>
            <a:off x="1905000" y="457200"/>
            <a:ext cx="8382000" cy="6019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7651" name="Oval 7">
            <a:extLst>
              <a:ext uri="{FF2B5EF4-FFF2-40B4-BE49-F238E27FC236}">
                <a16:creationId xmlns:a16="http://schemas.microsoft.com/office/drawing/2014/main" id="{CAD79956-1467-4436-8859-138C0E6701CB}"/>
              </a:ext>
            </a:extLst>
          </p:cNvPr>
          <p:cNvSpPr>
            <a:spLocks noChangeArrowheads="1"/>
          </p:cNvSpPr>
          <p:nvPr/>
        </p:nvSpPr>
        <p:spPr bwMode="auto">
          <a:xfrm>
            <a:off x="7696200" y="23622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52" name="Oval 7">
            <a:extLst>
              <a:ext uri="{FF2B5EF4-FFF2-40B4-BE49-F238E27FC236}">
                <a16:creationId xmlns:a16="http://schemas.microsoft.com/office/drawing/2014/main" id="{466F3D61-0AB1-4B6A-8036-709416792F86}"/>
              </a:ext>
            </a:extLst>
          </p:cNvPr>
          <p:cNvSpPr>
            <a:spLocks noChangeArrowheads="1"/>
          </p:cNvSpPr>
          <p:nvPr/>
        </p:nvSpPr>
        <p:spPr bwMode="auto">
          <a:xfrm>
            <a:off x="5867400" y="48006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
        <p:nvSpPr>
          <p:cNvPr id="27653" name="Oval 7">
            <a:extLst>
              <a:ext uri="{FF2B5EF4-FFF2-40B4-BE49-F238E27FC236}">
                <a16:creationId xmlns:a16="http://schemas.microsoft.com/office/drawing/2014/main" id="{E751EFD9-33E6-49F6-BCBF-43E95E624B4F}"/>
              </a:ext>
            </a:extLst>
          </p:cNvPr>
          <p:cNvSpPr>
            <a:spLocks noChangeArrowheads="1"/>
          </p:cNvSpPr>
          <p:nvPr/>
        </p:nvSpPr>
        <p:spPr bwMode="auto">
          <a:xfrm>
            <a:off x="6629400" y="533400"/>
            <a:ext cx="1600200" cy="9144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a:p>
        </p:txBody>
      </p:sp>
    </p:spTree>
    <p:extLst>
      <p:ext uri="{BB962C8B-B14F-4D97-AF65-F5344CB8AC3E}">
        <p14:creationId xmlns:p14="http://schemas.microsoft.com/office/powerpoint/2010/main" val="355384098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52894" y="1752600"/>
            <a:ext cx="2529506" cy="2599198"/>
          </a:xfrm>
          <a:prstGeom prst="rect">
            <a:avLst/>
          </a:prstGeom>
          <a:noFill/>
          <a:ln w="9525">
            <a:noFill/>
            <a:miter lim="800000"/>
            <a:headEnd/>
            <a:tailEnd/>
          </a:ln>
        </p:spPr>
      </p:pic>
      <p:sp>
        <p:nvSpPr>
          <p:cNvPr id="6" name="Title 1">
            <a:extLst>
              <a:ext uri="{FF2B5EF4-FFF2-40B4-BE49-F238E27FC236}">
                <a16:creationId xmlns:a16="http://schemas.microsoft.com/office/drawing/2014/main" id="{B53F349C-4E5B-4CDC-A5A7-D25B3CE6BDFA}"/>
              </a:ext>
            </a:extLst>
          </p:cNvPr>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Tree>
    <p:extLst>
      <p:ext uri="{BB962C8B-B14F-4D97-AF65-F5344CB8AC3E}">
        <p14:creationId xmlns:p14="http://schemas.microsoft.com/office/powerpoint/2010/main" val="14252002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1A33602-31E9-450B-ABA4-46D0D0A544B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34147" name="Rectangle 1"/>
          <p:cNvSpPr>
            <a:spLocks noChangeArrowheads="1"/>
          </p:cNvSpPr>
          <p:nvPr/>
        </p:nvSpPr>
        <p:spPr bwMode="auto">
          <a:xfrm>
            <a:off x="457200" y="0"/>
            <a:ext cx="11125200" cy="5216813"/>
          </a:xfrm>
          <a:prstGeom prst="rect">
            <a:avLst/>
          </a:prstGeom>
          <a:noFill/>
          <a:ln w="28575">
            <a:noFill/>
            <a:miter lim="800000"/>
            <a:headEnd/>
            <a:tailEnd/>
          </a:ln>
        </p:spPr>
        <p:txBody>
          <a:bodyPr wrap="square">
            <a:spAutoFit/>
          </a:bodyPr>
          <a:lstStyle/>
          <a:p>
            <a:pPr algn="ctr">
              <a:spcAft>
                <a:spcPts val="600"/>
              </a:spcAft>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Ezekiel 1:1-3</a:t>
            </a:r>
          </a:p>
          <a:p>
            <a:pPr algn="just"/>
            <a:r>
              <a:rPr lang="en-US" sz="3500" baseline="30000" dirty="0">
                <a:effectLst>
                  <a:outerShdw blurRad="38100" dist="38100" dir="2700000" algn="tl">
                    <a:srgbClr val="000000">
                      <a:alpha val="43137"/>
                    </a:srgbClr>
                  </a:outerShdw>
                </a:effectLst>
                <a:latin typeface="Calibri" panose="020F0502020204030204" pitchFamily="34" charset="0"/>
              </a:rPr>
              <a:t>1</a:t>
            </a:r>
            <a:r>
              <a:rPr lang="en-US" sz="3500" dirty="0">
                <a:effectLst>
                  <a:outerShdw blurRad="38100" dist="38100" dir="2700000" algn="tl">
                    <a:srgbClr val="000000">
                      <a:alpha val="43137"/>
                    </a:srgbClr>
                  </a:outerShdw>
                </a:effectLst>
                <a:latin typeface="Calibri" panose="020F0502020204030204" pitchFamily="34" charset="0"/>
              </a:rPr>
              <a:t> “Now it came about in the thirtieth year, on the fifth day of the fourth month, while I was by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river </a:t>
            </a:r>
            <a:r>
              <a:rPr lang="en-US" sz="35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Chebar</a:t>
            </a:r>
            <a:r>
              <a:rPr lang="en-US" sz="3500" dirty="0">
                <a:effectLst>
                  <a:outerShdw blurRad="38100" dist="38100" dir="2700000" algn="tl">
                    <a:srgbClr val="000000">
                      <a:alpha val="43137"/>
                    </a:srgbClr>
                  </a:outerShdw>
                </a:effectLst>
                <a:latin typeface="Calibri" panose="020F0502020204030204" pitchFamily="34" charset="0"/>
              </a:rPr>
              <a:t> among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exiles</a:t>
            </a:r>
            <a:r>
              <a:rPr lang="en-US" sz="3500" dirty="0">
                <a:effectLst>
                  <a:outerShdw blurRad="38100" dist="38100" dir="2700000" algn="tl">
                    <a:srgbClr val="000000">
                      <a:alpha val="43137"/>
                    </a:srgbClr>
                  </a:outerShdw>
                </a:effectLst>
                <a:latin typeface="Calibri" panose="020F0502020204030204" pitchFamily="34" charset="0"/>
              </a:rPr>
              <a:t>, the heavens were opened and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saw visions of God</a:t>
            </a:r>
            <a:r>
              <a:rPr lang="en-US" sz="3500" dirty="0">
                <a:effectLst>
                  <a:outerShdw blurRad="38100" dist="38100" dir="2700000" algn="tl">
                    <a:srgbClr val="000000">
                      <a:alpha val="43137"/>
                    </a:srgbClr>
                  </a:outerShdw>
                </a:effectLst>
                <a:latin typeface="Calibri" panose="020F0502020204030204" pitchFamily="34" charset="0"/>
              </a:rPr>
              <a:t>. </a:t>
            </a:r>
            <a:r>
              <a:rPr lang="en-US" sz="3500" baseline="30000" dirty="0">
                <a:effectLst>
                  <a:outerShdw blurRad="38100" dist="38100" dir="2700000" algn="tl">
                    <a:srgbClr val="000000">
                      <a:alpha val="43137"/>
                    </a:srgbClr>
                  </a:outerShdw>
                </a:effectLst>
                <a:latin typeface="Calibri" panose="020F0502020204030204" pitchFamily="34" charset="0"/>
              </a:rPr>
              <a:t>2</a:t>
            </a:r>
            <a:r>
              <a:rPr lang="en-US" sz="3500" dirty="0">
                <a:effectLst>
                  <a:outerShdw blurRad="38100" dist="38100" dir="2700000" algn="tl">
                    <a:srgbClr val="000000">
                      <a:alpha val="43137"/>
                    </a:srgbClr>
                  </a:outerShdw>
                </a:effectLst>
                <a:latin typeface="Calibri" panose="020F0502020204030204" pitchFamily="34" charset="0"/>
              </a:rPr>
              <a:t> (On the fifth of the month in the fifth year of King Jehoiachin’s exile, </a:t>
            </a:r>
            <a:r>
              <a:rPr lang="en-US" sz="3500" baseline="30000" dirty="0">
                <a:effectLst>
                  <a:outerShdw blurRad="38100" dist="38100" dir="2700000" algn="tl">
                    <a:srgbClr val="000000">
                      <a:alpha val="43137"/>
                    </a:srgbClr>
                  </a:outerShdw>
                </a:effectLst>
                <a:latin typeface="Calibri" panose="020F0502020204030204" pitchFamily="34" charset="0"/>
              </a:rPr>
              <a:t>3</a:t>
            </a:r>
            <a:r>
              <a:rPr lang="en-US" sz="3500" dirty="0">
                <a:effectLst>
                  <a:outerShdw blurRad="38100" dist="38100" dir="2700000" algn="tl">
                    <a:srgbClr val="000000">
                      <a:alpha val="43137"/>
                    </a:srgbClr>
                  </a:outerShdw>
                </a:effectLst>
                <a:latin typeface="Calibri" panose="020F0502020204030204" pitchFamily="34" charset="0"/>
              </a:rPr>
              <a:t> the word of the Lord came expressly to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Ezekiel the priest</a:t>
            </a:r>
            <a:r>
              <a:rPr lang="en-US" sz="3500" dirty="0">
                <a:effectLst>
                  <a:outerShdw blurRad="38100" dist="38100" dir="2700000" algn="tl">
                    <a:srgbClr val="000000">
                      <a:alpha val="43137"/>
                    </a:srgbClr>
                  </a:outerShdw>
                </a:effectLst>
                <a:latin typeface="Calibri" panose="020F0502020204030204" pitchFamily="34" charset="0"/>
              </a:rPr>
              <a:t>, son of </a:t>
            </a:r>
            <a:r>
              <a:rPr lang="en-US" sz="3500" dirty="0" err="1">
                <a:effectLst>
                  <a:outerShdw blurRad="38100" dist="38100" dir="2700000" algn="tl">
                    <a:srgbClr val="000000">
                      <a:alpha val="43137"/>
                    </a:srgbClr>
                  </a:outerShdw>
                </a:effectLst>
                <a:latin typeface="Calibri" panose="020F0502020204030204" pitchFamily="34" charset="0"/>
              </a:rPr>
              <a:t>Buzi</a:t>
            </a:r>
            <a:r>
              <a:rPr lang="en-US" sz="3500" dirty="0">
                <a:effectLst>
                  <a:outerShdw blurRad="38100" dist="38100" dir="2700000" algn="tl">
                    <a:srgbClr val="000000">
                      <a:alpha val="43137"/>
                    </a:srgbClr>
                  </a:outerShdw>
                </a:effectLst>
                <a:latin typeface="Calibri" panose="020F0502020204030204" pitchFamily="34" charset="0"/>
              </a:rPr>
              <a:t>, in the land of the Chaldeans by </a:t>
            </a:r>
            <a:r>
              <a:rPr lang="en-US" sz="35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river </a:t>
            </a:r>
            <a:r>
              <a:rPr lang="en-US" sz="3500" b="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Chebar</a:t>
            </a:r>
            <a:r>
              <a:rPr lang="en-US" sz="3500" dirty="0">
                <a:effectLst>
                  <a:outerShdw blurRad="38100" dist="38100" dir="2700000" algn="tl">
                    <a:srgbClr val="000000">
                      <a:alpha val="43137"/>
                    </a:srgbClr>
                  </a:outerShdw>
                </a:effectLst>
                <a:latin typeface="Calibri" panose="020F0502020204030204" pitchFamily="34" charset="0"/>
              </a:rPr>
              <a:t>; and there the hand of the Lord came upon him.).”</a:t>
            </a:r>
            <a:endParaRPr lang="en-US" sz="3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4959800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52894" y="1752600"/>
            <a:ext cx="2529506" cy="2599198"/>
          </a:xfrm>
          <a:prstGeom prst="rect">
            <a:avLst/>
          </a:prstGeom>
          <a:noFill/>
          <a:ln w="9525">
            <a:noFill/>
            <a:miter lim="800000"/>
            <a:headEnd/>
            <a:tailEnd/>
          </a:ln>
        </p:spPr>
      </p:pic>
      <p:sp>
        <p:nvSpPr>
          <p:cNvPr id="6" name="Title 1">
            <a:extLst>
              <a:ext uri="{FF2B5EF4-FFF2-40B4-BE49-F238E27FC236}">
                <a16:creationId xmlns:a16="http://schemas.microsoft.com/office/drawing/2014/main" id="{8D83F892-37A6-400B-B010-B6F12EF67D32}"/>
              </a:ext>
            </a:extLst>
          </p:cNvPr>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Tree>
    <p:extLst>
      <p:ext uri="{BB962C8B-B14F-4D97-AF65-F5344CB8AC3E}">
        <p14:creationId xmlns:p14="http://schemas.microsoft.com/office/powerpoint/2010/main" val="34715279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52894" y="1752600"/>
            <a:ext cx="2529506" cy="2599198"/>
          </a:xfrm>
          <a:prstGeom prst="rect">
            <a:avLst/>
          </a:prstGeom>
          <a:noFill/>
          <a:ln w="9525">
            <a:noFill/>
            <a:miter lim="800000"/>
            <a:headEnd/>
            <a:tailEnd/>
          </a:ln>
        </p:spPr>
      </p:pic>
      <p:sp>
        <p:nvSpPr>
          <p:cNvPr id="6" name="Title 1">
            <a:extLst>
              <a:ext uri="{FF2B5EF4-FFF2-40B4-BE49-F238E27FC236}">
                <a16:creationId xmlns:a16="http://schemas.microsoft.com/office/drawing/2014/main" id="{D7C7B2DA-C7C4-4E63-80B8-3B44E64B073C}"/>
              </a:ext>
            </a:extLst>
          </p:cNvPr>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Tree>
    <p:extLst>
      <p:ext uri="{BB962C8B-B14F-4D97-AF65-F5344CB8AC3E}">
        <p14:creationId xmlns:p14="http://schemas.microsoft.com/office/powerpoint/2010/main" val="2983275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a:t>
            </a:r>
            <a:r>
              <a:rPr lang="en-US" b="1" u="sng" dirty="0">
                <a:solidFill>
                  <a:srgbClr val="FFFFCC"/>
                </a:solidFill>
                <a:effectLst>
                  <a:outerShdw blurRad="38100" dist="38100" dir="2700000" algn="tl">
                    <a:srgbClr val="000000">
                      <a:alpha val="43137"/>
                    </a:srgbClr>
                  </a:outerShdw>
                </a:effectLst>
                <a:cs typeface="Calibri" pitchFamily="34" charset="0"/>
              </a:rPr>
              <a:t>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52894" y="1752600"/>
            <a:ext cx="2529506" cy="2599198"/>
          </a:xfrm>
          <a:prstGeom prst="rect">
            <a:avLst/>
          </a:prstGeom>
          <a:noFill/>
          <a:ln w="9525">
            <a:noFill/>
            <a:miter lim="800000"/>
            <a:headEnd/>
            <a:tailEnd/>
          </a:ln>
        </p:spPr>
      </p:pic>
      <p:sp>
        <p:nvSpPr>
          <p:cNvPr id="6" name="Title 1">
            <a:extLst>
              <a:ext uri="{FF2B5EF4-FFF2-40B4-BE49-F238E27FC236}">
                <a16:creationId xmlns:a16="http://schemas.microsoft.com/office/drawing/2014/main" id="{4EE9D5D5-7BEA-4459-A806-CEC811542ECF}"/>
              </a:ext>
            </a:extLst>
          </p:cNvPr>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Tree>
    <p:extLst>
      <p:ext uri="{BB962C8B-B14F-4D97-AF65-F5344CB8AC3E}">
        <p14:creationId xmlns:p14="http://schemas.microsoft.com/office/powerpoint/2010/main" val="32319946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a:t>
            </a:r>
            <a:r>
              <a:rPr lang="en-US" dirty="0">
                <a:effectLst>
                  <a:outerShdw blurRad="38100" dist="38100" dir="2700000" algn="tl">
                    <a:srgbClr val="000000">
                      <a:alpha val="43137"/>
                    </a:srgbClr>
                  </a:outerShdw>
                </a:effectLst>
                <a:cs typeface="Calibri" pitchFamily="34" charset="0"/>
              </a:rPr>
              <a:t>Results of the Northern invasion: conversion (39)</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52894" y="1752600"/>
            <a:ext cx="2529506" cy="2599198"/>
          </a:xfrm>
          <a:prstGeom prst="rect">
            <a:avLst/>
          </a:prstGeom>
          <a:noFill/>
          <a:ln w="9525">
            <a:noFill/>
            <a:miter lim="800000"/>
            <a:headEnd/>
            <a:tailEnd/>
          </a:ln>
        </p:spPr>
      </p:pic>
      <p:sp>
        <p:nvSpPr>
          <p:cNvPr id="6" name="Title 1">
            <a:extLst>
              <a:ext uri="{FF2B5EF4-FFF2-40B4-BE49-F238E27FC236}">
                <a16:creationId xmlns:a16="http://schemas.microsoft.com/office/drawing/2014/main" id="{10E6CE3E-6027-4BB4-9684-78DBCA4482E6}"/>
              </a:ext>
            </a:extLst>
          </p:cNvPr>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Tree>
    <p:extLst>
      <p:ext uri="{BB962C8B-B14F-4D97-AF65-F5344CB8AC3E}">
        <p14:creationId xmlns:p14="http://schemas.microsoft.com/office/powerpoint/2010/main" val="1837883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3467100" y="304800"/>
            <a:ext cx="5257800" cy="8382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609600" y="1371600"/>
            <a:ext cx="10972800" cy="4114800"/>
          </a:xfrm>
        </p:spPr>
        <p:txBody>
          <a:bodyPr/>
          <a:lstStyle/>
          <a:p>
            <a:pPr marL="571500" indent="-571500">
              <a:spcBef>
                <a:spcPts val="0"/>
              </a:spcBef>
              <a:spcAft>
                <a:spcPts val="3600"/>
              </a:spcAft>
              <a:buClr>
                <a:srgbClr val="FF99FF"/>
              </a:buClr>
              <a:buSzPct val="100000"/>
              <a:buFont typeface="+mj-lt"/>
              <a:buAutoNum type="arabicPeriod"/>
            </a:pPr>
            <a:r>
              <a:rPr lang="en-US" altLang="en-US" sz="3600" dirty="0">
                <a:solidFill>
                  <a:srgbClr val="FFFFFF"/>
                </a:solidFill>
              </a:rPr>
              <a:t>Solomon’s pre-exilic temple (Kings and Chronicles)</a:t>
            </a:r>
          </a:p>
          <a:p>
            <a:pPr marL="571500" indent="-571500">
              <a:spcBef>
                <a:spcPts val="0"/>
              </a:spcBef>
              <a:spcAft>
                <a:spcPts val="3600"/>
              </a:spcAft>
              <a:buClr>
                <a:srgbClr val="FF99FF"/>
              </a:buClr>
              <a:buSzPct val="100000"/>
              <a:buFont typeface="+mj-lt"/>
              <a:buAutoNum type="arabicPeriod"/>
            </a:pPr>
            <a:r>
              <a:rPr lang="en-US" altLang="en-US" sz="3600" dirty="0">
                <a:solidFill>
                  <a:srgbClr val="FFFFFF"/>
                </a:solidFill>
              </a:rPr>
              <a:t>Zerubbabel’s post exilic temple (Ezra 1-6; John 2:20)</a:t>
            </a:r>
          </a:p>
          <a:p>
            <a:pPr marL="571500" indent="-571500">
              <a:spcBef>
                <a:spcPts val="0"/>
              </a:spcBef>
              <a:spcAft>
                <a:spcPts val="3600"/>
              </a:spcAft>
              <a:buClr>
                <a:srgbClr val="FF99FF"/>
              </a:buClr>
              <a:buSzPct val="100000"/>
              <a:buFont typeface="+mj-lt"/>
              <a:buAutoNum type="arabicPeriod"/>
            </a:pPr>
            <a:r>
              <a:rPr lang="en-US" altLang="en-US" sz="3600" dirty="0">
                <a:solidFill>
                  <a:srgbClr val="FFFFFF"/>
                </a:solidFill>
              </a:rPr>
              <a:t>Antichrist's temple (Dan. 9:27; Matt. 24:15; 2 Thess. 2:4; Rev. 11:1-2)</a:t>
            </a:r>
          </a:p>
          <a:p>
            <a:pPr marL="571500" indent="-571500">
              <a:spcBef>
                <a:spcPts val="0"/>
              </a:spcBef>
              <a:spcAft>
                <a:spcPts val="3600"/>
              </a:spcAft>
              <a:buClr>
                <a:srgbClr val="FF99FF"/>
              </a:buClr>
              <a:buSzPct val="100000"/>
              <a:buFont typeface="+mj-lt"/>
              <a:buAutoNum type="arabicPeriod"/>
            </a:pPr>
            <a:r>
              <a:rPr lang="en-US" altLang="en-US" sz="3600" dirty="0">
                <a:solidFill>
                  <a:srgbClr val="FFFFFF"/>
                </a:solidFill>
              </a:rPr>
              <a:t> Millennial temple (Ezek. 40-48)</a:t>
            </a:r>
          </a:p>
        </p:txBody>
      </p:sp>
    </p:spTree>
    <p:extLst>
      <p:ext uri="{BB962C8B-B14F-4D97-AF65-F5344CB8AC3E}">
        <p14:creationId xmlns:p14="http://schemas.microsoft.com/office/powerpoint/2010/main" val="2783954358"/>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a:extLst>
              <a:ext uri="{FF2B5EF4-FFF2-40B4-BE49-F238E27FC236}">
                <a16:creationId xmlns:a16="http://schemas.microsoft.com/office/drawing/2014/main" id="{44D328E8-DDB8-4F8A-8C65-5022407DF850}"/>
              </a:ext>
            </a:extLst>
          </p:cNvPr>
          <p:cNvSpPr>
            <a:spLocks noGrp="1" noChangeArrowheads="1"/>
          </p:cNvSpPr>
          <p:nvPr>
            <p:ph type="title"/>
          </p:nvPr>
        </p:nvSpPr>
        <p:spPr>
          <a:xfrm>
            <a:off x="3467100" y="304800"/>
            <a:ext cx="5257800" cy="838200"/>
          </a:xfrm>
        </p:spPr>
        <p:txBody>
          <a:bodyPr>
            <a:normAutofit/>
          </a:bodyPr>
          <a:lstStyle/>
          <a:p>
            <a:pPr algn="ctr" eaLnBrk="1" hangingPunct="1"/>
            <a:r>
              <a:rPr lang="en-US" altLang="en-US" sz="4000" dirty="0">
                <a:solidFill>
                  <a:srgbClr val="00FFFF"/>
                </a:solidFill>
                <a:effectLst>
                  <a:outerShdw blurRad="38100" dist="38100" dir="2700000" algn="tl">
                    <a:srgbClr val="000000">
                      <a:alpha val="43137"/>
                    </a:srgbClr>
                  </a:outerShdw>
                </a:effectLst>
              </a:rPr>
              <a:t>ISRAEL’S FOUR TEMPLES</a:t>
            </a:r>
          </a:p>
        </p:txBody>
      </p:sp>
      <p:sp>
        <p:nvSpPr>
          <p:cNvPr id="47107" name="Rectangle 3">
            <a:extLst>
              <a:ext uri="{FF2B5EF4-FFF2-40B4-BE49-F238E27FC236}">
                <a16:creationId xmlns:a16="http://schemas.microsoft.com/office/drawing/2014/main" id="{095B9FCF-E2CF-4F35-BD43-10128E30BA0D}"/>
              </a:ext>
            </a:extLst>
          </p:cNvPr>
          <p:cNvSpPr>
            <a:spLocks noGrp="1" noChangeArrowheads="1"/>
          </p:cNvSpPr>
          <p:nvPr>
            <p:ph idx="1"/>
          </p:nvPr>
        </p:nvSpPr>
        <p:spPr>
          <a:xfrm>
            <a:off x="609600" y="1371600"/>
            <a:ext cx="10972800" cy="4114800"/>
          </a:xfrm>
        </p:spPr>
        <p:txBody>
          <a:bodyPr/>
          <a:lstStyle/>
          <a:p>
            <a:pPr marL="571500" indent="-571500">
              <a:spcBef>
                <a:spcPts val="0"/>
              </a:spcBef>
              <a:spcAft>
                <a:spcPts val="3600"/>
              </a:spcAft>
              <a:buClr>
                <a:srgbClr val="FF99FF"/>
              </a:buClr>
              <a:buSzPct val="100000"/>
              <a:buFont typeface="+mj-lt"/>
              <a:buAutoNum type="arabicPeriod"/>
            </a:pPr>
            <a:r>
              <a:rPr lang="en-US" altLang="en-US" sz="3600" dirty="0">
                <a:solidFill>
                  <a:srgbClr val="FFFFFF"/>
                </a:solidFill>
              </a:rPr>
              <a:t>Solomon’s pre-exilic temple (Kings and Chronicles)</a:t>
            </a:r>
          </a:p>
          <a:p>
            <a:pPr marL="571500" indent="-571500">
              <a:spcBef>
                <a:spcPts val="0"/>
              </a:spcBef>
              <a:spcAft>
                <a:spcPts val="3600"/>
              </a:spcAft>
              <a:buClr>
                <a:srgbClr val="FF99FF"/>
              </a:buClr>
              <a:buSzPct val="100000"/>
              <a:buFont typeface="+mj-lt"/>
              <a:buAutoNum type="arabicPeriod"/>
            </a:pPr>
            <a:r>
              <a:rPr lang="en-US" altLang="en-US" sz="3600" dirty="0">
                <a:solidFill>
                  <a:srgbClr val="FFFFFF"/>
                </a:solidFill>
              </a:rPr>
              <a:t>Zerubbabel’s post exilic temple (Ezra 1-6; John 2:20)</a:t>
            </a:r>
          </a:p>
          <a:p>
            <a:pPr marL="571500" indent="-571500">
              <a:spcBef>
                <a:spcPts val="0"/>
              </a:spcBef>
              <a:spcAft>
                <a:spcPts val="3600"/>
              </a:spcAft>
              <a:buClr>
                <a:srgbClr val="FF99FF"/>
              </a:buClr>
              <a:buSzPct val="100000"/>
              <a:buFont typeface="+mj-lt"/>
              <a:buAutoNum type="arabicPeriod"/>
            </a:pPr>
            <a:r>
              <a:rPr lang="en-US" altLang="en-US" sz="3600" dirty="0">
                <a:solidFill>
                  <a:srgbClr val="FFFFFF"/>
                </a:solidFill>
              </a:rPr>
              <a:t>Antichrist's temple (Dan. 9:27; Matt. 24:15; 2 Thess. 2:4; Rev. 11:1-2)</a:t>
            </a:r>
          </a:p>
          <a:p>
            <a:pPr marL="571500" indent="-571500">
              <a:spcBef>
                <a:spcPts val="0"/>
              </a:spcBef>
              <a:spcAft>
                <a:spcPts val="3600"/>
              </a:spcAft>
              <a:buClr>
                <a:srgbClr val="FF99FF"/>
              </a:buClr>
              <a:buSzPct val="100000"/>
              <a:buFont typeface="+mj-lt"/>
              <a:buAutoNum type="arabicPeriod"/>
            </a:pPr>
            <a:r>
              <a:rPr lang="en-US" altLang="en-US" sz="3600" dirty="0">
                <a:solidFill>
                  <a:srgbClr val="FFFFFF"/>
                </a:solidFill>
              </a:rPr>
              <a:t> </a:t>
            </a:r>
            <a:r>
              <a:rPr lang="en-US" altLang="en-US" sz="3600" b="1" u="sng" dirty="0">
                <a:solidFill>
                  <a:srgbClr val="FFFFCC"/>
                </a:solidFill>
              </a:rPr>
              <a:t>Millennial temple (Ezek. 40-48)</a:t>
            </a:r>
          </a:p>
        </p:txBody>
      </p:sp>
    </p:spTree>
    <p:extLst>
      <p:ext uri="{BB962C8B-B14F-4D97-AF65-F5344CB8AC3E}">
        <p14:creationId xmlns:p14="http://schemas.microsoft.com/office/powerpoint/2010/main" val="418518380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C:\Users\HP Desktop\Pictures\Gabe's images\TheMellenniumTemple.jpg">
            <a:extLst>
              <a:ext uri="{FF2B5EF4-FFF2-40B4-BE49-F238E27FC236}">
                <a16:creationId xmlns:a16="http://schemas.microsoft.com/office/drawing/2014/main" id="{2A273F80-B7A3-4A9C-9FEF-6F6EC50AC1B7}"/>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81314" y="298450"/>
            <a:ext cx="6429375" cy="6261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62529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2" descr="C:\Users\HP Desktop\Pictures\Gabe's images\TempleComparisons.jpg">
            <a:extLst>
              <a:ext uri="{FF2B5EF4-FFF2-40B4-BE49-F238E27FC236}">
                <a16:creationId xmlns:a16="http://schemas.microsoft.com/office/drawing/2014/main" id="{3BA89821-804D-4997-A228-65730B7B6D21}"/>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341119" y="228600"/>
            <a:ext cx="9509762" cy="640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6128321"/>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a:t>
            </a:r>
            <a:r>
              <a:rPr lang="en-US" dirty="0">
                <a:effectLst>
                  <a:outerShdw blurRad="38100" dist="38100" dir="2700000" algn="tl">
                    <a:srgbClr val="000000">
                      <a:alpha val="43137"/>
                    </a:srgbClr>
                  </a:outerShdw>
                </a:effectLst>
                <a:cs typeface="Calibri" pitchFamily="34" charset="0"/>
              </a:rPr>
              <a:t>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Tribal land allotment (47‒48)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52894" y="1752600"/>
            <a:ext cx="2529506" cy="2599198"/>
          </a:xfrm>
          <a:prstGeom prst="rect">
            <a:avLst/>
          </a:prstGeom>
          <a:noFill/>
          <a:ln w="9525">
            <a:noFill/>
            <a:miter lim="800000"/>
            <a:headEnd/>
            <a:tailEnd/>
          </a:ln>
        </p:spPr>
      </p:pic>
      <p:sp>
        <p:nvSpPr>
          <p:cNvPr id="6" name="Title 1">
            <a:extLst>
              <a:ext uri="{FF2B5EF4-FFF2-40B4-BE49-F238E27FC236}">
                <a16:creationId xmlns:a16="http://schemas.microsoft.com/office/drawing/2014/main" id="{9447BE8C-2998-42BC-BAAA-5F3658D7AB53}"/>
              </a:ext>
            </a:extLst>
          </p:cNvPr>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Tree>
    <p:extLst>
      <p:ext uri="{BB962C8B-B14F-4D97-AF65-F5344CB8AC3E}">
        <p14:creationId xmlns:p14="http://schemas.microsoft.com/office/powerpoint/2010/main" val="11930111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5778" name="Picture 2" descr="C:\Users\HP Desktop\Pictures\Gabe's images\DivisionOfLandInMillennium.jpg">
            <a:extLst>
              <a:ext uri="{FF2B5EF4-FFF2-40B4-BE49-F238E27FC236}">
                <a16:creationId xmlns:a16="http://schemas.microsoft.com/office/drawing/2014/main" id="{CB49F7B9-2864-4EA9-8BC2-4C212BD704B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638020" y="91440"/>
            <a:ext cx="8915963" cy="667512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555013254"/>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64176" y="0"/>
            <a:ext cx="9063649" cy="6858000"/>
          </a:xfrm>
          <a:prstGeom prst="rect">
            <a:avLst/>
          </a:prstGeom>
        </p:spPr>
      </p:pic>
    </p:spTree>
    <p:extLst>
      <p:ext uri="{BB962C8B-B14F-4D97-AF65-F5344CB8AC3E}">
        <p14:creationId xmlns:p14="http://schemas.microsoft.com/office/powerpoint/2010/main" val="3559866166"/>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b="1" u="sng" dirty="0">
                <a:solidFill>
                  <a:srgbClr val="FFFFCC"/>
                </a:solidFill>
                <a:effectLst>
                  <a:outerShdw blurRad="38100" dist="38100" dir="2700000" algn="tl">
                    <a:srgbClr val="000000">
                      <a:alpha val="43137"/>
                    </a:srgbClr>
                  </a:outerShdw>
                </a:effectLst>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a:t>
            </a:r>
            <a:r>
              <a:rPr lang="en-US" dirty="0">
                <a:effectLst>
                  <a:outerShdw blurRad="38100" dist="38100" dir="2700000" algn="tl">
                    <a:srgbClr val="000000">
                      <a:alpha val="43137"/>
                    </a:srgbClr>
                  </a:outerShdw>
                </a:effectLst>
                <a:cs typeface="Calibri" pitchFamily="34" charset="0"/>
              </a:rPr>
              <a:t>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Tribal land allotment (47‒48)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52894" y="1752600"/>
            <a:ext cx="2529506" cy="2599198"/>
          </a:xfrm>
          <a:prstGeom prst="rect">
            <a:avLst/>
          </a:prstGeom>
          <a:noFill/>
          <a:ln w="9525">
            <a:noFill/>
            <a:miter lim="800000"/>
            <a:headEnd/>
            <a:tailEnd/>
          </a:ln>
        </p:spPr>
      </p:pic>
      <p:sp>
        <p:nvSpPr>
          <p:cNvPr id="6" name="Title 1">
            <a:extLst>
              <a:ext uri="{FF2B5EF4-FFF2-40B4-BE49-F238E27FC236}">
                <a16:creationId xmlns:a16="http://schemas.microsoft.com/office/drawing/2014/main" id="{FA3B0FA7-EF52-4A87-A7C5-C703699E4065}"/>
              </a:ext>
            </a:extLst>
          </p:cNvPr>
          <p:cNvSpPr>
            <a:spLocks noGrp="1"/>
          </p:cNvSpPr>
          <p:nvPr>
            <p:ph type="title"/>
          </p:nvPr>
        </p:nvSpPr>
        <p:spPr>
          <a:xfrm>
            <a:off x="1828800" y="2286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Tree>
    <p:extLst>
      <p:ext uri="{BB962C8B-B14F-4D97-AF65-F5344CB8AC3E}">
        <p14:creationId xmlns:p14="http://schemas.microsoft.com/office/powerpoint/2010/main" val="9979557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itle 1"/>
          <p:cNvSpPr>
            <a:spLocks noGrp="1"/>
          </p:cNvSpPr>
          <p:nvPr>
            <p:ph type="title" idx="4294967295"/>
          </p:nvPr>
        </p:nvSpPr>
        <p:spPr>
          <a:xfrm>
            <a:off x="2209800" y="2857500"/>
            <a:ext cx="7772400" cy="1143000"/>
          </a:xfrm>
        </p:spPr>
        <p:txBody>
          <a:bodyPr/>
          <a:lstStyle/>
          <a:p>
            <a:pPr algn="ctr"/>
            <a:r>
              <a:rPr lang="en-US" altLang="en-US" sz="6000">
                <a:latin typeface="Calibri" panose="020F0502020204030204" pitchFamily="34" charset="0"/>
              </a:rPr>
              <a:t>Conclusion</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1828800" y="304800"/>
            <a:ext cx="8534400" cy="838200"/>
          </a:xfrm>
        </p:spPr>
        <p:txBody>
          <a:bodyPr/>
          <a:lstStyle/>
          <a:p>
            <a:pPr algn="ctr"/>
            <a:r>
              <a:rPr lang="en-US" sz="4000" dirty="0">
                <a:effectLst>
                  <a:outerShdw blurRad="38100" dist="38100" dir="2700000" algn="tl">
                    <a:srgbClr val="000000">
                      <a:alpha val="43137"/>
                    </a:srgbClr>
                  </a:outerShdw>
                </a:effectLst>
                <a:ea typeface="Calibri" pitchFamily="34" charset="0"/>
                <a:cs typeface="Calibri" pitchFamily="34" charset="0"/>
              </a:rPr>
              <a:t>Ezekiel 33‒48</a:t>
            </a:r>
          </a:p>
        </p:txBody>
      </p:sp>
      <p:sp>
        <p:nvSpPr>
          <p:cNvPr id="3" name="Content Placeholder 2"/>
          <p:cNvSpPr>
            <a:spLocks noGrp="1"/>
          </p:cNvSpPr>
          <p:nvPr>
            <p:ph idx="1"/>
          </p:nvPr>
        </p:nvSpPr>
        <p:spPr>
          <a:xfrm>
            <a:off x="609599" y="1058402"/>
            <a:ext cx="9601201" cy="5570998"/>
          </a:xfrm>
        </p:spPr>
        <p:txBody>
          <a:bodyPr/>
          <a:lstStyle/>
          <a:p>
            <a:pPr marL="627063" indent="-6270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Ezekiel recommissioned (33)</a:t>
            </a:r>
            <a:endParaRPr lang="en-US" dirty="0">
              <a:effectLst>
                <a:outerShdw blurRad="38100" dist="38100" dir="2700000" algn="tl">
                  <a:srgbClr val="000000">
                    <a:alpha val="43137"/>
                  </a:srgbClr>
                </a:outerShdw>
              </a:effectLst>
              <a:latin typeface="Calibri" pitchFamily="34" charset="0"/>
              <a:cs typeface="Calibri" pitchFamily="34" charset="0"/>
            </a:endParaRP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False shepherds removed</a:t>
            </a:r>
            <a:r>
              <a:rPr lang="en-US" dirty="0">
                <a:effectLst>
                  <a:outerShdw blurRad="38100" dist="38100" dir="2700000" algn="tl">
                    <a:srgbClr val="000000">
                      <a:alpha val="43137"/>
                    </a:srgbClr>
                  </a:outerShdw>
                </a:effectLst>
                <a:latin typeface="Calibri" pitchFamily="34" charset="0"/>
                <a:cs typeface="Calibri" pitchFamily="34" charset="0"/>
              </a:rPr>
              <a:t> (34)  </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Edom destroyed  (35)</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Israel’s restoration: physical &amp; spiritual (36)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Israel’s restoration illustrated (37)</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Means of restoration: Northern invasion (38)</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 Results of the Northern invasion: conversion (39)</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cs typeface="Calibri" pitchFamily="34" charset="0"/>
              </a:rPr>
              <a:t>Millennial Temple (40‒46)</a:t>
            </a:r>
          </a:p>
          <a:p>
            <a:pPr marL="576263" indent="-576263">
              <a:spcBef>
                <a:spcPts val="600"/>
              </a:spcBef>
              <a:spcAft>
                <a:spcPts val="600"/>
              </a:spcAft>
              <a:buSzPct val="100000"/>
              <a:buFont typeface="+mj-lt"/>
              <a:buAutoNum type="romanUcPeriod"/>
              <a:defRPr/>
            </a:pPr>
            <a:r>
              <a:rPr lang="en-US" dirty="0">
                <a:effectLst>
                  <a:outerShdw blurRad="38100" dist="38100" dir="2700000" algn="tl">
                    <a:srgbClr val="000000">
                      <a:alpha val="43137"/>
                    </a:srgbClr>
                  </a:outerShdw>
                </a:effectLst>
                <a:latin typeface="Calibri" pitchFamily="34" charset="0"/>
                <a:cs typeface="Calibri" pitchFamily="34" charset="0"/>
              </a:rPr>
              <a:t>Tribal land allotment </a:t>
            </a:r>
            <a:r>
              <a:rPr lang="en-US" dirty="0">
                <a:effectLst>
                  <a:outerShdw blurRad="38100" dist="38100" dir="2700000" algn="tl">
                    <a:srgbClr val="000000">
                      <a:alpha val="43137"/>
                    </a:srgbClr>
                  </a:outerShdw>
                </a:effectLst>
                <a:cs typeface="Calibri" pitchFamily="34" charset="0"/>
              </a:rPr>
              <a:t>(47‒48)</a:t>
            </a:r>
          </a:p>
          <a:p>
            <a:pPr marL="576263" indent="-576263">
              <a:spcBef>
                <a:spcPts val="600"/>
              </a:spcBef>
              <a:spcAft>
                <a:spcPts val="600"/>
              </a:spcAft>
              <a:buSzPct val="100000"/>
              <a:buFont typeface="+mj-lt"/>
              <a:buAutoNum type="romanUcPeriod"/>
              <a:defRPr/>
            </a:pPr>
            <a:endParaRPr lang="en-US" sz="3600" dirty="0">
              <a:effectLst>
                <a:outerShdw blurRad="38100" dist="38100" dir="2700000" algn="tl">
                  <a:srgbClr val="000000">
                    <a:alpha val="43137"/>
                  </a:srgbClr>
                </a:outerShdw>
              </a:effectLst>
              <a:latin typeface="Calibri" pitchFamily="34" charset="0"/>
              <a:cs typeface="Calibri" pitchFamily="34" charset="0"/>
            </a:endParaRPr>
          </a:p>
        </p:txBody>
      </p:sp>
      <p:pic>
        <p:nvPicPr>
          <p:cNvPr id="5" name="Picture 4" descr="C:\Documents and Settings\Owner\Application Data\Microsoft\Media Catalog\Downloaded Clips\cl0\SY01462_.wmf">
            <a:extLst>
              <a:ext uri="{FF2B5EF4-FFF2-40B4-BE49-F238E27FC236}">
                <a16:creationId xmlns:a16="http://schemas.microsoft.com/office/drawing/2014/main" id="{A4A9BDD2-CBA3-4104-BD0F-46808C425C2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9052894" y="1752600"/>
            <a:ext cx="2529506" cy="2599198"/>
          </a:xfrm>
          <a:prstGeom prst="rect">
            <a:avLst/>
          </a:prstGeom>
          <a:noFill/>
          <a:ln w="9525">
            <a:noFill/>
            <a:miter lim="800000"/>
            <a:headEnd/>
            <a:tailEnd/>
          </a:ln>
        </p:spPr>
      </p:pic>
    </p:spTree>
    <p:extLst>
      <p:ext uri="{BB962C8B-B14F-4D97-AF65-F5344CB8AC3E}">
        <p14:creationId xmlns:p14="http://schemas.microsoft.com/office/powerpoint/2010/main" val="23455734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D75E0B9-9EE4-4CA6-8CBD-8F9533094F5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98659" name="Rectangle 1"/>
          <p:cNvSpPr>
            <a:spLocks noChangeArrowheads="1"/>
          </p:cNvSpPr>
          <p:nvPr/>
        </p:nvSpPr>
        <p:spPr bwMode="auto">
          <a:xfrm>
            <a:off x="609600" y="0"/>
            <a:ext cx="10972798" cy="3154710"/>
          </a:xfrm>
          <a:prstGeom prst="rect">
            <a:avLst/>
          </a:prstGeom>
          <a:noFill/>
          <a:ln w="28575">
            <a:noFill/>
            <a:miter lim="800000"/>
            <a:headEnd/>
            <a:tailEnd/>
          </a:ln>
        </p:spPr>
        <p:txBody>
          <a:bodyPr wrap="square">
            <a:spAutoFit/>
          </a:bodyPr>
          <a:lstStyle/>
          <a:p>
            <a:pPr marL="342900" indent="-342900" algn="ctr" defTabSz="685800" eaLnBrk="0" hangingPunct="0">
              <a:spcBef>
                <a:spcPts val="0"/>
              </a:spcBef>
              <a:spcAft>
                <a:spcPts val="1200"/>
              </a:spcAft>
              <a:buClr>
                <a:schemeClr val="tx2"/>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John 5:24</a:t>
            </a:r>
          </a:p>
          <a:p>
            <a:pPr algn="just">
              <a:spcBef>
                <a:spcPts val="0"/>
              </a:spcBef>
              <a:spcAft>
                <a:spcPts val="0"/>
              </a:spcAft>
            </a:pPr>
            <a:r>
              <a:rPr lang="en-US" altLang="en-US" sz="3600" dirty="0">
                <a:latin typeface="Calibri" panose="020F0502020204030204" pitchFamily="34" charset="0"/>
                <a:cs typeface="Calibri" panose="020F0502020204030204" pitchFamily="34" charset="0"/>
              </a:rPr>
              <a:t>“Truly, truly, I say to you, he who hears My word, and </a:t>
            </a:r>
            <a:r>
              <a:rPr lang="en-US" altLang="en-US" sz="3600" b="1" u="sng" dirty="0">
                <a:solidFill>
                  <a:srgbClr val="FFFFCC"/>
                </a:solidFill>
                <a:latin typeface="Calibri" panose="020F0502020204030204" pitchFamily="34" charset="0"/>
                <a:cs typeface="Calibri" panose="020F0502020204030204" pitchFamily="34" charset="0"/>
              </a:rPr>
              <a:t>believes Him</a:t>
            </a:r>
            <a:r>
              <a:rPr lang="en-US" altLang="en-US" sz="3600" b="1" dirty="0">
                <a:latin typeface="Calibri" panose="020F0502020204030204" pitchFamily="34" charset="0"/>
                <a:cs typeface="Calibri" panose="020F0502020204030204" pitchFamily="34" charset="0"/>
              </a:rPr>
              <a:t> </a:t>
            </a:r>
            <a:r>
              <a:rPr lang="en-US" altLang="en-US" sz="3600" dirty="0">
                <a:latin typeface="Calibri" panose="020F0502020204030204" pitchFamily="34" charset="0"/>
                <a:cs typeface="Calibri" panose="020F0502020204030204" pitchFamily="34" charset="0"/>
              </a:rPr>
              <a:t>who sent Me, </a:t>
            </a:r>
            <a:r>
              <a:rPr lang="en-US" altLang="en-US" sz="3600" b="1" u="sng" dirty="0">
                <a:solidFill>
                  <a:srgbClr val="FFFFCC"/>
                </a:solidFill>
                <a:latin typeface="Calibri" panose="020F0502020204030204" pitchFamily="34" charset="0"/>
                <a:cs typeface="Calibri" panose="020F0502020204030204" pitchFamily="34" charset="0"/>
              </a:rPr>
              <a:t>has eternal life</a:t>
            </a:r>
            <a:r>
              <a:rPr lang="en-US" altLang="en-US" sz="3600" dirty="0">
                <a:latin typeface="Calibri" panose="020F0502020204030204" pitchFamily="34" charset="0"/>
                <a:cs typeface="Calibri" panose="020F0502020204030204" pitchFamily="34" charset="0"/>
              </a:rPr>
              <a:t>, and does not come into judgment, but </a:t>
            </a:r>
            <a:r>
              <a:rPr lang="en-US" altLang="en-US" sz="3600" b="1" u="sng" dirty="0">
                <a:solidFill>
                  <a:srgbClr val="FFFFCC"/>
                </a:solidFill>
                <a:latin typeface="Calibri" panose="020F0502020204030204" pitchFamily="34" charset="0"/>
                <a:cs typeface="Calibri" panose="020F0502020204030204" pitchFamily="34" charset="0"/>
              </a:rPr>
              <a:t>has passed out</a:t>
            </a:r>
            <a:r>
              <a:rPr lang="en-US" altLang="en-US" sz="3600" b="1" dirty="0">
                <a:solidFill>
                  <a:srgbClr val="FFFFCC"/>
                </a:solidFill>
                <a:latin typeface="Calibri" panose="020F0502020204030204" pitchFamily="34" charset="0"/>
                <a:cs typeface="Calibri" panose="020F0502020204030204" pitchFamily="34" charset="0"/>
              </a:rPr>
              <a:t> </a:t>
            </a:r>
            <a:r>
              <a:rPr lang="en-US" altLang="en-US" sz="3600" dirty="0">
                <a:latin typeface="Calibri" panose="020F0502020204030204" pitchFamily="34" charset="0"/>
                <a:cs typeface="Calibri" panose="020F0502020204030204" pitchFamily="34" charset="0"/>
              </a:rPr>
              <a:t>of death into life.”</a:t>
            </a:r>
          </a:p>
        </p:txBody>
      </p:sp>
      <p:pic>
        <p:nvPicPr>
          <p:cNvPr id="2" name="Picture 1">
            <a:extLst>
              <a:ext uri="{FF2B5EF4-FFF2-40B4-BE49-F238E27FC236}">
                <a16:creationId xmlns:a16="http://schemas.microsoft.com/office/drawing/2014/main" id="{F5969774-9051-4DD8-A77E-E108D3757DE4}"/>
              </a:ext>
            </a:extLst>
          </p:cNvPr>
          <p:cNvPicPr>
            <a:picLocks noChangeAspect="1"/>
          </p:cNvPicPr>
          <p:nvPr/>
        </p:nvPicPr>
        <p:blipFill>
          <a:blip r:embed="rId3"/>
          <a:stretch>
            <a:fillRect/>
          </a:stretch>
        </p:blipFill>
        <p:spPr>
          <a:xfrm>
            <a:off x="3352800" y="2971800"/>
            <a:ext cx="5486400" cy="1828800"/>
          </a:xfrm>
          <a:prstGeom prst="rect">
            <a:avLst/>
          </a:prstGeom>
        </p:spPr>
      </p:pic>
    </p:spTree>
    <p:extLst>
      <p:ext uri="{BB962C8B-B14F-4D97-AF65-F5344CB8AC3E}">
        <p14:creationId xmlns:p14="http://schemas.microsoft.com/office/powerpoint/2010/main" val="2243733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17568" y="137160"/>
            <a:ext cx="8956867" cy="65836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Oval 4"/>
          <p:cNvSpPr/>
          <p:nvPr/>
        </p:nvSpPr>
        <p:spPr bwMode="auto">
          <a:xfrm>
            <a:off x="7162800" y="4724400"/>
            <a:ext cx="2057400" cy="1066800"/>
          </a:xfrm>
          <a:prstGeom prst="ellipse">
            <a:avLst/>
          </a:prstGeom>
          <a:noFill/>
          <a:ln w="38100" cap="flat" cmpd="sng" algn="ctr">
            <a:solidFill>
              <a:srgbClr val="0000FF"/>
            </a:solidFill>
            <a:prstDash val="solid"/>
            <a:round/>
            <a:headEnd type="none" w="med" len="med"/>
            <a:tailEnd type="none" w="med" len="med"/>
          </a:ln>
          <a:effectLst/>
        </p:spPr>
        <p:txBody>
          <a:bodyPr vert="horz" wrap="none" lIns="91440" tIns="45720" rIns="91440" bIns="45720" numCol="1" rtlCol="0" anchor="t" anchorCtr="0" compatLnSpc="1">
            <a:prstTxWarp prst="textNoShape">
              <a:avLst/>
            </a:prstTxWarp>
          </a:bodyPr>
          <a:lstStyle/>
          <a:p>
            <a:endParaRPr lang="en-US"/>
          </a:p>
        </p:txBody>
      </p:sp>
    </p:spTree>
    <p:extLst>
      <p:ext uri="{BB962C8B-B14F-4D97-AF65-F5344CB8AC3E}">
        <p14:creationId xmlns:p14="http://schemas.microsoft.com/office/powerpoint/2010/main" val="14466446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47" name="Group 103">
            <a:extLst>
              <a:ext uri="{FF2B5EF4-FFF2-40B4-BE49-F238E27FC236}">
                <a16:creationId xmlns:a16="http://schemas.microsoft.com/office/drawing/2014/main" id="{06CD2ACB-D48B-46CF-AD23-0935385A9A1F}"/>
              </a:ext>
            </a:extLst>
          </p:cNvPr>
          <p:cNvGraphicFramePr>
            <a:graphicFrameLocks noGrp="1"/>
          </p:cNvGraphicFramePr>
          <p:nvPr>
            <p:extLst>
              <p:ext uri="{D42A27DB-BD31-4B8C-83A1-F6EECF244321}">
                <p14:modId xmlns:p14="http://schemas.microsoft.com/office/powerpoint/2010/main" val="267887071"/>
              </p:ext>
            </p:extLst>
          </p:nvPr>
        </p:nvGraphicFramePr>
        <p:xfrm>
          <a:off x="1143000" y="75507"/>
          <a:ext cx="9906001" cy="6644620"/>
        </p:xfrm>
        <a:graphic>
          <a:graphicData uri="http://schemas.openxmlformats.org/drawingml/2006/table">
            <a:tbl>
              <a:tblPr/>
              <a:tblGrid>
                <a:gridCol w="2732690">
                  <a:extLst>
                    <a:ext uri="{9D8B030D-6E8A-4147-A177-3AD203B41FA5}">
                      <a16:colId xmlns:a16="http://schemas.microsoft.com/office/drawing/2014/main" val="20000"/>
                    </a:ext>
                  </a:extLst>
                </a:gridCol>
                <a:gridCol w="5806966">
                  <a:extLst>
                    <a:ext uri="{9D8B030D-6E8A-4147-A177-3AD203B41FA5}">
                      <a16:colId xmlns:a16="http://schemas.microsoft.com/office/drawing/2014/main" val="20001"/>
                    </a:ext>
                  </a:extLst>
                </a:gridCol>
                <a:gridCol w="1366345">
                  <a:extLst>
                    <a:ext uri="{9D8B030D-6E8A-4147-A177-3AD203B41FA5}">
                      <a16:colId xmlns:a16="http://schemas.microsoft.com/office/drawing/2014/main" val="20002"/>
                    </a:ext>
                  </a:extLst>
                </a:gridCol>
              </a:tblGrid>
              <a:tr h="548640">
                <a:tc gridSpan="3">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lang="en-US" sz="3200" b="0" kern="1200" dirty="0">
                          <a:solidFill>
                            <a:srgbClr val="00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VISIONS</a:t>
                      </a:r>
                    </a:p>
                  </a:txBody>
                  <a:tcPr marT="45715" marB="45715" anchor="ctr"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endParaRPr lang="en-US" sz="2000" b="1" kern="1200" dirty="0">
                        <a:solidFill>
                          <a:srgbClr val="00FFFF"/>
                        </a:solidFill>
                        <a:latin typeface="Calibri" panose="020F0502020204030204" pitchFamily="34" charset="0"/>
                        <a:ea typeface="+mn-ea"/>
                        <a:cs typeface="Calibri" panose="020F050202020403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endParaRPr lang="en-US" sz="2000" b="1" kern="1200" dirty="0">
                        <a:solidFill>
                          <a:srgbClr val="00FFFF"/>
                        </a:solidFill>
                        <a:latin typeface="Calibri" panose="020F0502020204030204" pitchFamily="34" charset="0"/>
                        <a:ea typeface="+mn-ea"/>
                        <a:cs typeface="Calibri" panose="020F0502020204030204" pitchFamily="34" charset="0"/>
                      </a:endParaRP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76990386"/>
                  </a:ext>
                </a:extLst>
              </a:tr>
              <a:tr h="365742">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lang="en-US" sz="2000" b="1" kern="1200" dirty="0">
                          <a:solidFill>
                            <a:srgbClr val="FFFFCC"/>
                          </a:solidFill>
                          <a:latin typeface="Calibri" panose="020F0502020204030204" pitchFamily="34" charset="0"/>
                          <a:ea typeface="+mn-ea"/>
                          <a:cs typeface="Calibri" panose="020F0502020204030204" pitchFamily="34" charset="0"/>
                        </a:rPr>
                        <a:t>Date</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lang="en-US" sz="2000" b="1" kern="1200" dirty="0">
                          <a:solidFill>
                            <a:srgbClr val="FFFFCC"/>
                          </a:solidFill>
                          <a:latin typeface="Calibri" panose="020F0502020204030204" pitchFamily="34" charset="0"/>
                          <a:ea typeface="+mn-ea"/>
                          <a:cs typeface="Calibri" panose="020F0502020204030204" pitchFamily="34" charset="0"/>
                        </a:rPr>
                        <a:t>Event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lang="en-US" sz="2000" b="1" kern="1200" dirty="0">
                          <a:solidFill>
                            <a:srgbClr val="FFFFCC"/>
                          </a:solidFill>
                          <a:latin typeface="Calibri" panose="020F0502020204030204" pitchFamily="34" charset="0"/>
                          <a:ea typeface="+mn-ea"/>
                          <a:cs typeface="Calibri" panose="020F0502020204030204" pitchFamily="34" charset="0"/>
                        </a:rPr>
                        <a:t>Scripture</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lumMod val="50000"/>
                      </a:schemeClr>
                    </a:solidFill>
                  </a:tcPr>
                </a:tc>
                <a:extLst>
                  <a:ext uri="{0D108BD9-81ED-4DB2-BD59-A6C34878D82A}">
                    <a16:rowId xmlns:a16="http://schemas.microsoft.com/office/drawing/2014/main" val="10000"/>
                  </a:ext>
                </a:extLst>
              </a:tr>
              <a:tr h="396222">
                <a:tc>
                  <a:txBody>
                    <a:bodyPr/>
                    <a:lstStyle/>
                    <a:p>
                      <a:pPr marL="112713"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7/31/593</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Call to ministry</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a:ln>
                            <a:noFill/>
                          </a:ln>
                          <a:solidFill>
                            <a:schemeClr val="bg1">
                              <a:lumMod val="50000"/>
                            </a:schemeClr>
                          </a:solidFill>
                          <a:effectLst/>
                          <a:latin typeface="Calibri" panose="020F0502020204030204" pitchFamily="34" charset="0"/>
                          <a:cs typeface="Calibri" panose="020F0502020204030204" pitchFamily="34" charset="0"/>
                        </a:rPr>
                        <a:t>1:1-2</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1"/>
                  </a:ext>
                </a:extLst>
              </a:tr>
              <a:tr h="458736">
                <a:tc>
                  <a:txBody>
                    <a:bodyPr/>
                    <a:lstStyle/>
                    <a:p>
                      <a:pPr marL="112713"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rPr>
                        <a:t>8/7/593</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Appointment as a watchman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3:16</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2"/>
                  </a:ext>
                </a:extLst>
              </a:tr>
              <a:tr h="396222">
                <a:tc>
                  <a:txBody>
                    <a:bodyPr/>
                    <a:lstStyle/>
                    <a:p>
                      <a:pPr marL="112713"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rPr>
                        <a:t>9/17/592</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Temple vision</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8:1</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3"/>
                  </a:ext>
                </a:extLst>
              </a:tr>
              <a:tr h="396222">
                <a:tc>
                  <a:txBody>
                    <a:bodyPr/>
                    <a:lstStyle/>
                    <a:p>
                      <a:pPr marL="112713"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rPr>
                        <a:t>8/14/591</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Review of Israel’s history</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20:1-2</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4"/>
                  </a:ext>
                </a:extLst>
              </a:tr>
              <a:tr h="396222">
                <a:tc>
                  <a:txBody>
                    <a:bodyPr/>
                    <a:lstStyle/>
                    <a:p>
                      <a:pPr marL="112713"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rPr>
                        <a:t>1/15/588</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Siege of Jerusalem begins</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24:1</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5"/>
                  </a:ext>
                </a:extLst>
              </a:tr>
              <a:tr h="396222">
                <a:tc>
                  <a:txBody>
                    <a:bodyPr/>
                    <a:lstStyle/>
                    <a:p>
                      <a:pPr marL="112713"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rPr>
                        <a:t>4/23/587–4/13/586</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Message Against </a:t>
                      </a:r>
                      <a:r>
                        <a:rPr kumimoji="0" lang="en-US" sz="2000" b="1" i="0" u="none" strike="noStrike" cap="none" normalizeH="0" baseline="0" dirty="0" err="1">
                          <a:ln>
                            <a:noFill/>
                          </a:ln>
                          <a:solidFill>
                            <a:schemeClr val="bg1">
                              <a:lumMod val="50000"/>
                            </a:schemeClr>
                          </a:solidFill>
                          <a:effectLst/>
                          <a:latin typeface="Calibri" panose="020F0502020204030204" pitchFamily="34" charset="0"/>
                          <a:cs typeface="Calibri" panose="020F0502020204030204" pitchFamily="34" charset="0"/>
                        </a:rPr>
                        <a:t>Tyre</a:t>
                      </a:r>
                      <a:endPar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endParaRP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26:1</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6"/>
                  </a:ext>
                </a:extLst>
              </a:tr>
              <a:tr h="396222">
                <a:tc>
                  <a:txBody>
                    <a:bodyPr/>
                    <a:lstStyle/>
                    <a:p>
                      <a:pPr marL="112713"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rPr>
                        <a:t>1/7/587</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Message Against Egypt</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29:1</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7"/>
                  </a:ext>
                </a:extLst>
              </a:tr>
              <a:tr h="396222">
                <a:tc>
                  <a:txBody>
                    <a:bodyPr/>
                    <a:lstStyle/>
                    <a:p>
                      <a:pPr marL="112713"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rPr>
                        <a:t>4/26/571</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Egypt given as payment for Babylon’s siege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29:17</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8"/>
                  </a:ext>
                </a:extLst>
              </a:tr>
              <a:tr h="396222">
                <a:tc>
                  <a:txBody>
                    <a:bodyPr/>
                    <a:lstStyle/>
                    <a:p>
                      <a:pPr marL="112713"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rPr>
                        <a:t>4/29/587</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Message Against Pharaoh</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30:20</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09"/>
                  </a:ext>
                </a:extLst>
              </a:tr>
              <a:tr h="396222">
                <a:tc>
                  <a:txBody>
                    <a:bodyPr/>
                    <a:lstStyle/>
                    <a:p>
                      <a:pPr marL="112713"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rPr>
                        <a:t>6/21/587</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Message Against Pharaoh</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31:1</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10"/>
                  </a:ext>
                </a:extLst>
              </a:tr>
              <a:tr h="396222">
                <a:tc>
                  <a:txBody>
                    <a:bodyPr/>
                    <a:lstStyle/>
                    <a:p>
                      <a:pPr marL="112713"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rPr>
                        <a:t>3/3/585</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Lament over Pharaoh</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32:1</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11"/>
                  </a:ext>
                </a:extLst>
              </a:tr>
              <a:tr h="396222">
                <a:tc>
                  <a:txBody>
                    <a:bodyPr/>
                    <a:lstStyle/>
                    <a:p>
                      <a:pPr marL="112713"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rPr>
                        <a:t>4/13/586–4/1/585</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Announcement of Egypt’s “death”</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32:17</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12"/>
                  </a:ext>
                </a:extLst>
              </a:tr>
              <a:tr h="455784">
                <a:tc>
                  <a:txBody>
                    <a:bodyPr/>
                    <a:lstStyle/>
                    <a:p>
                      <a:pPr marL="112713"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rPr>
                        <a:t>1/8/585</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News of Jerusalem’s destruction reaches Ezekiel</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33:21</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13"/>
                  </a:ext>
                </a:extLst>
              </a:tr>
              <a:tr h="396222">
                <a:tc>
                  <a:txBody>
                    <a:bodyPr/>
                    <a:lstStyle/>
                    <a:p>
                      <a:pPr marL="112713"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kern="1200" cap="none" normalizeH="0" baseline="0" dirty="0">
                          <a:ln>
                            <a:noFill/>
                          </a:ln>
                          <a:solidFill>
                            <a:schemeClr val="bg1">
                              <a:lumMod val="50000"/>
                            </a:schemeClr>
                          </a:solidFill>
                          <a:effectLst/>
                          <a:latin typeface="Calibri" panose="020F0502020204030204" pitchFamily="34" charset="0"/>
                          <a:ea typeface="+mn-ea"/>
                          <a:cs typeface="Calibri" panose="020F0502020204030204" pitchFamily="34" charset="0"/>
                        </a:rPr>
                        <a:t>4/28/573</a:t>
                      </a:r>
                    </a:p>
                  </a:txBody>
                  <a:tcPr marT="45715" marB="4571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l"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Vision of the future temple</a:t>
                      </a:r>
                    </a:p>
                  </a:txBody>
                  <a:tcPr marT="45715" marB="4571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tc>
                  <a:txBody>
                    <a:bodyPr/>
                    <a:lstStyle/>
                    <a:p>
                      <a:pPr marL="0" marR="0" lvl="0" indent="0" algn="ctr" defTabSz="914400" rtl="0" eaLnBrk="1" fontAlgn="base" latinLnBrk="0" hangingPunct="1">
                        <a:lnSpc>
                          <a:spcPct val="100000"/>
                        </a:lnSpc>
                        <a:spcBef>
                          <a:spcPts val="0"/>
                        </a:spcBef>
                        <a:spcAft>
                          <a:spcPct val="0"/>
                        </a:spcAft>
                        <a:buClr>
                          <a:schemeClr val="tx2"/>
                        </a:buClr>
                        <a:buSzPct val="75000"/>
                        <a:buFont typeface="Wingdings" pitchFamily="2" charset="2"/>
                        <a:buNone/>
                        <a:tabLst/>
                      </a:pPr>
                      <a:r>
                        <a:rPr kumimoji="0" lang="en-US" sz="2000" b="1" i="0" u="none" strike="noStrike" cap="none" normalizeH="0" baseline="0" dirty="0">
                          <a:ln>
                            <a:noFill/>
                          </a:ln>
                          <a:solidFill>
                            <a:schemeClr val="bg1">
                              <a:lumMod val="50000"/>
                            </a:schemeClr>
                          </a:solidFill>
                          <a:effectLst/>
                          <a:latin typeface="Calibri" panose="020F0502020204030204" pitchFamily="34" charset="0"/>
                          <a:cs typeface="Calibri" panose="020F0502020204030204" pitchFamily="34" charset="0"/>
                        </a:rPr>
                        <a:t>40:1</a:t>
                      </a:r>
                    </a:p>
                  </a:txBody>
                  <a:tcPr marT="45715" marB="4571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tx1">
                        <a:lumMod val="85000"/>
                      </a:schemeClr>
                    </a:solidFill>
                  </a:tcPr>
                </a:tc>
                <a:extLst>
                  <a:ext uri="{0D108BD9-81ED-4DB2-BD59-A6C34878D82A}">
                    <a16:rowId xmlns:a16="http://schemas.microsoft.com/office/drawing/2014/main" val="10014"/>
                  </a:ext>
                </a:extLst>
              </a:tr>
            </a:tbl>
          </a:graphicData>
        </a:graphic>
      </p:graphicFrame>
    </p:spTree>
    <p:extLst>
      <p:ext uri="{BB962C8B-B14F-4D97-AF65-F5344CB8AC3E}">
        <p14:creationId xmlns:p14="http://schemas.microsoft.com/office/powerpoint/2010/main" val="293193370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30" name="Group 306">
            <a:extLst>
              <a:ext uri="{FF2B5EF4-FFF2-40B4-BE49-F238E27FC236}">
                <a16:creationId xmlns:a16="http://schemas.microsoft.com/office/drawing/2014/main" id="{9B22AB9A-A712-4488-8A6D-D995556AEE6B}"/>
              </a:ext>
            </a:extLst>
          </p:cNvPr>
          <p:cNvGraphicFramePr>
            <a:graphicFrameLocks noGrp="1"/>
          </p:cNvGraphicFramePr>
          <p:nvPr>
            <p:ph type="tbl" idx="1"/>
            <p:extLst>
              <p:ext uri="{D42A27DB-BD31-4B8C-83A1-F6EECF244321}">
                <p14:modId xmlns:p14="http://schemas.microsoft.com/office/powerpoint/2010/main" val="1357483203"/>
              </p:ext>
            </p:extLst>
          </p:nvPr>
        </p:nvGraphicFramePr>
        <p:xfrm>
          <a:off x="609601" y="426720"/>
          <a:ext cx="10972799" cy="6004560"/>
        </p:xfrm>
        <a:graphic>
          <a:graphicData uri="http://schemas.openxmlformats.org/drawingml/2006/table">
            <a:tbl>
              <a:tblPr>
                <a:tableStyleId>{D7AC3CCA-C797-4891-BE02-D94E43425B78}</a:tableStyleId>
              </a:tblPr>
              <a:tblGrid>
                <a:gridCol w="2133599">
                  <a:extLst>
                    <a:ext uri="{9D8B030D-6E8A-4147-A177-3AD203B41FA5}">
                      <a16:colId xmlns:a16="http://schemas.microsoft.com/office/drawing/2014/main" val="20000"/>
                    </a:ext>
                  </a:extLst>
                </a:gridCol>
                <a:gridCol w="2946400">
                  <a:extLst>
                    <a:ext uri="{9D8B030D-6E8A-4147-A177-3AD203B41FA5}">
                      <a16:colId xmlns:a16="http://schemas.microsoft.com/office/drawing/2014/main" val="20001"/>
                    </a:ext>
                  </a:extLst>
                </a:gridCol>
                <a:gridCol w="2946400">
                  <a:extLst>
                    <a:ext uri="{9D8B030D-6E8A-4147-A177-3AD203B41FA5}">
                      <a16:colId xmlns:a16="http://schemas.microsoft.com/office/drawing/2014/main" val="20002"/>
                    </a:ext>
                  </a:extLst>
                </a:gridCol>
                <a:gridCol w="2946400">
                  <a:extLst>
                    <a:ext uri="{9D8B030D-6E8A-4147-A177-3AD203B41FA5}">
                      <a16:colId xmlns:a16="http://schemas.microsoft.com/office/drawing/2014/main" val="20003"/>
                    </a:ext>
                  </a:extLst>
                </a:gridCol>
              </a:tblGrid>
              <a:tr h="914400">
                <a:tc gridSpan="4">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defRPr/>
                      </a:pPr>
                      <a:r>
                        <a:rPr lang="en-US" altLang="en-US" sz="3600" b="0" kern="1200" dirty="0">
                          <a:solidFill>
                            <a:srgbClr val="00FFFF"/>
                          </a:solidFill>
                          <a:effectLst>
                            <a:outerShdw blurRad="38100" dist="38100" dir="2700000" algn="tl">
                              <a:srgbClr val="000000">
                                <a:alpha val="43137"/>
                              </a:srgbClr>
                            </a:outerShdw>
                          </a:effectLst>
                          <a:latin typeface="Calibri" panose="020F0502020204030204" pitchFamily="34" charset="0"/>
                          <a:ea typeface="+mn-ea"/>
                          <a:cs typeface="Calibri" panose="020F0502020204030204" pitchFamily="34" charset="0"/>
                        </a:rPr>
                        <a:t>Nebuchadnezzar’s 3 sieges of Judah</a:t>
                      </a:r>
                    </a:p>
                  </a:txBody>
                  <a:tcPr anchor="ctr" horzOverflow="overflow">
                    <a:solidFill>
                      <a:schemeClr val="bg2"/>
                    </a:solid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rgbClr val="FFFFCC"/>
                        </a:solidFill>
                        <a:effectLst>
                          <a:outerShdw blurRad="38100" dist="38100" dir="2700000" algn="tl">
                            <a:srgbClr val="FFFFFF"/>
                          </a:outerShdw>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400" b="1" i="0" u="none" strike="noStrike" cap="none" normalizeH="0" baseline="0" dirty="0">
                        <a:ln>
                          <a:noFill/>
                        </a:ln>
                        <a:solidFill>
                          <a:schemeClr val="tx1"/>
                        </a:solidFill>
                        <a:effectLst>
                          <a:outerShdw blurRad="38100" dist="38100" dir="2700000" algn="tl">
                            <a:srgbClr val="000000"/>
                          </a:outerShdw>
                        </a:effectLst>
                        <a:latin typeface="Times New Roman"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0942859"/>
                  </a:ext>
                </a:extLst>
              </a:tr>
              <a:tr h="45720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endParaRPr kumimoji="0" lang="en-US" sz="28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1</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b="1" u="none" strike="noStrike" cap="none" normalizeH="0" baseline="0" dirty="0">
                          <a:ln>
                            <a:noFill/>
                          </a:ln>
                          <a:solidFill>
                            <a:schemeClr val="bg2"/>
                          </a:solidFill>
                          <a:effectLst/>
                          <a:latin typeface="Calibri" panose="020F0502020204030204" pitchFamily="34" charset="0"/>
                          <a:cs typeface="Calibri" panose="020F0502020204030204" pitchFamily="34" charset="0"/>
                        </a:rPr>
                        <a:t>3</a:t>
                      </a:r>
                      <a:endParaRPr kumimoji="0" lang="en-US" sz="2600" b="1"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extLst>
                  <a:ext uri="{0D108BD9-81ED-4DB2-BD59-A6C34878D82A}">
                    <a16:rowId xmlns:a16="http://schemas.microsoft.com/office/drawing/2014/main" val="10000"/>
                  </a:ext>
                </a:extLst>
              </a:tr>
              <a:tr h="1097280">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cs typeface="Calibri" panose="020F0502020204030204" pitchFamily="34" charset="0"/>
                        </a:rPr>
                        <a:t>Year</a:t>
                      </a:r>
                      <a:endParaRPr kumimoji="0" lang="en-US" sz="2800" b="1" i="0" u="none" strike="noStrike" cap="none" normalizeH="0" baseline="0" dirty="0">
                        <a:ln>
                          <a:noFill/>
                        </a:ln>
                        <a:solidFill>
                          <a:srgbClr val="0000CC"/>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605</a:t>
                      </a:r>
                      <a:endParaRPr kumimoji="0" lang="en-US" sz="26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597</a:t>
                      </a:r>
                      <a:endParaRPr kumimoji="0" lang="en-US" sz="26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586</a:t>
                      </a:r>
                      <a:endParaRPr kumimoji="0" lang="en-US" sz="26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extLst>
                  <a:ext uri="{0D108BD9-81ED-4DB2-BD59-A6C34878D82A}">
                    <a16:rowId xmlns:a16="http://schemas.microsoft.com/office/drawing/2014/main" val="10001"/>
                  </a:ext>
                </a:extLst>
              </a:tr>
              <a:tr h="1097280">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Scripture</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Kings 24:1; Dan.1:1</a:t>
                      </a:r>
                      <a:endParaRPr kumimoji="0" lang="en-US" sz="26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Kings 24:10-16; Ezek. 1:1-2</a:t>
                      </a:r>
                      <a:endParaRPr kumimoji="0" lang="en-US" sz="26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2 Kings 25:1-2, Ezek. 33:21</a:t>
                      </a:r>
                      <a:endParaRPr kumimoji="0" lang="en-US" sz="26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extLst>
                  <a:ext uri="{0D108BD9-81ED-4DB2-BD59-A6C34878D82A}">
                    <a16:rowId xmlns:a16="http://schemas.microsoft.com/office/drawing/2014/main" val="10002"/>
                  </a:ext>
                </a:extLst>
              </a:tr>
              <a:tr h="1097280">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Judah’s king</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Jehoiakim</a:t>
                      </a:r>
                      <a:endParaRPr kumimoji="0" lang="en-US" sz="26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Jehoiachin</a:t>
                      </a:r>
                      <a:endParaRPr kumimoji="0" lang="en-US" sz="26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Zedekiah</a:t>
                      </a:r>
                      <a:endParaRPr kumimoji="0" lang="en-US" sz="26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extLst>
                  <a:ext uri="{0D108BD9-81ED-4DB2-BD59-A6C34878D82A}">
                    <a16:rowId xmlns:a16="http://schemas.microsoft.com/office/drawing/2014/main" val="10003"/>
                  </a:ext>
                </a:extLst>
              </a:tr>
              <a:tr h="1097280">
                <a:tc>
                  <a:txBody>
                    <a:bodyPr/>
                    <a:lstStyle/>
                    <a:p>
                      <a:pPr marL="112713" marR="0" lvl="0" indent="0" algn="l"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kern="1200" cap="none" normalizeH="0" baseline="0" dirty="0">
                          <a:ln>
                            <a:noFill/>
                          </a:ln>
                          <a:solidFill>
                            <a:srgbClr val="0000CC"/>
                          </a:solidFill>
                          <a:effectLst/>
                          <a:latin typeface="Calibri" panose="020F0502020204030204" pitchFamily="34" charset="0"/>
                          <a:ea typeface="+mn-ea"/>
                          <a:cs typeface="Calibri" panose="020F0502020204030204" pitchFamily="34" charset="0"/>
                        </a:rPr>
                        <a:t>Those taken</a:t>
                      </a: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Daniel &amp; some princes</a:t>
                      </a:r>
                      <a:endParaRPr kumimoji="0" lang="en-US" sz="26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Ezekiel &amp; majority</a:t>
                      </a:r>
                    </a:p>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10k</a:t>
                      </a:r>
                      <a:endParaRPr kumimoji="0" lang="en-US" sz="26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600" u="none" strike="noStrike" cap="none" normalizeH="0" baseline="0" dirty="0">
                          <a:ln>
                            <a:noFill/>
                          </a:ln>
                          <a:solidFill>
                            <a:schemeClr val="bg2"/>
                          </a:solidFill>
                          <a:effectLst/>
                          <a:latin typeface="Calibri" panose="020F0502020204030204" pitchFamily="34" charset="0"/>
                          <a:cs typeface="Calibri" panose="020F0502020204030204" pitchFamily="34" charset="0"/>
                        </a:rPr>
                        <a:t>Remnant captured; Jerusalem &amp; Temple destroyed</a:t>
                      </a:r>
                      <a:endParaRPr kumimoji="0" lang="en-US" sz="2600" b="0" i="0" u="none" strike="noStrike" cap="none" normalizeH="0" baseline="0" dirty="0">
                        <a:ln>
                          <a:noFill/>
                        </a:ln>
                        <a:solidFill>
                          <a:schemeClr val="bg2"/>
                        </a:solidFill>
                        <a:effectLst/>
                        <a:latin typeface="Calibri" panose="020F0502020204030204" pitchFamily="34" charset="0"/>
                        <a:cs typeface="Calibri" panose="020F0502020204030204" pitchFamily="34" charset="0"/>
                      </a:endParaRPr>
                    </a:p>
                  </a:txBody>
                  <a:tcPr anchor="ctr" horzOverflow="overflow">
                    <a:solidFill>
                      <a:srgbClr val="FFFFCC"/>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103056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866900" y="304800"/>
            <a:ext cx="84582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rPr>
              <a:t>Source: Charles Dyer, </a:t>
            </a:r>
            <a:r>
              <a:rPr lang="en-US" altLang="en-US" sz="4000" i="1" dirty="0">
                <a:solidFill>
                  <a:srgbClr val="00FFFF"/>
                </a:solidFill>
                <a:effectLst>
                  <a:outerShdw blurRad="38100" dist="38100" dir="2700000" algn="tl">
                    <a:srgbClr val="000000">
                      <a:alpha val="43137"/>
                    </a:srgbClr>
                  </a:outerShdw>
                </a:effectLst>
              </a:rPr>
              <a:t>Notes on Ezekiel</a:t>
            </a:r>
            <a:endParaRPr lang="en-US" altLang="en-US" sz="4000" dirty="0">
              <a:solidFill>
                <a:srgbClr val="00FFFF"/>
              </a:solidFill>
              <a:effectLst>
                <a:outerShdw blurRad="38100" dist="38100" dir="2700000" algn="tl">
                  <a:srgbClr val="000000">
                    <a:alpha val="43137"/>
                  </a:srgbClr>
                </a:outerShdw>
              </a:effectLst>
            </a:endParaRPr>
          </a:p>
        </p:txBody>
      </p:sp>
      <p:sp>
        <p:nvSpPr>
          <p:cNvPr id="8195" name="Rectangle 3"/>
          <p:cNvSpPr>
            <a:spLocks noGrp="1" noChangeArrowheads="1"/>
          </p:cNvSpPr>
          <p:nvPr>
            <p:ph type="body" idx="1"/>
          </p:nvPr>
        </p:nvSpPr>
        <p:spPr>
          <a:xfrm>
            <a:off x="2419350" y="1371600"/>
            <a:ext cx="7353300" cy="1981199"/>
          </a:xfrm>
        </p:spPr>
        <p:txBody>
          <a:bodyPr/>
          <a:lstStyle/>
          <a:p>
            <a:pPr marL="457200" indent="-457200" eaLnBrk="1" hangingPunct="1">
              <a:spcBef>
                <a:spcPts val="0"/>
              </a:spcBef>
              <a:spcAft>
                <a:spcPts val="1600"/>
              </a:spcAft>
              <a:defRPr/>
            </a:pPr>
            <a:r>
              <a:rPr lang="en-US" sz="3600" dirty="0">
                <a:effectLst>
                  <a:outerShdw blurRad="38100" dist="38100" dir="2700000" algn="tl">
                    <a:srgbClr val="000000">
                      <a:alpha val="43137"/>
                    </a:srgbClr>
                  </a:outerShdw>
                </a:effectLst>
              </a:rPr>
              <a:t>Judgment upon Judah (1-24)</a:t>
            </a:r>
          </a:p>
          <a:p>
            <a:pPr marL="457200" indent="-457200" eaLnBrk="1" hangingPunct="1">
              <a:spcBef>
                <a:spcPts val="0"/>
              </a:spcBef>
              <a:spcAft>
                <a:spcPts val="1600"/>
              </a:spcAft>
              <a:defRPr/>
            </a:pPr>
            <a:r>
              <a:rPr lang="en-US" sz="3600" dirty="0">
                <a:effectLst>
                  <a:outerShdw blurRad="38100" dist="38100" dir="2700000" algn="tl">
                    <a:srgbClr val="000000">
                      <a:alpha val="43137"/>
                    </a:srgbClr>
                  </a:outerShdw>
                </a:effectLst>
              </a:rPr>
              <a:t>Judgment upon the nations (25-32)</a:t>
            </a:r>
          </a:p>
          <a:p>
            <a:pPr marL="457200" indent="-457200" eaLnBrk="1" hangingPunct="1">
              <a:spcBef>
                <a:spcPts val="0"/>
              </a:spcBef>
              <a:spcAft>
                <a:spcPts val="1600"/>
              </a:spcAft>
              <a:defRPr/>
            </a:pPr>
            <a:r>
              <a:rPr lang="en-US" sz="3600" dirty="0">
                <a:effectLst>
                  <a:outerShdw blurRad="38100" dist="38100" dir="2700000" algn="tl">
                    <a:srgbClr val="000000">
                      <a:alpha val="43137"/>
                    </a:srgbClr>
                  </a:outerShdw>
                </a:effectLst>
              </a:rPr>
              <a:t>Israel’s future restoration (33-48)</a:t>
            </a:r>
          </a:p>
        </p:txBody>
      </p:sp>
      <p:pic>
        <p:nvPicPr>
          <p:cNvPr id="2" name="Picture 1">
            <a:extLst>
              <a:ext uri="{FF2B5EF4-FFF2-40B4-BE49-F238E27FC236}">
                <a16:creationId xmlns:a16="http://schemas.microsoft.com/office/drawing/2014/main" id="{0D3703D4-726A-4A30-9775-B3E4FA76F08D}"/>
              </a:ext>
            </a:extLst>
          </p:cNvPr>
          <p:cNvPicPr>
            <a:picLocks noChangeAspect="1"/>
          </p:cNvPicPr>
          <p:nvPr/>
        </p:nvPicPr>
        <p:blipFill>
          <a:blip r:embed="rId2"/>
          <a:stretch>
            <a:fillRect/>
          </a:stretch>
        </p:blipFill>
        <p:spPr>
          <a:xfrm>
            <a:off x="4252452" y="3733800"/>
            <a:ext cx="3687097" cy="27432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63890" y="228600"/>
            <a:ext cx="8264223" cy="6400800"/>
          </a:xfrm>
          <a:prstGeom prst="rect">
            <a:avLst/>
          </a:prstGeom>
          <a:ln w="28575">
            <a:solidFill>
              <a:schemeClr val="tx1"/>
            </a:solidFill>
          </a:ln>
        </p:spPr>
      </p:pic>
    </p:spTree>
    <p:extLst>
      <p:ext uri="{BB962C8B-B14F-4D97-AF65-F5344CB8AC3E}">
        <p14:creationId xmlns:p14="http://schemas.microsoft.com/office/powerpoint/2010/main" val="3629281071"/>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866900" y="304800"/>
            <a:ext cx="8458200" cy="762000"/>
          </a:xfrm>
        </p:spPr>
        <p:txBody>
          <a:bodyPr/>
          <a:lstStyle/>
          <a:p>
            <a:pPr algn="ctr" eaLnBrk="1" hangingPunct="1"/>
            <a:r>
              <a:rPr lang="en-US" altLang="en-US" sz="4000" dirty="0">
                <a:solidFill>
                  <a:srgbClr val="00FFFF"/>
                </a:solidFill>
                <a:effectLst>
                  <a:outerShdw blurRad="38100" dist="38100" dir="2700000" algn="tl">
                    <a:srgbClr val="000000">
                      <a:alpha val="43137"/>
                    </a:srgbClr>
                  </a:outerShdw>
                </a:effectLst>
              </a:rPr>
              <a:t>Source: Charles Dyer, </a:t>
            </a:r>
            <a:r>
              <a:rPr lang="en-US" altLang="en-US" sz="4000" i="1" dirty="0">
                <a:solidFill>
                  <a:srgbClr val="00FFFF"/>
                </a:solidFill>
                <a:effectLst>
                  <a:outerShdw blurRad="38100" dist="38100" dir="2700000" algn="tl">
                    <a:srgbClr val="000000">
                      <a:alpha val="43137"/>
                    </a:srgbClr>
                  </a:outerShdw>
                </a:effectLst>
              </a:rPr>
              <a:t>Notes on Ezekiel</a:t>
            </a:r>
            <a:endParaRPr lang="en-US" altLang="en-US" sz="4000" dirty="0">
              <a:solidFill>
                <a:srgbClr val="00FFFF"/>
              </a:solidFill>
              <a:effectLst>
                <a:outerShdw blurRad="38100" dist="38100" dir="2700000" algn="tl">
                  <a:srgbClr val="000000">
                    <a:alpha val="43137"/>
                  </a:srgbClr>
                </a:outerShdw>
              </a:effectLst>
            </a:endParaRPr>
          </a:p>
        </p:txBody>
      </p:sp>
      <p:sp>
        <p:nvSpPr>
          <p:cNvPr id="8195" name="Rectangle 3"/>
          <p:cNvSpPr>
            <a:spLocks noGrp="1" noChangeArrowheads="1"/>
          </p:cNvSpPr>
          <p:nvPr>
            <p:ph type="body" idx="1"/>
          </p:nvPr>
        </p:nvSpPr>
        <p:spPr>
          <a:xfrm>
            <a:off x="2419350" y="1371600"/>
            <a:ext cx="7353300" cy="1981199"/>
          </a:xfrm>
        </p:spPr>
        <p:txBody>
          <a:bodyPr/>
          <a:lstStyle/>
          <a:p>
            <a:pPr marL="457200" indent="-457200" eaLnBrk="1" hangingPunct="1">
              <a:spcBef>
                <a:spcPts val="0"/>
              </a:spcBef>
              <a:spcAft>
                <a:spcPts val="1600"/>
              </a:spcAft>
              <a:defRPr/>
            </a:pPr>
            <a:r>
              <a:rPr lang="en-US" sz="3600" dirty="0">
                <a:effectLst>
                  <a:outerShdw blurRad="38100" dist="38100" dir="2700000" algn="tl">
                    <a:srgbClr val="000000">
                      <a:alpha val="43137"/>
                    </a:srgbClr>
                  </a:outerShdw>
                </a:effectLst>
              </a:rPr>
              <a:t>Judgment upon Judah (1-24)</a:t>
            </a:r>
          </a:p>
          <a:p>
            <a:pPr marL="457200" indent="-457200" eaLnBrk="1" hangingPunct="1">
              <a:spcBef>
                <a:spcPts val="0"/>
              </a:spcBef>
              <a:spcAft>
                <a:spcPts val="1600"/>
              </a:spcAft>
              <a:defRPr/>
            </a:pPr>
            <a:r>
              <a:rPr lang="en-US" sz="3600" dirty="0">
                <a:effectLst>
                  <a:outerShdw blurRad="38100" dist="38100" dir="2700000" algn="tl">
                    <a:srgbClr val="000000">
                      <a:alpha val="43137"/>
                    </a:srgbClr>
                  </a:outerShdw>
                </a:effectLst>
              </a:rPr>
              <a:t>Judgment upon the nations (25-32)</a:t>
            </a:r>
          </a:p>
          <a:p>
            <a:pPr marL="457200" indent="-457200" eaLnBrk="1" hangingPunct="1">
              <a:spcBef>
                <a:spcPts val="0"/>
              </a:spcBef>
              <a:spcAft>
                <a:spcPts val="1600"/>
              </a:spcAft>
              <a:defRPr/>
            </a:pPr>
            <a:r>
              <a:rPr lang="en-US" sz="3600" b="1" u="sng" dirty="0">
                <a:solidFill>
                  <a:srgbClr val="FFFFCC"/>
                </a:solidFill>
                <a:effectLst>
                  <a:outerShdw blurRad="38100" dist="38100" dir="2700000" algn="tl">
                    <a:srgbClr val="000000">
                      <a:alpha val="43137"/>
                    </a:srgbClr>
                  </a:outerShdw>
                </a:effectLst>
              </a:rPr>
              <a:t>Israel’s future restoration (33-48)</a:t>
            </a:r>
          </a:p>
        </p:txBody>
      </p:sp>
      <p:pic>
        <p:nvPicPr>
          <p:cNvPr id="2" name="Picture 1">
            <a:extLst>
              <a:ext uri="{FF2B5EF4-FFF2-40B4-BE49-F238E27FC236}">
                <a16:creationId xmlns:a16="http://schemas.microsoft.com/office/drawing/2014/main" id="{0D3703D4-726A-4A30-9775-B3E4FA76F08D}"/>
              </a:ext>
            </a:extLst>
          </p:cNvPr>
          <p:cNvPicPr>
            <a:picLocks noChangeAspect="1"/>
          </p:cNvPicPr>
          <p:nvPr/>
        </p:nvPicPr>
        <p:blipFill>
          <a:blip r:embed="rId2"/>
          <a:stretch>
            <a:fillRect/>
          </a:stretch>
        </p:blipFill>
        <p:spPr>
          <a:xfrm>
            <a:off x="4252452" y="3733800"/>
            <a:ext cx="3687097" cy="2743200"/>
          </a:xfrm>
          <a:prstGeom prst="rect">
            <a:avLst/>
          </a:prstGeom>
          <a:solidFill>
            <a:srgbClr val="FFFFFF">
              <a:shade val="85000"/>
            </a:srgbClr>
          </a:solidFill>
          <a:ln w="381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512480848"/>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PREVIOUS_ACTIVE_SLIDE" val="206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9436</TotalTime>
  <Words>1318</Words>
  <Application>Microsoft Office PowerPoint</Application>
  <PresentationFormat>Widescreen</PresentationFormat>
  <Paragraphs>220</Paragraphs>
  <Slides>33</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Times New Roman</vt:lpstr>
      <vt:lpstr>Wingdings</vt:lpstr>
      <vt:lpstr>Azure</vt:lpstr>
      <vt:lpstr>1_Azure</vt:lpstr>
      <vt:lpstr>Ezekiel 36‒39 The Middle East Meltdown 2022</vt:lpstr>
      <vt:lpstr>PowerPoint Presentation</vt:lpstr>
      <vt:lpstr>PowerPoint Presentation</vt:lpstr>
      <vt:lpstr>PowerPoint Presentation</vt:lpstr>
      <vt:lpstr>PowerPoint Presentation</vt:lpstr>
      <vt:lpstr>PowerPoint Presentation</vt:lpstr>
      <vt:lpstr>Source: Charles Dyer, Notes on Ezekiel</vt:lpstr>
      <vt:lpstr>PowerPoint Presentation</vt:lpstr>
      <vt:lpstr>Source: Charles Dyer, Notes on Ezekiel</vt:lpstr>
      <vt:lpstr>Ezekiel’s Message</vt:lpstr>
      <vt:lpstr>Ezekiel 33‒48</vt:lpstr>
      <vt:lpstr>PowerPoint Presentation</vt:lpstr>
      <vt:lpstr>Ezekiel 33‒48</vt:lpstr>
      <vt:lpstr>Ezekiel 33‒48</vt:lpstr>
      <vt:lpstr>PowerPoint Presentation</vt:lpstr>
      <vt:lpstr>Source: Charles Dyer, Notes on Ezekiel</vt:lpstr>
      <vt:lpstr>PowerPoint Presentation</vt:lpstr>
      <vt:lpstr>PowerPoint Presentation</vt:lpstr>
      <vt:lpstr>Ezekiel 33‒48</vt:lpstr>
      <vt:lpstr>Ezekiel 33‒48</vt:lpstr>
      <vt:lpstr>Ezekiel 33‒48</vt:lpstr>
      <vt:lpstr>Ezekiel 33‒48</vt:lpstr>
      <vt:lpstr>Ezekiel 33‒48</vt:lpstr>
      <vt:lpstr>ISRAEL’S FOUR TEMPLES</vt:lpstr>
      <vt:lpstr>ISRAEL’S FOUR TEMPLES</vt:lpstr>
      <vt:lpstr>PowerPoint Presentation</vt:lpstr>
      <vt:lpstr>PowerPoint Presentation</vt:lpstr>
      <vt:lpstr>Ezekiel 33‒48</vt:lpstr>
      <vt:lpstr>PowerPoint Presentation</vt:lpstr>
      <vt:lpstr>Ezekiel 33‒48</vt:lpstr>
      <vt:lpstr>Conclusion</vt:lpstr>
      <vt:lpstr>Ezekiel 33‒48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East Meltdown 001 - Introduction</dc:title>
  <dc:subject>Ezek 36-39</dc:subject>
  <dc:creator>A. Woods</dc:creator>
  <dc:description>Modified by Jim McGowan</dc:description>
  <cp:lastModifiedBy>Jim McGowan</cp:lastModifiedBy>
  <cp:revision>1067</cp:revision>
  <cp:lastPrinted>2011-06-25T18:12:52Z</cp:lastPrinted>
  <dcterms:created xsi:type="dcterms:W3CDTF">2009-03-17T12:21:13Z</dcterms:created>
  <dcterms:modified xsi:type="dcterms:W3CDTF">2022-01-02T17:30:52Z</dcterms:modified>
</cp:coreProperties>
</file>