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22" r:id="rId2"/>
  </p:sldMasterIdLst>
  <p:notesMasterIdLst>
    <p:notesMasterId r:id="rId86"/>
  </p:notesMasterIdLst>
  <p:handoutMasterIdLst>
    <p:handoutMasterId r:id="rId87"/>
  </p:handoutMasterIdLst>
  <p:sldIdLst>
    <p:sldId id="392" r:id="rId3"/>
    <p:sldId id="2766" r:id="rId4"/>
    <p:sldId id="394" r:id="rId5"/>
    <p:sldId id="395" r:id="rId6"/>
    <p:sldId id="527" r:id="rId7"/>
    <p:sldId id="519" r:id="rId8"/>
    <p:sldId id="456" r:id="rId9"/>
    <p:sldId id="453" r:id="rId10"/>
    <p:sldId id="454" r:id="rId11"/>
    <p:sldId id="600" r:id="rId12"/>
    <p:sldId id="587" r:id="rId13"/>
    <p:sldId id="2769" r:id="rId14"/>
    <p:sldId id="2770" r:id="rId15"/>
    <p:sldId id="318" r:id="rId16"/>
    <p:sldId id="605" r:id="rId17"/>
    <p:sldId id="260" r:id="rId18"/>
    <p:sldId id="2776" r:id="rId19"/>
    <p:sldId id="590" r:id="rId20"/>
    <p:sldId id="308" r:id="rId21"/>
    <p:sldId id="591" r:id="rId22"/>
    <p:sldId id="2771" r:id="rId23"/>
    <p:sldId id="261" r:id="rId24"/>
    <p:sldId id="592" r:id="rId25"/>
    <p:sldId id="616" r:id="rId26"/>
    <p:sldId id="608" r:id="rId27"/>
    <p:sldId id="309" r:id="rId28"/>
    <p:sldId id="348" r:id="rId29"/>
    <p:sldId id="609" r:id="rId30"/>
    <p:sldId id="314" r:id="rId31"/>
    <p:sldId id="274" r:id="rId32"/>
    <p:sldId id="618" r:id="rId33"/>
    <p:sldId id="278" r:id="rId34"/>
    <p:sldId id="276" r:id="rId35"/>
    <p:sldId id="610" r:id="rId36"/>
    <p:sldId id="263" r:id="rId37"/>
    <p:sldId id="320" r:id="rId38"/>
    <p:sldId id="593" r:id="rId39"/>
    <p:sldId id="264" r:id="rId40"/>
    <p:sldId id="2777" r:id="rId41"/>
    <p:sldId id="321" r:id="rId42"/>
    <p:sldId id="594" r:id="rId43"/>
    <p:sldId id="2773" r:id="rId44"/>
    <p:sldId id="611" r:id="rId45"/>
    <p:sldId id="265" r:id="rId46"/>
    <p:sldId id="323" r:id="rId47"/>
    <p:sldId id="596" r:id="rId48"/>
    <p:sldId id="322" r:id="rId49"/>
    <p:sldId id="266" r:id="rId50"/>
    <p:sldId id="324" r:id="rId51"/>
    <p:sldId id="615" r:id="rId52"/>
    <p:sldId id="585" r:id="rId53"/>
    <p:sldId id="601" r:id="rId54"/>
    <p:sldId id="612" r:id="rId55"/>
    <p:sldId id="2774" r:id="rId56"/>
    <p:sldId id="267" r:id="rId57"/>
    <p:sldId id="621" r:id="rId58"/>
    <p:sldId id="2775" r:id="rId59"/>
    <p:sldId id="328" r:id="rId60"/>
    <p:sldId id="329" r:id="rId61"/>
    <p:sldId id="613" r:id="rId62"/>
    <p:sldId id="619" r:id="rId63"/>
    <p:sldId id="578" r:id="rId64"/>
    <p:sldId id="597" r:id="rId65"/>
    <p:sldId id="579" r:id="rId66"/>
    <p:sldId id="580" r:id="rId67"/>
    <p:sldId id="581" r:id="rId68"/>
    <p:sldId id="582" r:id="rId69"/>
    <p:sldId id="620" r:id="rId70"/>
    <p:sldId id="334" r:id="rId71"/>
    <p:sldId id="340" r:id="rId72"/>
    <p:sldId id="337" r:id="rId73"/>
    <p:sldId id="336" r:id="rId74"/>
    <p:sldId id="583" r:id="rId75"/>
    <p:sldId id="584" r:id="rId76"/>
    <p:sldId id="341" r:id="rId77"/>
    <p:sldId id="333" r:id="rId78"/>
    <p:sldId id="2763" r:id="rId79"/>
    <p:sldId id="2761" r:id="rId80"/>
    <p:sldId id="2768" r:id="rId81"/>
    <p:sldId id="335" r:id="rId82"/>
    <p:sldId id="2762" r:id="rId83"/>
    <p:sldId id="2764" r:id="rId84"/>
    <p:sldId id="458" r:id="rId85"/>
  </p:sldIdLst>
  <p:sldSz cx="12192000" cy="6858000"/>
  <p:notesSz cx="7315200" cy="9601200"/>
  <p:custDataLst>
    <p:tags r:id="rId88"/>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0000CC"/>
    <a:srgbClr val="CC00FF"/>
    <a:srgbClr val="006600"/>
    <a:srgbClr val="CC00CC"/>
    <a:srgbClr val="00FFFF"/>
    <a:srgbClr val="FFFFFF"/>
    <a:srgbClr val="663300"/>
    <a:srgbClr val="0000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26FE19-C9D0-4A01-A2BF-3D32CD845BA6}" v="14" dt="2019-02-12T17:45:36.7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48" autoAdjust="0"/>
  </p:normalViewPr>
  <p:slideViewPr>
    <p:cSldViewPr>
      <p:cViewPr varScale="1">
        <p:scale>
          <a:sx n="107" d="100"/>
          <a:sy n="107" d="100"/>
        </p:scale>
        <p:origin x="139" y="77"/>
      </p:cViewPr>
      <p:guideLst>
        <p:guide orient="horz" pos="2160"/>
        <p:guide pos="3840"/>
      </p:guideLst>
    </p:cSldViewPr>
  </p:slideViewPr>
  <p:notesTextViewPr>
    <p:cViewPr>
      <p:scale>
        <a:sx n="100" d="100"/>
        <a:sy n="100" d="100"/>
      </p:scale>
      <p:origin x="0" y="0"/>
    </p:cViewPr>
  </p:notesTextViewPr>
  <p:notesViewPr>
    <p:cSldViewPr>
      <p:cViewPr varScale="1">
        <p:scale>
          <a:sx n="80" d="100"/>
          <a:sy n="80" d="100"/>
        </p:scale>
        <p:origin x="3216"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9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326FE19-C9D0-4A01-A2BF-3D32CD845BA6}"/>
    <pc:docChg chg="custSel delSld modSld delMainMaster">
      <pc:chgData name="Jim McGowan" userId="e2c7446dd3aca506" providerId="LiveId" clId="{5326FE19-C9D0-4A01-A2BF-3D32CD845BA6}" dt="2019-02-12T17:46:04.303" v="127" actId="2696"/>
      <pc:docMkLst>
        <pc:docMk/>
      </pc:docMkLst>
      <pc:sldChg chg="delSp">
        <pc:chgData name="Jim McGowan" userId="e2c7446dd3aca506" providerId="LiveId" clId="{5326FE19-C9D0-4A01-A2BF-3D32CD845BA6}" dt="2019-02-12T17:39:13.930" v="32" actId="478"/>
        <pc:sldMkLst>
          <pc:docMk/>
          <pc:sldMk cId="0" sldId="259"/>
        </pc:sldMkLst>
        <pc:spChg chg="del">
          <ac:chgData name="Jim McGowan" userId="e2c7446dd3aca506" providerId="LiveId" clId="{5326FE19-C9D0-4A01-A2BF-3D32CD845BA6}" dt="2019-02-12T17:39:13.930" v="32" actId="478"/>
          <ac:spMkLst>
            <pc:docMk/>
            <pc:sldMk cId="0" sldId="259"/>
            <ac:spMk id="7177" creationId="{C0049CB1-12CA-4382-B0F0-FA4BE664AC1B}"/>
          </ac:spMkLst>
        </pc:spChg>
      </pc:sldChg>
      <pc:sldChg chg="delSp">
        <pc:chgData name="Jim McGowan" userId="e2c7446dd3aca506" providerId="LiveId" clId="{5326FE19-C9D0-4A01-A2BF-3D32CD845BA6}" dt="2019-02-12T17:39:20.961" v="35" actId="478"/>
        <pc:sldMkLst>
          <pc:docMk/>
          <pc:sldMk cId="0" sldId="260"/>
        </pc:sldMkLst>
        <pc:spChg chg="del">
          <ac:chgData name="Jim McGowan" userId="e2c7446dd3aca506" providerId="LiveId" clId="{5326FE19-C9D0-4A01-A2BF-3D32CD845BA6}" dt="2019-02-12T17:39:20.961" v="35" actId="478"/>
          <ac:spMkLst>
            <pc:docMk/>
            <pc:sldMk cId="0" sldId="260"/>
            <ac:spMk id="9222" creationId="{19E4E039-EF54-4896-932E-5FF22999F4B6}"/>
          </ac:spMkLst>
        </pc:spChg>
      </pc:sldChg>
      <pc:sldChg chg="delSp">
        <pc:chgData name="Jim McGowan" userId="e2c7446dd3aca506" providerId="LiveId" clId="{5326FE19-C9D0-4A01-A2BF-3D32CD845BA6}" dt="2019-02-12T17:39:27.105" v="37" actId="478"/>
        <pc:sldMkLst>
          <pc:docMk/>
          <pc:sldMk cId="0" sldId="261"/>
        </pc:sldMkLst>
        <pc:spChg chg="del">
          <ac:chgData name="Jim McGowan" userId="e2c7446dd3aca506" providerId="LiveId" clId="{5326FE19-C9D0-4A01-A2BF-3D32CD845BA6}" dt="2019-02-12T17:39:27.105" v="37" actId="478"/>
          <ac:spMkLst>
            <pc:docMk/>
            <pc:sldMk cId="0" sldId="261"/>
            <ac:spMk id="11271" creationId="{BC135915-DA60-424D-B9B2-E4470A00A32F}"/>
          </ac:spMkLst>
        </pc:spChg>
      </pc:sldChg>
      <pc:sldChg chg="delSp">
        <pc:chgData name="Jim McGowan" userId="e2c7446dd3aca506" providerId="LiveId" clId="{5326FE19-C9D0-4A01-A2BF-3D32CD845BA6}" dt="2019-02-12T17:39:58.417" v="45" actId="478"/>
        <pc:sldMkLst>
          <pc:docMk/>
          <pc:sldMk cId="0" sldId="262"/>
        </pc:sldMkLst>
        <pc:spChg chg="del">
          <ac:chgData name="Jim McGowan" userId="e2c7446dd3aca506" providerId="LiveId" clId="{5326FE19-C9D0-4A01-A2BF-3D32CD845BA6}" dt="2019-02-12T17:39:58.417" v="45" actId="478"/>
          <ac:spMkLst>
            <pc:docMk/>
            <pc:sldMk cId="0" sldId="262"/>
            <ac:spMk id="13319" creationId="{941745E7-27A1-4CE6-9CC7-D8976C177AAB}"/>
          </ac:spMkLst>
        </pc:spChg>
      </pc:sldChg>
      <pc:sldChg chg="delSp">
        <pc:chgData name="Jim McGowan" userId="e2c7446dd3aca506" providerId="LiveId" clId="{5326FE19-C9D0-4A01-A2BF-3D32CD845BA6}" dt="2019-02-12T17:41:19.844" v="57" actId="478"/>
        <pc:sldMkLst>
          <pc:docMk/>
          <pc:sldMk cId="0" sldId="263"/>
        </pc:sldMkLst>
        <pc:spChg chg="del">
          <ac:chgData name="Jim McGowan" userId="e2c7446dd3aca506" providerId="LiveId" clId="{5326FE19-C9D0-4A01-A2BF-3D32CD845BA6}" dt="2019-02-12T17:41:19.844" v="57" actId="478"/>
          <ac:spMkLst>
            <pc:docMk/>
            <pc:sldMk cId="0" sldId="263"/>
            <ac:spMk id="15367" creationId="{2F0C9EA4-34EA-40D5-90EA-AD99D8F9DF5C}"/>
          </ac:spMkLst>
        </pc:spChg>
      </pc:sldChg>
      <pc:sldChg chg="delSp modSp">
        <pc:chgData name="Jim McGowan" userId="e2c7446dd3aca506" providerId="LiveId" clId="{5326FE19-C9D0-4A01-A2BF-3D32CD845BA6}" dt="2019-02-12T17:41:56.393" v="64" actId="20577"/>
        <pc:sldMkLst>
          <pc:docMk/>
          <pc:sldMk cId="0" sldId="264"/>
        </pc:sldMkLst>
        <pc:spChg chg="mod">
          <ac:chgData name="Jim McGowan" userId="e2c7446dd3aca506" providerId="LiveId" clId="{5326FE19-C9D0-4A01-A2BF-3D32CD845BA6}" dt="2019-02-12T17:41:56.393" v="64" actId="20577"/>
          <ac:spMkLst>
            <pc:docMk/>
            <pc:sldMk cId="0" sldId="264"/>
            <ac:spMk id="17410" creationId="{A2F9C221-6192-4D0B-9233-1EE88AB38E6A}"/>
          </ac:spMkLst>
        </pc:spChg>
        <pc:spChg chg="del">
          <ac:chgData name="Jim McGowan" userId="e2c7446dd3aca506" providerId="LiveId" clId="{5326FE19-C9D0-4A01-A2BF-3D32CD845BA6}" dt="2019-02-12T17:41:48.120" v="63" actId="478"/>
          <ac:spMkLst>
            <pc:docMk/>
            <pc:sldMk cId="0" sldId="264"/>
            <ac:spMk id="17415" creationId="{B836BCF2-B6C0-4612-A5C4-7160C9866A1F}"/>
          </ac:spMkLst>
        </pc:spChg>
      </pc:sldChg>
      <pc:sldChg chg="delSp modSp">
        <pc:chgData name="Jim McGowan" userId="e2c7446dd3aca506" providerId="LiveId" clId="{5326FE19-C9D0-4A01-A2BF-3D32CD845BA6}" dt="2019-02-12T17:42:22.537" v="68" actId="478"/>
        <pc:sldMkLst>
          <pc:docMk/>
          <pc:sldMk cId="0" sldId="265"/>
        </pc:sldMkLst>
        <pc:spChg chg="mod">
          <ac:chgData name="Jim McGowan" userId="e2c7446dd3aca506" providerId="LiveId" clId="{5326FE19-C9D0-4A01-A2BF-3D32CD845BA6}" dt="2019-02-12T17:42:19.234" v="67" actId="20577"/>
          <ac:spMkLst>
            <pc:docMk/>
            <pc:sldMk cId="0" sldId="265"/>
            <ac:spMk id="19458" creationId="{CFB003EB-03DE-4D52-84A9-2D3A40A02B1C}"/>
          </ac:spMkLst>
        </pc:spChg>
        <pc:spChg chg="del">
          <ac:chgData name="Jim McGowan" userId="e2c7446dd3aca506" providerId="LiveId" clId="{5326FE19-C9D0-4A01-A2BF-3D32CD845BA6}" dt="2019-02-12T17:42:22.537" v="68" actId="478"/>
          <ac:spMkLst>
            <pc:docMk/>
            <pc:sldMk cId="0" sldId="265"/>
            <ac:spMk id="19462" creationId="{DA9F4BCC-FCDE-4EB2-A9B3-38E9F6B1CA33}"/>
          </ac:spMkLst>
        </pc:spChg>
      </pc:sldChg>
      <pc:sldChg chg="delSp modSp">
        <pc:chgData name="Jim McGowan" userId="e2c7446dd3aca506" providerId="LiveId" clId="{5326FE19-C9D0-4A01-A2BF-3D32CD845BA6}" dt="2019-02-12T17:42:45.434" v="74" actId="20577"/>
        <pc:sldMkLst>
          <pc:docMk/>
          <pc:sldMk cId="0" sldId="266"/>
        </pc:sldMkLst>
        <pc:spChg chg="mod">
          <ac:chgData name="Jim McGowan" userId="e2c7446dd3aca506" providerId="LiveId" clId="{5326FE19-C9D0-4A01-A2BF-3D32CD845BA6}" dt="2019-02-12T17:42:45.434" v="74" actId="20577"/>
          <ac:spMkLst>
            <pc:docMk/>
            <pc:sldMk cId="0" sldId="266"/>
            <ac:spMk id="21506" creationId="{E7BBDE95-E202-4996-A1EF-883BCAC2DE80}"/>
          </ac:spMkLst>
        </pc:spChg>
        <pc:spChg chg="del">
          <ac:chgData name="Jim McGowan" userId="e2c7446dd3aca506" providerId="LiveId" clId="{5326FE19-C9D0-4A01-A2BF-3D32CD845BA6}" dt="2019-02-12T17:42:41.906" v="73" actId="478"/>
          <ac:spMkLst>
            <pc:docMk/>
            <pc:sldMk cId="0" sldId="266"/>
            <ac:spMk id="21510" creationId="{DCA9B4EF-7EB6-4C10-A005-7CDDE65ED5D3}"/>
          </ac:spMkLst>
        </pc:spChg>
      </pc:sldChg>
      <pc:sldChg chg="delSp">
        <pc:chgData name="Jim McGowan" userId="e2c7446dd3aca506" providerId="LiveId" clId="{5326FE19-C9D0-4A01-A2BF-3D32CD845BA6}" dt="2019-02-12T17:44:07.416" v="85" actId="478"/>
        <pc:sldMkLst>
          <pc:docMk/>
          <pc:sldMk cId="0" sldId="267"/>
        </pc:sldMkLst>
        <pc:spChg chg="del">
          <ac:chgData name="Jim McGowan" userId="e2c7446dd3aca506" providerId="LiveId" clId="{5326FE19-C9D0-4A01-A2BF-3D32CD845BA6}" dt="2019-02-12T17:44:07.416" v="85" actId="478"/>
          <ac:spMkLst>
            <pc:docMk/>
            <pc:sldMk cId="0" sldId="267"/>
            <ac:spMk id="23559" creationId="{AD969156-7BD2-44BB-A958-90E66B687421}"/>
          </ac:spMkLst>
        </pc:spChg>
      </pc:sldChg>
      <pc:sldChg chg="delSp modSp">
        <pc:chgData name="Jim McGowan" userId="e2c7446dd3aca506" providerId="LiveId" clId="{5326FE19-C9D0-4A01-A2BF-3D32CD845BA6}" dt="2019-02-12T17:40:40.805" v="51" actId="20577"/>
        <pc:sldMkLst>
          <pc:docMk/>
          <pc:sldMk cId="0" sldId="274"/>
        </pc:sldMkLst>
        <pc:spChg chg="mod">
          <ac:chgData name="Jim McGowan" userId="e2c7446dd3aca506" providerId="LiveId" clId="{5326FE19-C9D0-4A01-A2BF-3D32CD845BA6}" dt="2019-02-12T17:40:40.805" v="51" actId="20577"/>
          <ac:spMkLst>
            <pc:docMk/>
            <pc:sldMk cId="0" sldId="274"/>
            <ac:spMk id="40962" creationId="{2474617F-1AFB-4E14-B3DE-10FCFE953E58}"/>
          </ac:spMkLst>
        </pc:spChg>
        <pc:spChg chg="del">
          <ac:chgData name="Jim McGowan" userId="e2c7446dd3aca506" providerId="LiveId" clId="{5326FE19-C9D0-4A01-A2BF-3D32CD845BA6}" dt="2019-02-12T17:40:03.931" v="47" actId="478"/>
          <ac:spMkLst>
            <pc:docMk/>
            <pc:sldMk cId="0" sldId="274"/>
            <ac:spMk id="40963" creationId="{101C4861-0E33-4D27-AA16-F3EBB1A23AE3}"/>
          </ac:spMkLst>
        </pc:spChg>
      </pc:sldChg>
      <pc:sldChg chg="modSp">
        <pc:chgData name="Jim McGowan" userId="e2c7446dd3aca506" providerId="LiveId" clId="{5326FE19-C9D0-4A01-A2BF-3D32CD845BA6}" dt="2019-02-12T17:41:10.408" v="56" actId="20577"/>
        <pc:sldMkLst>
          <pc:docMk/>
          <pc:sldMk cId="0" sldId="278"/>
        </pc:sldMkLst>
        <pc:spChg chg="mod">
          <ac:chgData name="Jim McGowan" userId="e2c7446dd3aca506" providerId="LiveId" clId="{5326FE19-C9D0-4A01-A2BF-3D32CD845BA6}" dt="2019-02-12T17:41:10.408" v="56" actId="20577"/>
          <ac:spMkLst>
            <pc:docMk/>
            <pc:sldMk cId="0" sldId="278"/>
            <ac:spMk id="48134" creationId="{3821AA31-997F-4D8A-B93B-D9B4D778A187}"/>
          </ac:spMkLst>
        </pc:spChg>
      </pc:sldChg>
      <pc:sldChg chg="delSp">
        <pc:chgData name="Jim McGowan" userId="e2c7446dd3aca506" providerId="LiveId" clId="{5326FE19-C9D0-4A01-A2BF-3D32CD845BA6}" dt="2019-02-12T17:44:18.313" v="89" actId="478"/>
        <pc:sldMkLst>
          <pc:docMk/>
          <pc:sldMk cId="0" sldId="281"/>
        </pc:sldMkLst>
        <pc:spChg chg="del">
          <ac:chgData name="Jim McGowan" userId="e2c7446dd3aca506" providerId="LiveId" clId="{5326FE19-C9D0-4A01-A2BF-3D32CD845BA6}" dt="2019-02-12T17:44:18.313" v="89" actId="478"/>
          <ac:spMkLst>
            <pc:docMk/>
            <pc:sldMk cId="0" sldId="281"/>
            <ac:spMk id="54275" creationId="{B7A187E2-46C2-452A-B51E-4BAEC29D3E57}"/>
          </ac:spMkLst>
        </pc:spChg>
      </pc:sldChg>
      <pc:sldChg chg="delSp">
        <pc:chgData name="Jim McGowan" userId="e2c7446dd3aca506" providerId="LiveId" clId="{5326FE19-C9D0-4A01-A2BF-3D32CD845BA6}" dt="2019-02-12T17:45:20.221" v="102" actId="478"/>
        <pc:sldMkLst>
          <pc:docMk/>
          <pc:sldMk cId="0" sldId="282"/>
        </pc:sldMkLst>
        <pc:spChg chg="del">
          <ac:chgData name="Jim McGowan" userId="e2c7446dd3aca506" providerId="LiveId" clId="{5326FE19-C9D0-4A01-A2BF-3D32CD845BA6}" dt="2019-02-12T17:45:20.221" v="102" actId="478"/>
          <ac:spMkLst>
            <pc:docMk/>
            <pc:sldMk cId="0" sldId="282"/>
            <ac:spMk id="56325" creationId="{2B1D3F6E-602F-4E1A-B1CD-3C760F184A6F}"/>
          </ac:spMkLst>
        </pc:spChg>
      </pc:sldChg>
      <pc:sldChg chg="delSp">
        <pc:chgData name="Jim McGowan" userId="e2c7446dd3aca506" providerId="LiveId" clId="{5326FE19-C9D0-4A01-A2BF-3D32CD845BA6}" dt="2019-02-12T17:45:23.088" v="103" actId="478"/>
        <pc:sldMkLst>
          <pc:docMk/>
          <pc:sldMk cId="0" sldId="283"/>
        </pc:sldMkLst>
        <pc:spChg chg="del">
          <ac:chgData name="Jim McGowan" userId="e2c7446dd3aca506" providerId="LiveId" clId="{5326FE19-C9D0-4A01-A2BF-3D32CD845BA6}" dt="2019-02-12T17:45:23.088" v="103" actId="478"/>
          <ac:spMkLst>
            <pc:docMk/>
            <pc:sldMk cId="0" sldId="283"/>
            <ac:spMk id="58371" creationId="{E016C8A5-B53C-4B00-AE4D-9B61339FF468}"/>
          </ac:spMkLst>
        </pc:spChg>
      </pc:sldChg>
      <pc:sldChg chg="delSp">
        <pc:chgData name="Jim McGowan" userId="e2c7446dd3aca506" providerId="LiveId" clId="{5326FE19-C9D0-4A01-A2BF-3D32CD845BA6}" dt="2019-02-12T17:45:25.265" v="104" actId="478"/>
        <pc:sldMkLst>
          <pc:docMk/>
          <pc:sldMk cId="0" sldId="284"/>
        </pc:sldMkLst>
        <pc:spChg chg="del">
          <ac:chgData name="Jim McGowan" userId="e2c7446dd3aca506" providerId="LiveId" clId="{5326FE19-C9D0-4A01-A2BF-3D32CD845BA6}" dt="2019-02-12T17:45:25.265" v="104" actId="478"/>
          <ac:spMkLst>
            <pc:docMk/>
            <pc:sldMk cId="0" sldId="284"/>
            <ac:spMk id="60419" creationId="{0D3EC357-902E-4161-8EDA-7608BFC318CA}"/>
          </ac:spMkLst>
        </pc:spChg>
      </pc:sldChg>
      <pc:sldChg chg="delSp">
        <pc:chgData name="Jim McGowan" userId="e2c7446dd3aca506" providerId="LiveId" clId="{5326FE19-C9D0-4A01-A2BF-3D32CD845BA6}" dt="2019-02-12T17:44:04.412" v="84" actId="478"/>
        <pc:sldMkLst>
          <pc:docMk/>
          <pc:sldMk cId="0" sldId="285"/>
        </pc:sldMkLst>
        <pc:spChg chg="del">
          <ac:chgData name="Jim McGowan" userId="e2c7446dd3aca506" providerId="LiveId" clId="{5326FE19-C9D0-4A01-A2BF-3D32CD845BA6}" dt="2019-02-12T17:44:04.412" v="84" actId="478"/>
          <ac:spMkLst>
            <pc:docMk/>
            <pc:sldMk cId="0" sldId="285"/>
            <ac:spMk id="62470" creationId="{E943F2D9-B827-4597-8D98-76BC26738217}"/>
          </ac:spMkLst>
        </pc:spChg>
      </pc:sldChg>
      <pc:sldChg chg="delSp">
        <pc:chgData name="Jim McGowan" userId="e2c7446dd3aca506" providerId="LiveId" clId="{5326FE19-C9D0-4A01-A2BF-3D32CD845BA6}" dt="2019-02-12T17:39:19.043" v="34" actId="478"/>
        <pc:sldMkLst>
          <pc:docMk/>
          <pc:sldMk cId="0" sldId="286"/>
        </pc:sldMkLst>
        <pc:spChg chg="del">
          <ac:chgData name="Jim McGowan" userId="e2c7446dd3aca506" providerId="LiveId" clId="{5326FE19-C9D0-4A01-A2BF-3D32CD845BA6}" dt="2019-02-12T17:39:19.043" v="34" actId="478"/>
          <ac:spMkLst>
            <pc:docMk/>
            <pc:sldMk cId="0" sldId="286"/>
            <ac:spMk id="64518" creationId="{072BF52E-E639-49AF-8C13-F8AF1D5B3635}"/>
          </ac:spMkLst>
        </pc:spChg>
      </pc:sldChg>
      <pc:sldChg chg="del">
        <pc:chgData name="Jim McGowan" userId="e2c7446dd3aca506" providerId="LiveId" clId="{5326FE19-C9D0-4A01-A2BF-3D32CD845BA6}" dt="2019-02-12T17:37:31.255" v="1" actId="2696"/>
        <pc:sldMkLst>
          <pc:docMk/>
          <pc:sldMk cId="0" sldId="289"/>
        </pc:sldMkLst>
      </pc:sldChg>
      <pc:sldChg chg="del">
        <pc:chgData name="Jim McGowan" userId="e2c7446dd3aca506" providerId="LiveId" clId="{5326FE19-C9D0-4A01-A2BF-3D32CD845BA6}" dt="2019-02-12T17:37:31.290" v="21" actId="2696"/>
        <pc:sldMkLst>
          <pc:docMk/>
          <pc:sldMk cId="0" sldId="290"/>
        </pc:sldMkLst>
      </pc:sldChg>
      <pc:sldChg chg="del">
        <pc:chgData name="Jim McGowan" userId="e2c7446dd3aca506" providerId="LiveId" clId="{5326FE19-C9D0-4A01-A2BF-3D32CD845BA6}" dt="2019-02-12T17:37:31.258" v="2" actId="2696"/>
        <pc:sldMkLst>
          <pc:docMk/>
          <pc:sldMk cId="0" sldId="291"/>
        </pc:sldMkLst>
      </pc:sldChg>
      <pc:sldChg chg="del">
        <pc:chgData name="Jim McGowan" userId="e2c7446dd3aca506" providerId="LiveId" clId="{5326FE19-C9D0-4A01-A2BF-3D32CD845BA6}" dt="2019-02-12T17:37:31.272" v="15" actId="2696"/>
        <pc:sldMkLst>
          <pc:docMk/>
          <pc:sldMk cId="0" sldId="292"/>
        </pc:sldMkLst>
      </pc:sldChg>
      <pc:sldChg chg="del">
        <pc:chgData name="Jim McGowan" userId="e2c7446dd3aca506" providerId="LiveId" clId="{5326FE19-C9D0-4A01-A2BF-3D32CD845BA6}" dt="2019-02-12T17:37:31.275" v="16" actId="2696"/>
        <pc:sldMkLst>
          <pc:docMk/>
          <pc:sldMk cId="0" sldId="293"/>
        </pc:sldMkLst>
      </pc:sldChg>
      <pc:sldChg chg="del">
        <pc:chgData name="Jim McGowan" userId="e2c7446dd3aca506" providerId="LiveId" clId="{5326FE19-C9D0-4A01-A2BF-3D32CD845BA6}" dt="2019-02-12T17:37:31.278" v="17" actId="2696"/>
        <pc:sldMkLst>
          <pc:docMk/>
          <pc:sldMk cId="0" sldId="294"/>
        </pc:sldMkLst>
      </pc:sldChg>
      <pc:sldChg chg="del">
        <pc:chgData name="Jim McGowan" userId="e2c7446dd3aca506" providerId="LiveId" clId="{5326FE19-C9D0-4A01-A2BF-3D32CD845BA6}" dt="2019-02-12T17:37:31.281" v="18" actId="2696"/>
        <pc:sldMkLst>
          <pc:docMk/>
          <pc:sldMk cId="0" sldId="295"/>
        </pc:sldMkLst>
      </pc:sldChg>
      <pc:sldChg chg="del">
        <pc:chgData name="Jim McGowan" userId="e2c7446dd3aca506" providerId="LiveId" clId="{5326FE19-C9D0-4A01-A2BF-3D32CD845BA6}" dt="2019-02-12T17:37:31.283" v="19" actId="2696"/>
        <pc:sldMkLst>
          <pc:docMk/>
          <pc:sldMk cId="0" sldId="296"/>
        </pc:sldMkLst>
      </pc:sldChg>
      <pc:sldChg chg="del">
        <pc:chgData name="Jim McGowan" userId="e2c7446dd3aca506" providerId="LiveId" clId="{5326FE19-C9D0-4A01-A2BF-3D32CD845BA6}" dt="2019-02-12T17:37:31.287" v="20" actId="2696"/>
        <pc:sldMkLst>
          <pc:docMk/>
          <pc:sldMk cId="0" sldId="297"/>
        </pc:sldMkLst>
      </pc:sldChg>
      <pc:sldChg chg="del">
        <pc:chgData name="Jim McGowan" userId="e2c7446dd3aca506" providerId="LiveId" clId="{5326FE19-C9D0-4A01-A2BF-3D32CD845BA6}" dt="2019-02-12T17:46:04.277" v="112" actId="2696"/>
        <pc:sldMkLst>
          <pc:docMk/>
          <pc:sldMk cId="0" sldId="298"/>
        </pc:sldMkLst>
      </pc:sldChg>
      <pc:sldChg chg="del">
        <pc:chgData name="Jim McGowan" userId="e2c7446dd3aca506" providerId="LiveId" clId="{5326FE19-C9D0-4A01-A2BF-3D32CD845BA6}" dt="2019-02-12T17:46:04.282" v="113" actId="2696"/>
        <pc:sldMkLst>
          <pc:docMk/>
          <pc:sldMk cId="0" sldId="299"/>
        </pc:sldMkLst>
      </pc:sldChg>
      <pc:sldChg chg="del">
        <pc:chgData name="Jim McGowan" userId="e2c7446dd3aca506" providerId="LiveId" clId="{5326FE19-C9D0-4A01-A2BF-3D32CD845BA6}" dt="2019-02-12T17:46:04.287" v="114" actId="2696"/>
        <pc:sldMkLst>
          <pc:docMk/>
          <pc:sldMk cId="0" sldId="300"/>
        </pc:sldMkLst>
      </pc:sldChg>
      <pc:sldChg chg="del">
        <pc:chgData name="Jim McGowan" userId="e2c7446dd3aca506" providerId="LiveId" clId="{5326FE19-C9D0-4A01-A2BF-3D32CD845BA6}" dt="2019-02-12T17:46:04.291" v="115" actId="2696"/>
        <pc:sldMkLst>
          <pc:docMk/>
          <pc:sldMk cId="0" sldId="301"/>
        </pc:sldMkLst>
      </pc:sldChg>
      <pc:sldChg chg="delSp">
        <pc:chgData name="Jim McGowan" userId="e2c7446dd3aca506" providerId="LiveId" clId="{5326FE19-C9D0-4A01-A2BF-3D32CD845BA6}" dt="2019-02-12T17:39:22.905" v="36" actId="478"/>
        <pc:sldMkLst>
          <pc:docMk/>
          <pc:sldMk cId="0" sldId="308"/>
        </pc:sldMkLst>
        <pc:spChg chg="del">
          <ac:chgData name="Jim McGowan" userId="e2c7446dd3aca506" providerId="LiveId" clId="{5326FE19-C9D0-4A01-A2BF-3D32CD845BA6}" dt="2019-02-12T17:39:22.905" v="36" actId="478"/>
          <ac:spMkLst>
            <pc:docMk/>
            <pc:sldMk cId="0" sldId="308"/>
            <ac:spMk id="103430" creationId="{1E40B5C1-475F-48F1-99AC-017E8BF00D90}"/>
          </ac:spMkLst>
        </pc:spChg>
      </pc:sldChg>
      <pc:sldChg chg="delSp modSp">
        <pc:chgData name="Jim McGowan" userId="e2c7446dd3aca506" providerId="LiveId" clId="{5326FE19-C9D0-4A01-A2BF-3D32CD845BA6}" dt="2019-02-12T17:39:55.311" v="44" actId="478"/>
        <pc:sldMkLst>
          <pc:docMk/>
          <pc:sldMk cId="0" sldId="309"/>
        </pc:sldMkLst>
        <pc:spChg chg="del">
          <ac:chgData name="Jim McGowan" userId="e2c7446dd3aca506" providerId="LiveId" clId="{5326FE19-C9D0-4A01-A2BF-3D32CD845BA6}" dt="2019-02-12T17:39:55.311" v="44" actId="478"/>
          <ac:spMkLst>
            <pc:docMk/>
            <pc:sldMk cId="0" sldId="309"/>
            <ac:spMk id="105479" creationId="{A1DF76AE-F009-44B0-AB02-03B102CDB2BE}"/>
          </ac:spMkLst>
        </pc:spChg>
        <pc:spChg chg="mod">
          <ac:chgData name="Jim McGowan" userId="e2c7446dd3aca506" providerId="LiveId" clId="{5326FE19-C9D0-4A01-A2BF-3D32CD845BA6}" dt="2019-02-12T17:39:51.041" v="43" actId="6549"/>
          <ac:spMkLst>
            <pc:docMk/>
            <pc:sldMk cId="0" sldId="309"/>
            <ac:spMk id="105486" creationId="{0E9347C9-7E4D-4698-AF68-11E6CB8A49C9}"/>
          </ac:spMkLst>
        </pc:spChg>
      </pc:sldChg>
      <pc:sldChg chg="delSp">
        <pc:chgData name="Jim McGowan" userId="e2c7446dd3aca506" providerId="LiveId" clId="{5326FE19-C9D0-4A01-A2BF-3D32CD845BA6}" dt="2019-02-12T17:39:31.172" v="39" actId="478"/>
        <pc:sldMkLst>
          <pc:docMk/>
          <pc:sldMk cId="0" sldId="311"/>
        </pc:sldMkLst>
        <pc:spChg chg="del">
          <ac:chgData name="Jim McGowan" userId="e2c7446dd3aca506" providerId="LiveId" clId="{5326FE19-C9D0-4A01-A2BF-3D32CD845BA6}" dt="2019-02-12T17:39:31.172" v="39" actId="478"/>
          <ac:spMkLst>
            <pc:docMk/>
            <pc:sldMk cId="0" sldId="311"/>
            <ac:spMk id="109573" creationId="{C64ACAE5-3980-4BF4-A1C4-08672B817ECA}"/>
          </ac:spMkLst>
        </pc:spChg>
      </pc:sldChg>
      <pc:sldChg chg="delSp">
        <pc:chgData name="Jim McGowan" userId="e2c7446dd3aca506" providerId="LiveId" clId="{5326FE19-C9D0-4A01-A2BF-3D32CD845BA6}" dt="2019-02-12T17:39:29.017" v="38" actId="478"/>
        <pc:sldMkLst>
          <pc:docMk/>
          <pc:sldMk cId="0" sldId="312"/>
        </pc:sldMkLst>
        <pc:spChg chg="del">
          <ac:chgData name="Jim McGowan" userId="e2c7446dd3aca506" providerId="LiveId" clId="{5326FE19-C9D0-4A01-A2BF-3D32CD845BA6}" dt="2019-02-12T17:39:29.017" v="38" actId="478"/>
          <ac:spMkLst>
            <pc:docMk/>
            <pc:sldMk cId="0" sldId="312"/>
            <ac:spMk id="111621" creationId="{9684CBF8-5999-4214-9588-5928247FB390}"/>
          </ac:spMkLst>
        </pc:spChg>
      </pc:sldChg>
      <pc:sldChg chg="delSp">
        <pc:chgData name="Jim McGowan" userId="e2c7446dd3aca506" providerId="LiveId" clId="{5326FE19-C9D0-4A01-A2BF-3D32CD845BA6}" dt="2019-02-12T17:39:33.364" v="40" actId="478"/>
        <pc:sldMkLst>
          <pc:docMk/>
          <pc:sldMk cId="0" sldId="313"/>
        </pc:sldMkLst>
        <pc:spChg chg="del">
          <ac:chgData name="Jim McGowan" userId="e2c7446dd3aca506" providerId="LiveId" clId="{5326FE19-C9D0-4A01-A2BF-3D32CD845BA6}" dt="2019-02-12T17:39:33.364" v="40" actId="478"/>
          <ac:spMkLst>
            <pc:docMk/>
            <pc:sldMk cId="0" sldId="313"/>
            <ac:spMk id="113672" creationId="{CA7A7CC8-18B4-4B4B-BDC1-4A0CC05DB249}"/>
          </ac:spMkLst>
        </pc:spChg>
      </pc:sldChg>
      <pc:sldChg chg="delSp">
        <pc:chgData name="Jim McGowan" userId="e2c7446dd3aca506" providerId="LiveId" clId="{5326FE19-C9D0-4A01-A2BF-3D32CD845BA6}" dt="2019-02-12T17:40:00.425" v="46" actId="478"/>
        <pc:sldMkLst>
          <pc:docMk/>
          <pc:sldMk cId="0" sldId="314"/>
        </pc:sldMkLst>
        <pc:spChg chg="del">
          <ac:chgData name="Jim McGowan" userId="e2c7446dd3aca506" providerId="LiveId" clId="{5326FE19-C9D0-4A01-A2BF-3D32CD845BA6}" dt="2019-02-12T17:40:00.425" v="46" actId="478"/>
          <ac:spMkLst>
            <pc:docMk/>
            <pc:sldMk cId="0" sldId="314"/>
            <ac:spMk id="115717" creationId="{E3EDBF52-8E19-4CCB-86BE-30101CD1A363}"/>
          </ac:spMkLst>
        </pc:spChg>
      </pc:sldChg>
      <pc:sldChg chg="modSp">
        <pc:chgData name="Jim McGowan" userId="e2c7446dd3aca506" providerId="LiveId" clId="{5326FE19-C9D0-4A01-A2BF-3D32CD845BA6}" dt="2019-02-12T17:40:55.264" v="53" actId="1076"/>
        <pc:sldMkLst>
          <pc:docMk/>
          <pc:sldMk cId="0" sldId="315"/>
        </pc:sldMkLst>
        <pc:picChg chg="mod">
          <ac:chgData name="Jim McGowan" userId="e2c7446dd3aca506" providerId="LiveId" clId="{5326FE19-C9D0-4A01-A2BF-3D32CD845BA6}" dt="2019-02-12T17:40:55.264" v="53" actId="1076"/>
          <ac:picMkLst>
            <pc:docMk/>
            <pc:sldMk cId="0" sldId="315"/>
            <ac:picMk id="117767" creationId="{A2EC0961-5779-468B-96A8-035E0A119A4C}"/>
          </ac:picMkLst>
        </pc:picChg>
      </pc:sldChg>
      <pc:sldChg chg="delSp">
        <pc:chgData name="Jim McGowan" userId="e2c7446dd3aca506" providerId="LiveId" clId="{5326FE19-C9D0-4A01-A2BF-3D32CD845BA6}" dt="2019-02-12T17:41:21.962" v="58" actId="478"/>
        <pc:sldMkLst>
          <pc:docMk/>
          <pc:sldMk cId="0" sldId="316"/>
        </pc:sldMkLst>
        <pc:spChg chg="del">
          <ac:chgData name="Jim McGowan" userId="e2c7446dd3aca506" providerId="LiveId" clId="{5326FE19-C9D0-4A01-A2BF-3D32CD845BA6}" dt="2019-02-12T17:41:21.962" v="58" actId="478"/>
          <ac:spMkLst>
            <pc:docMk/>
            <pc:sldMk cId="0" sldId="316"/>
            <ac:spMk id="118791" creationId="{1D410543-1BEA-47AB-B38A-F69C138D4D91}"/>
          </ac:spMkLst>
        </pc:spChg>
      </pc:sldChg>
      <pc:sldChg chg="modSp">
        <pc:chgData name="Jim McGowan" userId="e2c7446dd3aca506" providerId="LiveId" clId="{5326FE19-C9D0-4A01-A2BF-3D32CD845BA6}" dt="2019-02-12T17:38:48.431" v="31" actId="1076"/>
        <pc:sldMkLst>
          <pc:docMk/>
          <pc:sldMk cId="0" sldId="317"/>
        </pc:sldMkLst>
        <pc:spChg chg="mod">
          <ac:chgData name="Jim McGowan" userId="e2c7446dd3aca506" providerId="LiveId" clId="{5326FE19-C9D0-4A01-A2BF-3D32CD845BA6}" dt="2019-02-12T17:38:38.269" v="30" actId="6549"/>
          <ac:spMkLst>
            <pc:docMk/>
            <pc:sldMk cId="0" sldId="317"/>
            <ac:spMk id="120834" creationId="{33A6D7BF-18CE-4E37-AFD9-DD68FA028DE0}"/>
          </ac:spMkLst>
        </pc:spChg>
        <pc:picChg chg="mod">
          <ac:chgData name="Jim McGowan" userId="e2c7446dd3aca506" providerId="LiveId" clId="{5326FE19-C9D0-4A01-A2BF-3D32CD845BA6}" dt="2019-02-12T17:38:48.431" v="31" actId="1076"/>
          <ac:picMkLst>
            <pc:docMk/>
            <pc:sldMk cId="0" sldId="317"/>
            <ac:picMk id="120835" creationId="{63E4317C-38CA-4CA7-8097-A49E4C12AA96}"/>
          </ac:picMkLst>
        </pc:picChg>
      </pc:sldChg>
      <pc:sldChg chg="delSp modSp">
        <pc:chgData name="Jim McGowan" userId="e2c7446dd3aca506" providerId="LiveId" clId="{5326FE19-C9D0-4A01-A2BF-3D32CD845BA6}" dt="2019-02-12T17:41:42.155" v="62" actId="20577"/>
        <pc:sldMkLst>
          <pc:docMk/>
          <pc:sldMk cId="0" sldId="320"/>
        </pc:sldMkLst>
        <pc:spChg chg="del">
          <ac:chgData name="Jim McGowan" userId="e2c7446dd3aca506" providerId="LiveId" clId="{5326FE19-C9D0-4A01-A2BF-3D32CD845BA6}" dt="2019-02-12T17:41:24.945" v="59" actId="478"/>
          <ac:spMkLst>
            <pc:docMk/>
            <pc:sldMk cId="0" sldId="320"/>
            <ac:spMk id="123910" creationId="{EAC76C93-53B0-4A00-9AA5-8B8B07354602}"/>
          </ac:spMkLst>
        </pc:spChg>
        <pc:spChg chg="mod">
          <ac:chgData name="Jim McGowan" userId="e2c7446dd3aca506" providerId="LiveId" clId="{5326FE19-C9D0-4A01-A2BF-3D32CD845BA6}" dt="2019-02-12T17:41:42.155" v="62" actId="20577"/>
          <ac:spMkLst>
            <pc:docMk/>
            <pc:sldMk cId="0" sldId="320"/>
            <ac:spMk id="123918" creationId="{D8AE54EA-6A64-4295-AC5A-3CD4042BAC0A}"/>
          </ac:spMkLst>
        </pc:spChg>
      </pc:sldChg>
      <pc:sldChg chg="delSp modSp">
        <pc:chgData name="Jim McGowan" userId="e2c7446dd3aca506" providerId="LiveId" clId="{5326FE19-C9D0-4A01-A2BF-3D32CD845BA6}" dt="2019-02-12T17:42:11.243" v="66" actId="20577"/>
        <pc:sldMkLst>
          <pc:docMk/>
          <pc:sldMk cId="0" sldId="321"/>
        </pc:sldMkLst>
        <pc:spChg chg="mod">
          <ac:chgData name="Jim McGowan" userId="e2c7446dd3aca506" providerId="LiveId" clId="{5326FE19-C9D0-4A01-A2BF-3D32CD845BA6}" dt="2019-02-12T17:42:11.243" v="66" actId="20577"/>
          <ac:spMkLst>
            <pc:docMk/>
            <pc:sldMk cId="0" sldId="321"/>
            <ac:spMk id="125954" creationId="{E9658220-B0BF-4EC4-B31A-45C1AE7BE7A4}"/>
          </ac:spMkLst>
        </pc:spChg>
        <pc:spChg chg="del">
          <ac:chgData name="Jim McGowan" userId="e2c7446dd3aca506" providerId="LiveId" clId="{5326FE19-C9D0-4A01-A2BF-3D32CD845BA6}" dt="2019-02-12T17:42:05.940" v="65" actId="478"/>
          <ac:spMkLst>
            <pc:docMk/>
            <pc:sldMk cId="0" sldId="321"/>
            <ac:spMk id="125959" creationId="{B4080156-8F4C-4B4C-A140-127E367BCF23}"/>
          </ac:spMkLst>
        </pc:spChg>
      </pc:sldChg>
      <pc:sldChg chg="delSp modSp">
        <pc:chgData name="Jim McGowan" userId="e2c7446dd3aca506" providerId="LiveId" clId="{5326FE19-C9D0-4A01-A2BF-3D32CD845BA6}" dt="2019-02-12T17:42:38.403" v="72" actId="478"/>
        <pc:sldMkLst>
          <pc:docMk/>
          <pc:sldMk cId="0" sldId="322"/>
        </pc:sldMkLst>
        <pc:spChg chg="mod">
          <ac:chgData name="Jim McGowan" userId="e2c7446dd3aca506" providerId="LiveId" clId="{5326FE19-C9D0-4A01-A2BF-3D32CD845BA6}" dt="2019-02-12T17:42:34.954" v="71" actId="20577"/>
          <ac:spMkLst>
            <pc:docMk/>
            <pc:sldMk cId="0" sldId="322"/>
            <ac:spMk id="128002" creationId="{D221D0FA-8553-47B2-9CA5-1F6C4C9DD573}"/>
          </ac:spMkLst>
        </pc:spChg>
        <pc:spChg chg="del">
          <ac:chgData name="Jim McGowan" userId="e2c7446dd3aca506" providerId="LiveId" clId="{5326FE19-C9D0-4A01-A2BF-3D32CD845BA6}" dt="2019-02-12T17:42:38.403" v="72" actId="478"/>
          <ac:spMkLst>
            <pc:docMk/>
            <pc:sldMk cId="0" sldId="322"/>
            <ac:spMk id="128006" creationId="{83A1579D-290B-4B8E-92D2-C311260C05B6}"/>
          </ac:spMkLst>
        </pc:spChg>
      </pc:sldChg>
      <pc:sldChg chg="delSp modSp">
        <pc:chgData name="Jim McGowan" userId="e2c7446dd3aca506" providerId="LiveId" clId="{5326FE19-C9D0-4A01-A2BF-3D32CD845BA6}" dt="2019-02-12T17:42:29.609" v="70" actId="20577"/>
        <pc:sldMkLst>
          <pc:docMk/>
          <pc:sldMk cId="0" sldId="323"/>
        </pc:sldMkLst>
        <pc:spChg chg="mod">
          <ac:chgData name="Jim McGowan" userId="e2c7446dd3aca506" providerId="LiveId" clId="{5326FE19-C9D0-4A01-A2BF-3D32CD845BA6}" dt="2019-02-12T17:42:29.609" v="70" actId="20577"/>
          <ac:spMkLst>
            <pc:docMk/>
            <pc:sldMk cId="0" sldId="323"/>
            <ac:spMk id="130050" creationId="{F97A8173-C174-41CD-A716-E47B11FBC169}"/>
          </ac:spMkLst>
        </pc:spChg>
        <pc:spChg chg="del">
          <ac:chgData name="Jim McGowan" userId="e2c7446dd3aca506" providerId="LiveId" clId="{5326FE19-C9D0-4A01-A2BF-3D32CD845BA6}" dt="2019-02-12T17:42:26.133" v="69" actId="478"/>
          <ac:spMkLst>
            <pc:docMk/>
            <pc:sldMk cId="0" sldId="323"/>
            <ac:spMk id="130053" creationId="{9AD84860-3A88-4609-A5D6-CCE1AF98FE97}"/>
          </ac:spMkLst>
        </pc:spChg>
      </pc:sldChg>
      <pc:sldChg chg="delSp modSp">
        <pc:chgData name="Jim McGowan" userId="e2c7446dd3aca506" providerId="LiveId" clId="{5326FE19-C9D0-4A01-A2BF-3D32CD845BA6}" dt="2019-02-12T17:43:37.253" v="82" actId="166"/>
        <pc:sldMkLst>
          <pc:docMk/>
          <pc:sldMk cId="0" sldId="324"/>
        </pc:sldMkLst>
        <pc:spChg chg="del">
          <ac:chgData name="Jim McGowan" userId="e2c7446dd3aca506" providerId="LiveId" clId="{5326FE19-C9D0-4A01-A2BF-3D32CD845BA6}" dt="2019-02-12T17:43:00.496" v="80" actId="478"/>
          <ac:spMkLst>
            <pc:docMk/>
            <pc:sldMk cId="0" sldId="324"/>
            <ac:spMk id="132102" creationId="{3B90A272-E60C-49AB-8A42-78EBB44CCFDB}"/>
          </ac:spMkLst>
        </pc:spChg>
        <pc:picChg chg="mod ord">
          <ac:chgData name="Jim McGowan" userId="e2c7446dd3aca506" providerId="LiveId" clId="{5326FE19-C9D0-4A01-A2BF-3D32CD845BA6}" dt="2019-02-12T17:43:37.253" v="82" actId="166"/>
          <ac:picMkLst>
            <pc:docMk/>
            <pc:sldMk cId="0" sldId="324"/>
            <ac:picMk id="132104" creationId="{2C8D193D-DC67-4F1E-A675-784A5D667335}"/>
          </ac:picMkLst>
        </pc:picChg>
      </pc:sldChg>
      <pc:sldChg chg="delSp">
        <pc:chgData name="Jim McGowan" userId="e2c7446dd3aca506" providerId="LiveId" clId="{5326FE19-C9D0-4A01-A2BF-3D32CD845BA6}" dt="2019-02-12T17:44:01.580" v="83" actId="478"/>
        <pc:sldMkLst>
          <pc:docMk/>
          <pc:sldMk cId="0" sldId="326"/>
        </pc:sldMkLst>
        <pc:spChg chg="del">
          <ac:chgData name="Jim McGowan" userId="e2c7446dd3aca506" providerId="LiveId" clId="{5326FE19-C9D0-4A01-A2BF-3D32CD845BA6}" dt="2019-02-12T17:44:01.580" v="83" actId="478"/>
          <ac:spMkLst>
            <pc:docMk/>
            <pc:sldMk cId="0" sldId="326"/>
            <ac:spMk id="136195" creationId="{C5B5FB78-AF84-4746-80A4-4E2EC1A0913B}"/>
          </ac:spMkLst>
        </pc:spChg>
      </pc:sldChg>
      <pc:sldChg chg="delSp">
        <pc:chgData name="Jim McGowan" userId="e2c7446dd3aca506" providerId="LiveId" clId="{5326FE19-C9D0-4A01-A2BF-3D32CD845BA6}" dt="2019-02-12T17:44:13.584" v="87" actId="478"/>
        <pc:sldMkLst>
          <pc:docMk/>
          <pc:sldMk cId="0" sldId="327"/>
        </pc:sldMkLst>
        <pc:spChg chg="del">
          <ac:chgData name="Jim McGowan" userId="e2c7446dd3aca506" providerId="LiveId" clId="{5326FE19-C9D0-4A01-A2BF-3D32CD845BA6}" dt="2019-02-12T17:44:13.584" v="87" actId="478"/>
          <ac:spMkLst>
            <pc:docMk/>
            <pc:sldMk cId="0" sldId="327"/>
            <ac:spMk id="138247" creationId="{EB6C7588-74DD-4DB9-A321-5B7C8ED410B8}"/>
          </ac:spMkLst>
        </pc:spChg>
      </pc:sldChg>
      <pc:sldChg chg="delSp">
        <pc:chgData name="Jim McGowan" userId="e2c7446dd3aca506" providerId="LiveId" clId="{5326FE19-C9D0-4A01-A2BF-3D32CD845BA6}" dt="2019-02-12T17:44:11.056" v="86" actId="478"/>
        <pc:sldMkLst>
          <pc:docMk/>
          <pc:sldMk cId="0" sldId="328"/>
        </pc:sldMkLst>
        <pc:spChg chg="del">
          <ac:chgData name="Jim McGowan" userId="e2c7446dd3aca506" providerId="LiveId" clId="{5326FE19-C9D0-4A01-A2BF-3D32CD845BA6}" dt="2019-02-12T17:44:11.056" v="86" actId="478"/>
          <ac:spMkLst>
            <pc:docMk/>
            <pc:sldMk cId="0" sldId="328"/>
            <ac:spMk id="140293" creationId="{63831877-08B5-4F2A-B57E-EBF6B7848D57}"/>
          </ac:spMkLst>
        </pc:spChg>
      </pc:sldChg>
      <pc:sldChg chg="delSp">
        <pc:chgData name="Jim McGowan" userId="e2c7446dd3aca506" providerId="LiveId" clId="{5326FE19-C9D0-4A01-A2BF-3D32CD845BA6}" dt="2019-02-12T17:44:16.065" v="88" actId="478"/>
        <pc:sldMkLst>
          <pc:docMk/>
          <pc:sldMk cId="0" sldId="329"/>
        </pc:sldMkLst>
        <pc:spChg chg="del">
          <ac:chgData name="Jim McGowan" userId="e2c7446dd3aca506" providerId="LiveId" clId="{5326FE19-C9D0-4A01-A2BF-3D32CD845BA6}" dt="2019-02-12T17:44:16.065" v="88" actId="478"/>
          <ac:spMkLst>
            <pc:docMk/>
            <pc:sldMk cId="0" sldId="329"/>
            <ac:spMk id="142340" creationId="{E5671908-AB7C-4D8E-8B41-AE61C3E7F1B3}"/>
          </ac:spMkLst>
        </pc:spChg>
      </pc:sldChg>
      <pc:sldChg chg="delSp modSp">
        <pc:chgData name="Jim McGowan" userId="e2c7446dd3aca506" providerId="LiveId" clId="{5326FE19-C9D0-4A01-A2BF-3D32CD845BA6}" dt="2019-02-12T17:44:45.722" v="98" actId="1037"/>
        <pc:sldMkLst>
          <pc:docMk/>
          <pc:sldMk cId="0" sldId="330"/>
        </pc:sldMkLst>
        <pc:spChg chg="del">
          <ac:chgData name="Jim McGowan" userId="e2c7446dd3aca506" providerId="LiveId" clId="{5326FE19-C9D0-4A01-A2BF-3D32CD845BA6}" dt="2019-02-12T17:44:22.529" v="90" actId="478"/>
          <ac:spMkLst>
            <pc:docMk/>
            <pc:sldMk cId="0" sldId="330"/>
            <ac:spMk id="144390" creationId="{C866FC06-872D-4203-B06E-304FAFE2EBB0}"/>
          </ac:spMkLst>
        </pc:spChg>
        <pc:picChg chg="mod">
          <ac:chgData name="Jim McGowan" userId="e2c7446dd3aca506" providerId="LiveId" clId="{5326FE19-C9D0-4A01-A2BF-3D32CD845BA6}" dt="2019-02-12T17:44:45.722" v="98" actId="1037"/>
          <ac:picMkLst>
            <pc:docMk/>
            <pc:sldMk cId="0" sldId="330"/>
            <ac:picMk id="144389" creationId="{02B7E8BF-CCE6-49F6-A301-223F0AD5566E}"/>
          </ac:picMkLst>
        </pc:picChg>
      </pc:sldChg>
      <pc:sldChg chg="addSp delSp">
        <pc:chgData name="Jim McGowan" userId="e2c7446dd3aca506" providerId="LiveId" clId="{5326FE19-C9D0-4A01-A2BF-3D32CD845BA6}" dt="2019-02-12T17:45:07.846" v="101"/>
        <pc:sldMkLst>
          <pc:docMk/>
          <pc:sldMk cId="0" sldId="331"/>
        </pc:sldMkLst>
        <pc:spChg chg="del">
          <ac:chgData name="Jim McGowan" userId="e2c7446dd3aca506" providerId="LiveId" clId="{5326FE19-C9D0-4A01-A2BF-3D32CD845BA6}" dt="2019-02-12T17:45:05.868" v="100" actId="478"/>
          <ac:spMkLst>
            <pc:docMk/>
            <pc:sldMk cId="0" sldId="331"/>
            <ac:spMk id="146436" creationId="{7F8BA4B2-3C0E-4B10-8080-46E54F142B0E}"/>
          </ac:spMkLst>
        </pc:spChg>
        <pc:picChg chg="add">
          <ac:chgData name="Jim McGowan" userId="e2c7446dd3aca506" providerId="LiveId" clId="{5326FE19-C9D0-4A01-A2BF-3D32CD845BA6}" dt="2019-02-12T17:45:07.846" v="101"/>
          <ac:picMkLst>
            <pc:docMk/>
            <pc:sldMk cId="0" sldId="331"/>
            <ac:picMk id="5" creationId="{191CEBF1-307B-4C45-9E39-3EE69E5E57B1}"/>
          </ac:picMkLst>
        </pc:picChg>
        <pc:picChg chg="del">
          <ac:chgData name="Jim McGowan" userId="e2c7446dd3aca506" providerId="LiveId" clId="{5326FE19-C9D0-4A01-A2BF-3D32CD845BA6}" dt="2019-02-12T17:45:03.738" v="99" actId="478"/>
          <ac:picMkLst>
            <pc:docMk/>
            <pc:sldMk cId="0" sldId="331"/>
            <ac:picMk id="146435" creationId="{1AF6E148-3EE6-404C-8469-93F34E941D8F}"/>
          </ac:picMkLst>
        </pc:picChg>
      </pc:sldChg>
      <pc:sldChg chg="delSp">
        <pc:chgData name="Jim McGowan" userId="e2c7446dd3aca506" providerId="LiveId" clId="{5326FE19-C9D0-4A01-A2BF-3D32CD845BA6}" dt="2019-02-12T17:45:27.312" v="105" actId="478"/>
        <pc:sldMkLst>
          <pc:docMk/>
          <pc:sldMk cId="0" sldId="332"/>
        </pc:sldMkLst>
        <pc:spChg chg="del">
          <ac:chgData name="Jim McGowan" userId="e2c7446dd3aca506" providerId="LiveId" clId="{5326FE19-C9D0-4A01-A2BF-3D32CD845BA6}" dt="2019-02-12T17:45:27.312" v="105" actId="478"/>
          <ac:spMkLst>
            <pc:docMk/>
            <pc:sldMk cId="0" sldId="332"/>
            <ac:spMk id="148483" creationId="{9AD631EE-DEB2-4244-A47C-C378646EC328}"/>
          </ac:spMkLst>
        </pc:spChg>
      </pc:sldChg>
      <pc:sldChg chg="modSp">
        <pc:chgData name="Jim McGowan" userId="e2c7446dd3aca506" providerId="LiveId" clId="{5326FE19-C9D0-4A01-A2BF-3D32CD845BA6}" dt="2019-02-12T17:45:36.793" v="111" actId="12789"/>
        <pc:sldMkLst>
          <pc:docMk/>
          <pc:sldMk cId="0" sldId="334"/>
        </pc:sldMkLst>
        <pc:picChg chg="mod">
          <ac:chgData name="Jim McGowan" userId="e2c7446dd3aca506" providerId="LiveId" clId="{5326FE19-C9D0-4A01-A2BF-3D32CD845BA6}" dt="2019-02-12T17:45:36.793" v="111" actId="12789"/>
          <ac:picMkLst>
            <pc:docMk/>
            <pc:sldMk cId="0" sldId="334"/>
            <ac:picMk id="151556" creationId="{0B8E6B97-3D46-4896-9B73-AB6F09FBA6FC}"/>
          </ac:picMkLst>
        </pc:picChg>
      </pc:sldChg>
      <pc:sldChg chg="del">
        <pc:chgData name="Jim McGowan" userId="e2c7446dd3aca506" providerId="LiveId" clId="{5326FE19-C9D0-4A01-A2BF-3D32CD845BA6}" dt="2019-02-12T17:37:31.294" v="22" actId="2696"/>
        <pc:sldMkLst>
          <pc:docMk/>
          <pc:sldMk cId="0" sldId="342"/>
        </pc:sldMkLst>
      </pc:sldChg>
      <pc:sldChg chg="del">
        <pc:chgData name="Jim McGowan" userId="e2c7446dd3aca506" providerId="LiveId" clId="{5326FE19-C9D0-4A01-A2BF-3D32CD845BA6}" dt="2019-02-12T17:37:31.302" v="23" actId="2696"/>
        <pc:sldMkLst>
          <pc:docMk/>
          <pc:sldMk cId="0" sldId="343"/>
        </pc:sldMkLst>
      </pc:sldChg>
      <pc:sldChg chg="del">
        <pc:chgData name="Jim McGowan" userId="e2c7446dd3aca506" providerId="LiveId" clId="{5326FE19-C9D0-4A01-A2BF-3D32CD845BA6}" dt="2019-02-12T17:37:31.252" v="0" actId="2696"/>
        <pc:sldMkLst>
          <pc:docMk/>
          <pc:sldMk cId="0" sldId="344"/>
        </pc:sldMkLst>
      </pc:sldChg>
      <pc:sldChg chg="delSp">
        <pc:chgData name="Jim McGowan" userId="e2c7446dd3aca506" providerId="LiveId" clId="{5326FE19-C9D0-4A01-A2BF-3D32CD845BA6}" dt="2019-02-12T17:39:16.794" v="33" actId="478"/>
        <pc:sldMkLst>
          <pc:docMk/>
          <pc:sldMk cId="0" sldId="346"/>
        </pc:sldMkLst>
        <pc:spChg chg="del">
          <ac:chgData name="Jim McGowan" userId="e2c7446dd3aca506" providerId="LiveId" clId="{5326FE19-C9D0-4A01-A2BF-3D32CD845BA6}" dt="2019-02-12T17:39:16.794" v="33" actId="478"/>
          <ac:spMkLst>
            <pc:docMk/>
            <pc:sldMk cId="0" sldId="346"/>
            <ac:spMk id="169989" creationId="{F1038F8C-99AF-4B22-A48D-49BD07C9B099}"/>
          </ac:spMkLst>
        </pc:spChg>
      </pc:sldChg>
      <pc:sldMasterChg chg="del delSldLayout">
        <pc:chgData name="Jim McGowan" userId="e2c7446dd3aca506" providerId="LiveId" clId="{5326FE19-C9D0-4A01-A2BF-3D32CD845BA6}" dt="2019-02-12T17:37:31.269" v="14" actId="2696"/>
        <pc:sldMasterMkLst>
          <pc:docMk/>
          <pc:sldMasterMk cId="0" sldId="2147483649"/>
        </pc:sldMasterMkLst>
        <pc:sldLayoutChg chg="del">
          <pc:chgData name="Jim McGowan" userId="e2c7446dd3aca506" providerId="LiveId" clId="{5326FE19-C9D0-4A01-A2BF-3D32CD845BA6}" dt="2019-02-12T17:37:31.258" v="3" actId="2696"/>
          <pc:sldLayoutMkLst>
            <pc:docMk/>
            <pc:sldMasterMk cId="0" sldId="2147483649"/>
            <pc:sldLayoutMk cId="1971268866" sldId="2147483663"/>
          </pc:sldLayoutMkLst>
        </pc:sldLayoutChg>
        <pc:sldLayoutChg chg="del">
          <pc:chgData name="Jim McGowan" userId="e2c7446dd3aca506" providerId="LiveId" clId="{5326FE19-C9D0-4A01-A2BF-3D32CD845BA6}" dt="2019-02-12T17:37:31.259" v="4" actId="2696"/>
          <pc:sldLayoutMkLst>
            <pc:docMk/>
            <pc:sldMasterMk cId="0" sldId="2147483649"/>
            <pc:sldLayoutMk cId="2474222466" sldId="2147483664"/>
          </pc:sldLayoutMkLst>
        </pc:sldLayoutChg>
        <pc:sldLayoutChg chg="del">
          <pc:chgData name="Jim McGowan" userId="e2c7446dd3aca506" providerId="LiveId" clId="{5326FE19-C9D0-4A01-A2BF-3D32CD845BA6}" dt="2019-02-12T17:37:31.260" v="5" actId="2696"/>
          <pc:sldLayoutMkLst>
            <pc:docMk/>
            <pc:sldMasterMk cId="0" sldId="2147483649"/>
            <pc:sldLayoutMk cId="827591291" sldId="2147483665"/>
          </pc:sldLayoutMkLst>
        </pc:sldLayoutChg>
        <pc:sldLayoutChg chg="del">
          <pc:chgData name="Jim McGowan" userId="e2c7446dd3aca506" providerId="LiveId" clId="{5326FE19-C9D0-4A01-A2BF-3D32CD845BA6}" dt="2019-02-12T17:37:31.261" v="6" actId="2696"/>
          <pc:sldLayoutMkLst>
            <pc:docMk/>
            <pc:sldMasterMk cId="0" sldId="2147483649"/>
            <pc:sldLayoutMk cId="99256969" sldId="2147483666"/>
          </pc:sldLayoutMkLst>
        </pc:sldLayoutChg>
        <pc:sldLayoutChg chg="del">
          <pc:chgData name="Jim McGowan" userId="e2c7446dd3aca506" providerId="LiveId" clId="{5326FE19-C9D0-4A01-A2BF-3D32CD845BA6}" dt="2019-02-12T17:37:31.262" v="7" actId="2696"/>
          <pc:sldLayoutMkLst>
            <pc:docMk/>
            <pc:sldMasterMk cId="0" sldId="2147483649"/>
            <pc:sldLayoutMk cId="3114811158" sldId="2147483667"/>
          </pc:sldLayoutMkLst>
        </pc:sldLayoutChg>
        <pc:sldLayoutChg chg="del">
          <pc:chgData name="Jim McGowan" userId="e2c7446dd3aca506" providerId="LiveId" clId="{5326FE19-C9D0-4A01-A2BF-3D32CD845BA6}" dt="2019-02-12T17:37:31.263" v="8" actId="2696"/>
          <pc:sldLayoutMkLst>
            <pc:docMk/>
            <pc:sldMasterMk cId="0" sldId="2147483649"/>
            <pc:sldLayoutMk cId="1896789568" sldId="2147483668"/>
          </pc:sldLayoutMkLst>
        </pc:sldLayoutChg>
        <pc:sldLayoutChg chg="del">
          <pc:chgData name="Jim McGowan" userId="e2c7446dd3aca506" providerId="LiveId" clId="{5326FE19-C9D0-4A01-A2BF-3D32CD845BA6}" dt="2019-02-12T17:37:31.263" v="9" actId="2696"/>
          <pc:sldLayoutMkLst>
            <pc:docMk/>
            <pc:sldMasterMk cId="0" sldId="2147483649"/>
            <pc:sldLayoutMk cId="3246390235" sldId="2147483669"/>
          </pc:sldLayoutMkLst>
        </pc:sldLayoutChg>
        <pc:sldLayoutChg chg="del">
          <pc:chgData name="Jim McGowan" userId="e2c7446dd3aca506" providerId="LiveId" clId="{5326FE19-C9D0-4A01-A2BF-3D32CD845BA6}" dt="2019-02-12T17:37:31.264" v="10" actId="2696"/>
          <pc:sldLayoutMkLst>
            <pc:docMk/>
            <pc:sldMasterMk cId="0" sldId="2147483649"/>
            <pc:sldLayoutMk cId="4183082152" sldId="2147483670"/>
          </pc:sldLayoutMkLst>
        </pc:sldLayoutChg>
        <pc:sldLayoutChg chg="del">
          <pc:chgData name="Jim McGowan" userId="e2c7446dd3aca506" providerId="LiveId" clId="{5326FE19-C9D0-4A01-A2BF-3D32CD845BA6}" dt="2019-02-12T17:37:31.265" v="11" actId="2696"/>
          <pc:sldLayoutMkLst>
            <pc:docMk/>
            <pc:sldMasterMk cId="0" sldId="2147483649"/>
            <pc:sldLayoutMk cId="861069291" sldId="2147483671"/>
          </pc:sldLayoutMkLst>
        </pc:sldLayoutChg>
        <pc:sldLayoutChg chg="del">
          <pc:chgData name="Jim McGowan" userId="e2c7446dd3aca506" providerId="LiveId" clId="{5326FE19-C9D0-4A01-A2BF-3D32CD845BA6}" dt="2019-02-12T17:37:31.266" v="12" actId="2696"/>
          <pc:sldLayoutMkLst>
            <pc:docMk/>
            <pc:sldMasterMk cId="0" sldId="2147483649"/>
            <pc:sldLayoutMk cId="1550338288" sldId="2147483672"/>
          </pc:sldLayoutMkLst>
        </pc:sldLayoutChg>
        <pc:sldLayoutChg chg="del">
          <pc:chgData name="Jim McGowan" userId="e2c7446dd3aca506" providerId="LiveId" clId="{5326FE19-C9D0-4A01-A2BF-3D32CD845BA6}" dt="2019-02-12T17:37:31.267" v="13" actId="2696"/>
          <pc:sldLayoutMkLst>
            <pc:docMk/>
            <pc:sldMasterMk cId="0" sldId="2147483649"/>
            <pc:sldLayoutMk cId="1043499724" sldId="2147483673"/>
          </pc:sldLayoutMkLst>
        </pc:sldLayoutChg>
      </pc:sldMasterChg>
      <pc:sldMasterChg chg="del delSldLayout">
        <pc:chgData name="Jim McGowan" userId="e2c7446dd3aca506" providerId="LiveId" clId="{5326FE19-C9D0-4A01-A2BF-3D32CD845BA6}" dt="2019-02-12T17:46:04.303" v="127" actId="2696"/>
        <pc:sldMasterMkLst>
          <pc:docMk/>
          <pc:sldMasterMk cId="0" sldId="2147483650"/>
        </pc:sldMasterMkLst>
        <pc:sldLayoutChg chg="del">
          <pc:chgData name="Jim McGowan" userId="e2c7446dd3aca506" providerId="LiveId" clId="{5326FE19-C9D0-4A01-A2BF-3D32CD845BA6}" dt="2019-02-12T17:46:04.292" v="116" actId="2696"/>
          <pc:sldLayoutMkLst>
            <pc:docMk/>
            <pc:sldMasterMk cId="0" sldId="2147483650"/>
            <pc:sldLayoutMk cId="3878363027" sldId="2147483674"/>
          </pc:sldLayoutMkLst>
        </pc:sldLayoutChg>
        <pc:sldLayoutChg chg="del">
          <pc:chgData name="Jim McGowan" userId="e2c7446dd3aca506" providerId="LiveId" clId="{5326FE19-C9D0-4A01-A2BF-3D32CD845BA6}" dt="2019-02-12T17:46:04.293" v="117" actId="2696"/>
          <pc:sldLayoutMkLst>
            <pc:docMk/>
            <pc:sldMasterMk cId="0" sldId="2147483650"/>
            <pc:sldLayoutMk cId="432141905" sldId="2147483675"/>
          </pc:sldLayoutMkLst>
        </pc:sldLayoutChg>
        <pc:sldLayoutChg chg="del">
          <pc:chgData name="Jim McGowan" userId="e2c7446dd3aca506" providerId="LiveId" clId="{5326FE19-C9D0-4A01-A2BF-3D32CD845BA6}" dt="2019-02-12T17:46:04.294" v="118" actId="2696"/>
          <pc:sldLayoutMkLst>
            <pc:docMk/>
            <pc:sldMasterMk cId="0" sldId="2147483650"/>
            <pc:sldLayoutMk cId="4156997446" sldId="2147483676"/>
          </pc:sldLayoutMkLst>
        </pc:sldLayoutChg>
        <pc:sldLayoutChg chg="del">
          <pc:chgData name="Jim McGowan" userId="e2c7446dd3aca506" providerId="LiveId" clId="{5326FE19-C9D0-4A01-A2BF-3D32CD845BA6}" dt="2019-02-12T17:46:04.295" v="119" actId="2696"/>
          <pc:sldLayoutMkLst>
            <pc:docMk/>
            <pc:sldMasterMk cId="0" sldId="2147483650"/>
            <pc:sldLayoutMk cId="3988310950" sldId="2147483677"/>
          </pc:sldLayoutMkLst>
        </pc:sldLayoutChg>
        <pc:sldLayoutChg chg="del">
          <pc:chgData name="Jim McGowan" userId="e2c7446dd3aca506" providerId="LiveId" clId="{5326FE19-C9D0-4A01-A2BF-3D32CD845BA6}" dt="2019-02-12T17:46:04.296" v="120" actId="2696"/>
          <pc:sldLayoutMkLst>
            <pc:docMk/>
            <pc:sldMasterMk cId="0" sldId="2147483650"/>
            <pc:sldLayoutMk cId="243226682" sldId="2147483678"/>
          </pc:sldLayoutMkLst>
        </pc:sldLayoutChg>
        <pc:sldLayoutChg chg="del">
          <pc:chgData name="Jim McGowan" userId="e2c7446dd3aca506" providerId="LiveId" clId="{5326FE19-C9D0-4A01-A2BF-3D32CD845BA6}" dt="2019-02-12T17:46:04.297" v="121" actId="2696"/>
          <pc:sldLayoutMkLst>
            <pc:docMk/>
            <pc:sldMasterMk cId="0" sldId="2147483650"/>
            <pc:sldLayoutMk cId="1906067975" sldId="2147483679"/>
          </pc:sldLayoutMkLst>
        </pc:sldLayoutChg>
        <pc:sldLayoutChg chg="del">
          <pc:chgData name="Jim McGowan" userId="e2c7446dd3aca506" providerId="LiveId" clId="{5326FE19-C9D0-4A01-A2BF-3D32CD845BA6}" dt="2019-02-12T17:46:04.298" v="122" actId="2696"/>
          <pc:sldLayoutMkLst>
            <pc:docMk/>
            <pc:sldMasterMk cId="0" sldId="2147483650"/>
            <pc:sldLayoutMk cId="2727620740" sldId="2147483680"/>
          </pc:sldLayoutMkLst>
        </pc:sldLayoutChg>
        <pc:sldLayoutChg chg="del">
          <pc:chgData name="Jim McGowan" userId="e2c7446dd3aca506" providerId="LiveId" clId="{5326FE19-C9D0-4A01-A2BF-3D32CD845BA6}" dt="2019-02-12T17:46:04.299" v="123" actId="2696"/>
          <pc:sldLayoutMkLst>
            <pc:docMk/>
            <pc:sldMasterMk cId="0" sldId="2147483650"/>
            <pc:sldLayoutMk cId="3314532886" sldId="2147483681"/>
          </pc:sldLayoutMkLst>
        </pc:sldLayoutChg>
        <pc:sldLayoutChg chg="del">
          <pc:chgData name="Jim McGowan" userId="e2c7446dd3aca506" providerId="LiveId" clId="{5326FE19-C9D0-4A01-A2BF-3D32CD845BA6}" dt="2019-02-12T17:46:04.300" v="124" actId="2696"/>
          <pc:sldLayoutMkLst>
            <pc:docMk/>
            <pc:sldMasterMk cId="0" sldId="2147483650"/>
            <pc:sldLayoutMk cId="1008448515" sldId="2147483682"/>
          </pc:sldLayoutMkLst>
        </pc:sldLayoutChg>
        <pc:sldLayoutChg chg="del">
          <pc:chgData name="Jim McGowan" userId="e2c7446dd3aca506" providerId="LiveId" clId="{5326FE19-C9D0-4A01-A2BF-3D32CD845BA6}" dt="2019-02-12T17:46:04.300" v="125" actId="2696"/>
          <pc:sldLayoutMkLst>
            <pc:docMk/>
            <pc:sldMasterMk cId="0" sldId="2147483650"/>
            <pc:sldLayoutMk cId="2518919295" sldId="2147483683"/>
          </pc:sldLayoutMkLst>
        </pc:sldLayoutChg>
        <pc:sldLayoutChg chg="del">
          <pc:chgData name="Jim McGowan" userId="e2c7446dd3aca506" providerId="LiveId" clId="{5326FE19-C9D0-4A01-A2BF-3D32CD845BA6}" dt="2019-02-12T17:46:04.301" v="126" actId="2696"/>
          <pc:sldLayoutMkLst>
            <pc:docMk/>
            <pc:sldMasterMk cId="0" sldId="2147483650"/>
            <pc:sldLayoutMk cId="1408489823" sldId="214748368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BA35971-AFCE-47C8-BDC4-95028495C3A0}"/>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latin typeface="+mn-lt"/>
              </a:rPr>
              <a:t>Sugar Land Bible Church</a:t>
            </a:r>
          </a:p>
        </p:txBody>
      </p:sp>
      <p:sp>
        <p:nvSpPr>
          <p:cNvPr id="5" name="Slide Number Placeholder 4">
            <a:extLst>
              <a:ext uri="{FF2B5EF4-FFF2-40B4-BE49-F238E27FC236}">
                <a16:creationId xmlns:a16="http://schemas.microsoft.com/office/drawing/2014/main" id="{242FDD28-CBDF-4376-A3B6-EEBCF8A86F7C}"/>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087EF8C-1CF9-4AAC-8EAF-B848D69FDADE}" type="slidenum">
              <a:rPr lang="en-US" smtClean="0"/>
              <a:t>‹#›</a:t>
            </a:fld>
            <a:endParaRPr lang="en-US"/>
          </a:p>
        </p:txBody>
      </p:sp>
      <p:sp>
        <p:nvSpPr>
          <p:cNvPr id="6" name="Header Placeholder 1">
            <a:extLst>
              <a:ext uri="{FF2B5EF4-FFF2-40B4-BE49-F238E27FC236}">
                <a16:creationId xmlns:a16="http://schemas.microsoft.com/office/drawing/2014/main" id="{AB092C47-3765-4C0D-9018-87EB7999658B}"/>
              </a:ext>
            </a:extLst>
          </p:cNvPr>
          <p:cNvSpPr>
            <a:spLocks noGrp="1"/>
          </p:cNvSpPr>
          <p:nvPr>
            <p:ph type="hdr" sz="quarter"/>
          </p:nvPr>
        </p:nvSpPr>
        <p:spPr>
          <a:xfrm>
            <a:off x="888065" y="84011"/>
            <a:ext cx="5539071" cy="725850"/>
          </a:xfrm>
          <a:prstGeom prst="rect">
            <a:avLst/>
          </a:prstGeom>
        </p:spPr>
        <p:txBody>
          <a:bodyPr vert="horz" lIns="108014" tIns="54008" rIns="108014" bIns="54008" rtlCol="0"/>
          <a:lstStyle>
            <a:lvl1pPr algn="l">
              <a:defRPr sz="1500"/>
            </a:lvl1pPr>
          </a:lstStyle>
          <a:p>
            <a:pPr algn="ctr"/>
            <a:r>
              <a:rPr lang="en-US" sz="1400" dirty="0">
                <a:latin typeface="+mn-lt"/>
              </a:rPr>
              <a:t>Jim McGowan, Th.D. – Law &amp; Grace: </a:t>
            </a:r>
          </a:p>
          <a:p>
            <a:pPr algn="ctr"/>
            <a:r>
              <a:rPr lang="en-US" sz="1400" dirty="0">
                <a:latin typeface="+mn-lt"/>
              </a:rPr>
              <a:t>Session 028 - Until Then – Part 2</a:t>
            </a:r>
          </a:p>
          <a:p>
            <a:pPr algn="ctr"/>
            <a:r>
              <a:rPr lang="en-US" sz="1400" dirty="0">
                <a:latin typeface="+mn-lt"/>
              </a:rPr>
              <a:t>07-18-2021</a:t>
            </a:r>
          </a:p>
        </p:txBody>
      </p:sp>
    </p:spTree>
    <p:extLst>
      <p:ext uri="{BB962C8B-B14F-4D97-AF65-F5344CB8AC3E}">
        <p14:creationId xmlns:p14="http://schemas.microsoft.com/office/powerpoint/2010/main" val="1153617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60B2239-4A68-4372-9A8F-33EF0174F21F}"/>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4099" name="Rectangle 3">
            <a:extLst>
              <a:ext uri="{FF2B5EF4-FFF2-40B4-BE49-F238E27FC236}">
                <a16:creationId xmlns:a16="http://schemas.microsoft.com/office/drawing/2014/main" id="{A3EB0898-2157-486B-9E26-D5CBF6B57552}"/>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endParaRPr lang="en-US" altLang="en-US" dirty="0"/>
          </a:p>
        </p:txBody>
      </p:sp>
      <p:sp>
        <p:nvSpPr>
          <p:cNvPr id="4100" name="Rectangle 4">
            <a:extLst>
              <a:ext uri="{FF2B5EF4-FFF2-40B4-BE49-F238E27FC236}">
                <a16:creationId xmlns:a16="http://schemas.microsoft.com/office/drawing/2014/main" id="{5B298ED9-3B39-4EB1-B9A0-E429576AE673}"/>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D98AE227-9942-44A1-81FD-1D51AA0709D6}"/>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102" name="Rectangle 6">
            <a:extLst>
              <a:ext uri="{FF2B5EF4-FFF2-40B4-BE49-F238E27FC236}">
                <a16:creationId xmlns:a16="http://schemas.microsoft.com/office/drawing/2014/main" id="{1BB2EF1B-D68D-41C4-8BA6-5B296266E7BD}"/>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4103" name="Rectangle 7">
            <a:extLst>
              <a:ext uri="{FF2B5EF4-FFF2-40B4-BE49-F238E27FC236}">
                <a16:creationId xmlns:a16="http://schemas.microsoft.com/office/drawing/2014/main" id="{70FE7B6E-82FC-485E-8558-A0974924AD95}"/>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fld id="{964D983A-B3C9-4827-B3EC-C8AD26E676CD}"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13</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008033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15</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603937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5453537-0332-485B-AFC5-4F79851B2522}"/>
              </a:ext>
            </a:extLst>
          </p:cNvPr>
          <p:cNvSpPr>
            <a:spLocks noGrp="1" noChangeArrowheads="1"/>
          </p:cNvSpPr>
          <p:nvPr>
            <p:ph type="sldNum" sz="quarter" idx="5"/>
          </p:nvPr>
        </p:nvSpPr>
        <p:spPr>
          <a:ln/>
        </p:spPr>
        <p:txBody>
          <a:bodyPr/>
          <a:lstStyle/>
          <a:p>
            <a:fld id="{5CB9A899-A802-4808-A21C-E0283ADDFB5D}" type="slidenum">
              <a:rPr lang="en-US" altLang="en-US"/>
              <a:pPr/>
              <a:t>16</a:t>
            </a:fld>
            <a:endParaRPr lang="en-US" altLang="en-US"/>
          </a:p>
        </p:txBody>
      </p:sp>
      <p:sp>
        <p:nvSpPr>
          <p:cNvPr id="10242" name="Rectangle 2">
            <a:extLst>
              <a:ext uri="{FF2B5EF4-FFF2-40B4-BE49-F238E27FC236}">
                <a16:creationId xmlns:a16="http://schemas.microsoft.com/office/drawing/2014/main" id="{8D908E38-34E6-47F0-8DB5-7CDD93DAEDF2}"/>
              </a:ext>
            </a:extLst>
          </p:cNvPr>
          <p:cNvSpPr>
            <a:spLocks noGrp="1" noRot="1" noChangeAspect="1" noChangeArrowheads="1" noTextEdit="1"/>
          </p:cNvSpPr>
          <p:nvPr>
            <p:ph type="sldImg"/>
          </p:nvPr>
        </p:nvSpPr>
        <p:spPr>
          <a:xfrm>
            <a:off x="457200" y="720725"/>
            <a:ext cx="6400800" cy="3600450"/>
          </a:xfrm>
          <a:ln/>
        </p:spPr>
      </p:sp>
      <p:sp>
        <p:nvSpPr>
          <p:cNvPr id="10243" name="Rectangle 3">
            <a:extLst>
              <a:ext uri="{FF2B5EF4-FFF2-40B4-BE49-F238E27FC236}">
                <a16:creationId xmlns:a16="http://schemas.microsoft.com/office/drawing/2014/main" id="{79BCB73C-6A0F-4C54-939B-CAA56C60A5E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5453537-0332-485B-AFC5-4F79851B2522}"/>
              </a:ext>
            </a:extLst>
          </p:cNvPr>
          <p:cNvSpPr>
            <a:spLocks noGrp="1" noChangeArrowheads="1"/>
          </p:cNvSpPr>
          <p:nvPr>
            <p:ph type="sldNum" sz="quarter" idx="5"/>
          </p:nvPr>
        </p:nvSpPr>
        <p:spPr>
          <a:ln/>
        </p:spPr>
        <p:txBody>
          <a:bodyPr/>
          <a:lstStyle/>
          <a:p>
            <a:fld id="{5CB9A899-A802-4808-A21C-E0283ADDFB5D}" type="slidenum">
              <a:rPr lang="en-US" altLang="en-US"/>
              <a:pPr/>
              <a:t>17</a:t>
            </a:fld>
            <a:endParaRPr lang="en-US" altLang="en-US"/>
          </a:p>
        </p:txBody>
      </p:sp>
      <p:sp>
        <p:nvSpPr>
          <p:cNvPr id="10242" name="Rectangle 2">
            <a:extLst>
              <a:ext uri="{FF2B5EF4-FFF2-40B4-BE49-F238E27FC236}">
                <a16:creationId xmlns:a16="http://schemas.microsoft.com/office/drawing/2014/main" id="{8D908E38-34E6-47F0-8DB5-7CDD93DAEDF2}"/>
              </a:ext>
            </a:extLst>
          </p:cNvPr>
          <p:cNvSpPr>
            <a:spLocks noGrp="1" noRot="1" noChangeAspect="1" noChangeArrowheads="1" noTextEdit="1"/>
          </p:cNvSpPr>
          <p:nvPr>
            <p:ph type="sldImg"/>
          </p:nvPr>
        </p:nvSpPr>
        <p:spPr>
          <a:xfrm>
            <a:off x="457200" y="720725"/>
            <a:ext cx="6400800" cy="3600450"/>
          </a:xfrm>
          <a:ln/>
        </p:spPr>
      </p:sp>
      <p:sp>
        <p:nvSpPr>
          <p:cNvPr id="10243" name="Rectangle 3">
            <a:extLst>
              <a:ext uri="{FF2B5EF4-FFF2-40B4-BE49-F238E27FC236}">
                <a16:creationId xmlns:a16="http://schemas.microsoft.com/office/drawing/2014/main" id="{79BCB73C-6A0F-4C54-939B-CAA56C60A5E3}"/>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998044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5453537-0332-485B-AFC5-4F79851B2522}"/>
              </a:ext>
            </a:extLst>
          </p:cNvPr>
          <p:cNvSpPr>
            <a:spLocks noGrp="1" noChangeArrowheads="1"/>
          </p:cNvSpPr>
          <p:nvPr>
            <p:ph type="sldNum" sz="quarter" idx="5"/>
          </p:nvPr>
        </p:nvSpPr>
        <p:spPr>
          <a:ln/>
        </p:spPr>
        <p:txBody>
          <a:bodyPr/>
          <a:lstStyle/>
          <a:p>
            <a:fld id="{5CB9A899-A802-4808-A21C-E0283ADDFB5D}" type="slidenum">
              <a:rPr lang="en-US" altLang="en-US"/>
              <a:pPr/>
              <a:t>18</a:t>
            </a:fld>
            <a:endParaRPr lang="en-US" altLang="en-US"/>
          </a:p>
        </p:txBody>
      </p:sp>
      <p:sp>
        <p:nvSpPr>
          <p:cNvPr id="10242" name="Rectangle 2">
            <a:extLst>
              <a:ext uri="{FF2B5EF4-FFF2-40B4-BE49-F238E27FC236}">
                <a16:creationId xmlns:a16="http://schemas.microsoft.com/office/drawing/2014/main" id="{8D908E38-34E6-47F0-8DB5-7CDD93DAEDF2}"/>
              </a:ext>
            </a:extLst>
          </p:cNvPr>
          <p:cNvSpPr>
            <a:spLocks noGrp="1" noRot="1" noChangeAspect="1" noChangeArrowheads="1" noTextEdit="1"/>
          </p:cNvSpPr>
          <p:nvPr>
            <p:ph type="sldImg"/>
          </p:nvPr>
        </p:nvSpPr>
        <p:spPr>
          <a:xfrm>
            <a:off x="457200" y="720725"/>
            <a:ext cx="6400800" cy="3600450"/>
          </a:xfrm>
          <a:ln/>
        </p:spPr>
      </p:sp>
      <p:sp>
        <p:nvSpPr>
          <p:cNvPr id="10243" name="Rectangle 3">
            <a:extLst>
              <a:ext uri="{FF2B5EF4-FFF2-40B4-BE49-F238E27FC236}">
                <a16:creationId xmlns:a16="http://schemas.microsoft.com/office/drawing/2014/main" id="{79BCB73C-6A0F-4C54-939B-CAA56C60A5E3}"/>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457338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F13357-302B-4518-8699-CD683389AF20}"/>
              </a:ext>
            </a:extLst>
          </p:cNvPr>
          <p:cNvSpPr>
            <a:spLocks noGrp="1" noChangeArrowheads="1"/>
          </p:cNvSpPr>
          <p:nvPr>
            <p:ph type="sldNum" sz="quarter" idx="5"/>
          </p:nvPr>
        </p:nvSpPr>
        <p:spPr>
          <a:ln/>
        </p:spPr>
        <p:txBody>
          <a:bodyPr/>
          <a:lstStyle/>
          <a:p>
            <a:fld id="{02915FD7-73F6-45B8-849E-1A30637AF1B0}" type="slidenum">
              <a:rPr lang="en-US" altLang="en-US"/>
              <a:pPr/>
              <a:t>19</a:t>
            </a:fld>
            <a:endParaRPr lang="en-US" altLang="en-US"/>
          </a:p>
        </p:txBody>
      </p:sp>
      <p:sp>
        <p:nvSpPr>
          <p:cNvPr id="104450" name="Rectangle 2">
            <a:extLst>
              <a:ext uri="{FF2B5EF4-FFF2-40B4-BE49-F238E27FC236}">
                <a16:creationId xmlns:a16="http://schemas.microsoft.com/office/drawing/2014/main" id="{2781224B-2CFE-44DD-B984-53C651562EB7}"/>
              </a:ext>
            </a:extLst>
          </p:cNvPr>
          <p:cNvSpPr>
            <a:spLocks noGrp="1" noRot="1" noChangeAspect="1" noChangeArrowheads="1" noTextEdit="1"/>
          </p:cNvSpPr>
          <p:nvPr>
            <p:ph type="sldImg"/>
          </p:nvPr>
        </p:nvSpPr>
        <p:spPr>
          <a:xfrm>
            <a:off x="457200" y="720725"/>
            <a:ext cx="6400800" cy="3600450"/>
          </a:xfrm>
          <a:ln/>
        </p:spPr>
      </p:sp>
      <p:sp>
        <p:nvSpPr>
          <p:cNvPr id="104451" name="Rectangle 3">
            <a:extLst>
              <a:ext uri="{FF2B5EF4-FFF2-40B4-BE49-F238E27FC236}">
                <a16:creationId xmlns:a16="http://schemas.microsoft.com/office/drawing/2014/main" id="{0D9BDE66-8DF5-4664-A341-32F826741FF7}"/>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F13357-302B-4518-8699-CD683389AF20}"/>
              </a:ext>
            </a:extLst>
          </p:cNvPr>
          <p:cNvSpPr>
            <a:spLocks noGrp="1" noChangeArrowheads="1"/>
          </p:cNvSpPr>
          <p:nvPr>
            <p:ph type="sldNum" sz="quarter" idx="5"/>
          </p:nvPr>
        </p:nvSpPr>
        <p:spPr>
          <a:ln/>
        </p:spPr>
        <p:txBody>
          <a:bodyPr/>
          <a:lstStyle/>
          <a:p>
            <a:fld id="{02915FD7-73F6-45B8-849E-1A30637AF1B0}" type="slidenum">
              <a:rPr lang="en-US" altLang="en-US"/>
              <a:pPr/>
              <a:t>20</a:t>
            </a:fld>
            <a:endParaRPr lang="en-US" altLang="en-US"/>
          </a:p>
        </p:txBody>
      </p:sp>
      <p:sp>
        <p:nvSpPr>
          <p:cNvPr id="104450" name="Rectangle 2">
            <a:extLst>
              <a:ext uri="{FF2B5EF4-FFF2-40B4-BE49-F238E27FC236}">
                <a16:creationId xmlns:a16="http://schemas.microsoft.com/office/drawing/2014/main" id="{2781224B-2CFE-44DD-B984-53C651562EB7}"/>
              </a:ext>
            </a:extLst>
          </p:cNvPr>
          <p:cNvSpPr>
            <a:spLocks noGrp="1" noRot="1" noChangeAspect="1" noChangeArrowheads="1" noTextEdit="1"/>
          </p:cNvSpPr>
          <p:nvPr>
            <p:ph type="sldImg"/>
          </p:nvPr>
        </p:nvSpPr>
        <p:spPr>
          <a:xfrm>
            <a:off x="457200" y="720725"/>
            <a:ext cx="6400800" cy="3600450"/>
          </a:xfrm>
          <a:ln/>
        </p:spPr>
      </p:sp>
      <p:sp>
        <p:nvSpPr>
          <p:cNvPr id="104451" name="Rectangle 3">
            <a:extLst>
              <a:ext uri="{FF2B5EF4-FFF2-40B4-BE49-F238E27FC236}">
                <a16:creationId xmlns:a16="http://schemas.microsoft.com/office/drawing/2014/main" id="{0D9BDE66-8DF5-4664-A341-32F826741FF7}"/>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679636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21</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891477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61B264-5694-4B68-B051-4D177269C681}"/>
              </a:ext>
            </a:extLst>
          </p:cNvPr>
          <p:cNvSpPr>
            <a:spLocks noGrp="1" noChangeArrowheads="1"/>
          </p:cNvSpPr>
          <p:nvPr>
            <p:ph type="sldNum" sz="quarter" idx="5"/>
          </p:nvPr>
        </p:nvSpPr>
        <p:spPr>
          <a:ln/>
        </p:spPr>
        <p:txBody>
          <a:bodyPr/>
          <a:lstStyle/>
          <a:p>
            <a:fld id="{B94E844B-5DAD-4C0F-B02E-09ECC62F14F0}" type="slidenum">
              <a:rPr lang="en-US" altLang="en-US"/>
              <a:pPr/>
              <a:t>22</a:t>
            </a:fld>
            <a:endParaRPr lang="en-US" altLang="en-US"/>
          </a:p>
        </p:txBody>
      </p:sp>
      <p:sp>
        <p:nvSpPr>
          <p:cNvPr id="12290" name="Rectangle 2">
            <a:extLst>
              <a:ext uri="{FF2B5EF4-FFF2-40B4-BE49-F238E27FC236}">
                <a16:creationId xmlns:a16="http://schemas.microsoft.com/office/drawing/2014/main" id="{86A97E22-F29F-4350-AF8A-106433E2F5A1}"/>
              </a:ext>
            </a:extLst>
          </p:cNvPr>
          <p:cNvSpPr>
            <a:spLocks noGrp="1" noRot="1" noChangeAspect="1" noChangeArrowheads="1" noTextEdit="1"/>
          </p:cNvSpPr>
          <p:nvPr>
            <p:ph type="sldImg"/>
          </p:nvPr>
        </p:nvSpPr>
        <p:spPr>
          <a:xfrm>
            <a:off x="457200" y="720725"/>
            <a:ext cx="6400800" cy="3600450"/>
          </a:xfrm>
          <a:ln/>
        </p:spPr>
      </p:sp>
      <p:sp>
        <p:nvSpPr>
          <p:cNvPr id="12291" name="Rectangle 3">
            <a:extLst>
              <a:ext uri="{FF2B5EF4-FFF2-40B4-BE49-F238E27FC236}">
                <a16:creationId xmlns:a16="http://schemas.microsoft.com/office/drawing/2014/main" id="{D9D72C67-6355-4114-B205-2F72DED27B0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61B264-5694-4B68-B051-4D177269C681}"/>
              </a:ext>
            </a:extLst>
          </p:cNvPr>
          <p:cNvSpPr>
            <a:spLocks noGrp="1" noChangeArrowheads="1"/>
          </p:cNvSpPr>
          <p:nvPr>
            <p:ph type="sldNum" sz="quarter" idx="5"/>
          </p:nvPr>
        </p:nvSpPr>
        <p:spPr>
          <a:ln/>
        </p:spPr>
        <p:txBody>
          <a:bodyPr/>
          <a:lstStyle/>
          <a:p>
            <a:fld id="{B94E844B-5DAD-4C0F-B02E-09ECC62F14F0}" type="slidenum">
              <a:rPr lang="en-US" altLang="en-US"/>
              <a:pPr/>
              <a:t>23</a:t>
            </a:fld>
            <a:endParaRPr lang="en-US" altLang="en-US"/>
          </a:p>
        </p:txBody>
      </p:sp>
      <p:sp>
        <p:nvSpPr>
          <p:cNvPr id="12290" name="Rectangle 2">
            <a:extLst>
              <a:ext uri="{FF2B5EF4-FFF2-40B4-BE49-F238E27FC236}">
                <a16:creationId xmlns:a16="http://schemas.microsoft.com/office/drawing/2014/main" id="{86A97E22-F29F-4350-AF8A-106433E2F5A1}"/>
              </a:ext>
            </a:extLst>
          </p:cNvPr>
          <p:cNvSpPr>
            <a:spLocks noGrp="1" noRot="1" noChangeAspect="1" noChangeArrowheads="1" noTextEdit="1"/>
          </p:cNvSpPr>
          <p:nvPr>
            <p:ph type="sldImg"/>
          </p:nvPr>
        </p:nvSpPr>
        <p:spPr>
          <a:xfrm>
            <a:off x="457200" y="720725"/>
            <a:ext cx="6400800" cy="3600450"/>
          </a:xfrm>
          <a:ln/>
        </p:spPr>
      </p:sp>
      <p:sp>
        <p:nvSpPr>
          <p:cNvPr id="12291" name="Rectangle 3">
            <a:extLst>
              <a:ext uri="{FF2B5EF4-FFF2-40B4-BE49-F238E27FC236}">
                <a16:creationId xmlns:a16="http://schemas.microsoft.com/office/drawing/2014/main" id="{D9D72C67-6355-4114-B205-2F72DED27B01}"/>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376004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2</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78268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61B264-5694-4B68-B051-4D177269C681}"/>
              </a:ext>
            </a:extLst>
          </p:cNvPr>
          <p:cNvSpPr>
            <a:spLocks noGrp="1" noChangeArrowheads="1"/>
          </p:cNvSpPr>
          <p:nvPr>
            <p:ph type="sldNum" sz="quarter" idx="5"/>
          </p:nvPr>
        </p:nvSpPr>
        <p:spPr>
          <a:ln/>
        </p:spPr>
        <p:txBody>
          <a:bodyPr/>
          <a:lstStyle/>
          <a:p>
            <a:fld id="{B94E844B-5DAD-4C0F-B02E-09ECC62F14F0}" type="slidenum">
              <a:rPr lang="en-US" altLang="en-US"/>
              <a:pPr/>
              <a:t>24</a:t>
            </a:fld>
            <a:endParaRPr lang="en-US" altLang="en-US"/>
          </a:p>
        </p:txBody>
      </p:sp>
      <p:sp>
        <p:nvSpPr>
          <p:cNvPr id="12290" name="Rectangle 2">
            <a:extLst>
              <a:ext uri="{FF2B5EF4-FFF2-40B4-BE49-F238E27FC236}">
                <a16:creationId xmlns:a16="http://schemas.microsoft.com/office/drawing/2014/main" id="{86A97E22-F29F-4350-AF8A-106433E2F5A1}"/>
              </a:ext>
            </a:extLst>
          </p:cNvPr>
          <p:cNvSpPr>
            <a:spLocks noGrp="1" noRot="1" noChangeAspect="1" noChangeArrowheads="1" noTextEdit="1"/>
          </p:cNvSpPr>
          <p:nvPr>
            <p:ph type="sldImg"/>
          </p:nvPr>
        </p:nvSpPr>
        <p:spPr>
          <a:xfrm>
            <a:off x="457200" y="720725"/>
            <a:ext cx="6400800" cy="3600450"/>
          </a:xfrm>
          <a:ln/>
        </p:spPr>
      </p:sp>
      <p:sp>
        <p:nvSpPr>
          <p:cNvPr id="12291" name="Rectangle 3">
            <a:extLst>
              <a:ext uri="{FF2B5EF4-FFF2-40B4-BE49-F238E27FC236}">
                <a16:creationId xmlns:a16="http://schemas.microsoft.com/office/drawing/2014/main" id="{D9D72C67-6355-4114-B205-2F72DED27B01}"/>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839120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25</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557193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1C27998-7A3A-4E69-B752-E65E9223D3EA}"/>
              </a:ext>
            </a:extLst>
          </p:cNvPr>
          <p:cNvSpPr>
            <a:spLocks noGrp="1" noChangeArrowheads="1"/>
          </p:cNvSpPr>
          <p:nvPr>
            <p:ph type="sldNum" sz="quarter" idx="5"/>
          </p:nvPr>
        </p:nvSpPr>
        <p:spPr>
          <a:ln/>
        </p:spPr>
        <p:txBody>
          <a:bodyPr/>
          <a:lstStyle/>
          <a:p>
            <a:fld id="{A2C44DEB-7DBC-47D1-94A3-7AFCE419FC63}" type="slidenum">
              <a:rPr lang="en-US" altLang="en-US"/>
              <a:pPr/>
              <a:t>26</a:t>
            </a:fld>
            <a:endParaRPr lang="en-US" altLang="en-US"/>
          </a:p>
        </p:txBody>
      </p:sp>
      <p:sp>
        <p:nvSpPr>
          <p:cNvPr id="106498" name="Rectangle 2">
            <a:extLst>
              <a:ext uri="{FF2B5EF4-FFF2-40B4-BE49-F238E27FC236}">
                <a16:creationId xmlns:a16="http://schemas.microsoft.com/office/drawing/2014/main" id="{FBB1A9FC-589F-49FA-B8DF-BD1F1A565945}"/>
              </a:ext>
            </a:extLst>
          </p:cNvPr>
          <p:cNvSpPr>
            <a:spLocks noGrp="1" noRot="1" noChangeAspect="1" noChangeArrowheads="1" noTextEdit="1"/>
          </p:cNvSpPr>
          <p:nvPr>
            <p:ph type="sldImg"/>
          </p:nvPr>
        </p:nvSpPr>
        <p:spPr>
          <a:xfrm>
            <a:off x="457200" y="720725"/>
            <a:ext cx="6400800" cy="3600450"/>
          </a:xfrm>
          <a:ln/>
        </p:spPr>
      </p:sp>
      <p:sp>
        <p:nvSpPr>
          <p:cNvPr id="106499" name="Rectangle 3">
            <a:extLst>
              <a:ext uri="{FF2B5EF4-FFF2-40B4-BE49-F238E27FC236}">
                <a16:creationId xmlns:a16="http://schemas.microsoft.com/office/drawing/2014/main" id="{D94AFFDA-243D-417E-A459-045D21400D9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27</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28</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648978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8DC9B77-DAEB-4806-B414-AFE8E93869DB}"/>
              </a:ext>
            </a:extLst>
          </p:cNvPr>
          <p:cNvSpPr>
            <a:spLocks noGrp="1" noChangeArrowheads="1"/>
          </p:cNvSpPr>
          <p:nvPr>
            <p:ph type="sldNum" sz="quarter" idx="5"/>
          </p:nvPr>
        </p:nvSpPr>
        <p:spPr>
          <a:ln/>
        </p:spPr>
        <p:txBody>
          <a:bodyPr/>
          <a:lstStyle/>
          <a:p>
            <a:fld id="{0BE82522-C5F2-4426-9A46-661D8F4FF16B}" type="slidenum">
              <a:rPr lang="en-US" altLang="en-US"/>
              <a:pPr/>
              <a:t>29</a:t>
            </a:fld>
            <a:endParaRPr lang="en-US" altLang="en-US"/>
          </a:p>
        </p:txBody>
      </p:sp>
      <p:sp>
        <p:nvSpPr>
          <p:cNvPr id="116738" name="Rectangle 2">
            <a:extLst>
              <a:ext uri="{FF2B5EF4-FFF2-40B4-BE49-F238E27FC236}">
                <a16:creationId xmlns:a16="http://schemas.microsoft.com/office/drawing/2014/main" id="{EA3EF946-E5A5-4331-8842-0615FD624038}"/>
              </a:ext>
            </a:extLst>
          </p:cNvPr>
          <p:cNvSpPr>
            <a:spLocks noGrp="1" noRot="1" noChangeAspect="1" noChangeArrowheads="1" noTextEdit="1"/>
          </p:cNvSpPr>
          <p:nvPr>
            <p:ph type="sldImg"/>
          </p:nvPr>
        </p:nvSpPr>
        <p:spPr>
          <a:xfrm>
            <a:off x="457200" y="720725"/>
            <a:ext cx="6400800" cy="3600450"/>
          </a:xfrm>
          <a:ln/>
        </p:spPr>
      </p:sp>
      <p:sp>
        <p:nvSpPr>
          <p:cNvPr id="116739" name="Rectangle 3">
            <a:extLst>
              <a:ext uri="{FF2B5EF4-FFF2-40B4-BE49-F238E27FC236}">
                <a16:creationId xmlns:a16="http://schemas.microsoft.com/office/drawing/2014/main" id="{87F33A57-614A-4E61-9754-0A47293DFCC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78F3FD1-99A3-4AFC-80A3-E9CBCAFE2EF5}"/>
              </a:ext>
            </a:extLst>
          </p:cNvPr>
          <p:cNvSpPr>
            <a:spLocks noGrp="1" noChangeArrowheads="1"/>
          </p:cNvSpPr>
          <p:nvPr>
            <p:ph type="sldNum" sz="quarter" idx="5"/>
          </p:nvPr>
        </p:nvSpPr>
        <p:spPr>
          <a:ln/>
        </p:spPr>
        <p:txBody>
          <a:bodyPr/>
          <a:lstStyle/>
          <a:p>
            <a:fld id="{AC7122CC-4549-4414-B1E3-3153FD37EB52}" type="slidenum">
              <a:rPr lang="en-US" altLang="en-US"/>
              <a:pPr/>
              <a:t>30</a:t>
            </a:fld>
            <a:endParaRPr lang="en-US" altLang="en-US"/>
          </a:p>
        </p:txBody>
      </p:sp>
      <p:sp>
        <p:nvSpPr>
          <p:cNvPr id="41986" name="Rectangle 2">
            <a:extLst>
              <a:ext uri="{FF2B5EF4-FFF2-40B4-BE49-F238E27FC236}">
                <a16:creationId xmlns:a16="http://schemas.microsoft.com/office/drawing/2014/main" id="{59ABF954-910A-4C17-BC47-29BD41B0B391}"/>
              </a:ext>
            </a:extLst>
          </p:cNvPr>
          <p:cNvSpPr>
            <a:spLocks noGrp="1" noRot="1" noChangeAspect="1" noChangeArrowheads="1" noTextEdit="1"/>
          </p:cNvSpPr>
          <p:nvPr>
            <p:ph type="sldImg"/>
          </p:nvPr>
        </p:nvSpPr>
        <p:spPr>
          <a:xfrm>
            <a:off x="457200" y="720725"/>
            <a:ext cx="6400800" cy="3600450"/>
          </a:xfrm>
          <a:ln/>
        </p:spPr>
      </p:sp>
      <p:sp>
        <p:nvSpPr>
          <p:cNvPr id="41987" name="Rectangle 3">
            <a:extLst>
              <a:ext uri="{FF2B5EF4-FFF2-40B4-BE49-F238E27FC236}">
                <a16:creationId xmlns:a16="http://schemas.microsoft.com/office/drawing/2014/main" id="{1C54CC8F-0BBE-4690-8542-4045AC6BFE7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31</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467367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9CAD3E-E39D-4951-83A4-6C74C480DB1F}"/>
              </a:ext>
            </a:extLst>
          </p:cNvPr>
          <p:cNvSpPr>
            <a:spLocks noGrp="1" noChangeArrowheads="1"/>
          </p:cNvSpPr>
          <p:nvPr>
            <p:ph type="sldNum" sz="quarter" idx="5"/>
          </p:nvPr>
        </p:nvSpPr>
        <p:spPr>
          <a:ln/>
        </p:spPr>
        <p:txBody>
          <a:bodyPr/>
          <a:lstStyle/>
          <a:p>
            <a:fld id="{491071C6-FA80-4ACD-98F8-C581F9D35954}" type="slidenum">
              <a:rPr lang="en-US" altLang="en-US"/>
              <a:pPr/>
              <a:t>32</a:t>
            </a:fld>
            <a:endParaRPr lang="en-US" altLang="en-US"/>
          </a:p>
        </p:txBody>
      </p:sp>
      <p:sp>
        <p:nvSpPr>
          <p:cNvPr id="49154" name="Rectangle 2">
            <a:extLst>
              <a:ext uri="{FF2B5EF4-FFF2-40B4-BE49-F238E27FC236}">
                <a16:creationId xmlns:a16="http://schemas.microsoft.com/office/drawing/2014/main" id="{FDB36C9C-414A-4F77-AC91-85B0625D12F6}"/>
              </a:ext>
            </a:extLst>
          </p:cNvPr>
          <p:cNvSpPr>
            <a:spLocks noGrp="1" noRot="1" noChangeAspect="1" noChangeArrowheads="1" noTextEdit="1"/>
          </p:cNvSpPr>
          <p:nvPr>
            <p:ph type="sldImg"/>
          </p:nvPr>
        </p:nvSpPr>
        <p:spPr>
          <a:xfrm>
            <a:off x="457200" y="720725"/>
            <a:ext cx="6400800" cy="3600450"/>
          </a:xfrm>
          <a:ln/>
        </p:spPr>
      </p:sp>
      <p:sp>
        <p:nvSpPr>
          <p:cNvPr id="49155" name="Rectangle 3">
            <a:extLst>
              <a:ext uri="{FF2B5EF4-FFF2-40B4-BE49-F238E27FC236}">
                <a16:creationId xmlns:a16="http://schemas.microsoft.com/office/drawing/2014/main" id="{FB637F71-A417-498D-BF33-D84298A2328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2002AFB-856C-455B-9307-94DF90E47C96}"/>
              </a:ext>
            </a:extLst>
          </p:cNvPr>
          <p:cNvSpPr>
            <a:spLocks noGrp="1" noChangeArrowheads="1"/>
          </p:cNvSpPr>
          <p:nvPr>
            <p:ph type="sldNum" sz="quarter" idx="5"/>
          </p:nvPr>
        </p:nvSpPr>
        <p:spPr>
          <a:ln/>
        </p:spPr>
        <p:txBody>
          <a:bodyPr/>
          <a:lstStyle/>
          <a:p>
            <a:fld id="{1158D4FB-3FC8-46E7-9EB7-22A2AD30AB7C}" type="slidenum">
              <a:rPr lang="en-US" altLang="en-US"/>
              <a:pPr/>
              <a:t>33</a:t>
            </a:fld>
            <a:endParaRPr lang="en-US" altLang="en-US"/>
          </a:p>
        </p:txBody>
      </p:sp>
      <p:sp>
        <p:nvSpPr>
          <p:cNvPr id="46082" name="Rectangle 2">
            <a:extLst>
              <a:ext uri="{FF2B5EF4-FFF2-40B4-BE49-F238E27FC236}">
                <a16:creationId xmlns:a16="http://schemas.microsoft.com/office/drawing/2014/main" id="{20A8CFAC-81BD-495D-A47C-63E14D4123D2}"/>
              </a:ext>
            </a:extLst>
          </p:cNvPr>
          <p:cNvSpPr>
            <a:spLocks noGrp="1" noRot="1" noChangeAspect="1" noChangeArrowheads="1" noTextEdit="1"/>
          </p:cNvSpPr>
          <p:nvPr>
            <p:ph type="sldImg"/>
          </p:nvPr>
        </p:nvSpPr>
        <p:spPr>
          <a:xfrm>
            <a:off x="457200" y="720725"/>
            <a:ext cx="6400800" cy="3600450"/>
          </a:xfrm>
          <a:ln/>
        </p:spPr>
      </p:sp>
      <p:sp>
        <p:nvSpPr>
          <p:cNvPr id="46083" name="Rectangle 3">
            <a:extLst>
              <a:ext uri="{FF2B5EF4-FFF2-40B4-BE49-F238E27FC236}">
                <a16:creationId xmlns:a16="http://schemas.microsoft.com/office/drawing/2014/main" id="{E1B4A042-5B0D-48E3-B9D9-1661B6135A0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457200" y="720725"/>
            <a:ext cx="6400800" cy="3600450"/>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966612">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34</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633196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D3C7F0E-7B84-4CD5-B497-BB5661ED587F}"/>
              </a:ext>
            </a:extLst>
          </p:cNvPr>
          <p:cNvSpPr>
            <a:spLocks noGrp="1" noChangeArrowheads="1"/>
          </p:cNvSpPr>
          <p:nvPr>
            <p:ph type="sldNum" sz="quarter" idx="5"/>
          </p:nvPr>
        </p:nvSpPr>
        <p:spPr>
          <a:ln/>
        </p:spPr>
        <p:txBody>
          <a:bodyPr/>
          <a:lstStyle/>
          <a:p>
            <a:fld id="{6392D52D-8D6F-4C85-8EA7-ECAB9888CCDA}" type="slidenum">
              <a:rPr lang="en-US" altLang="en-US"/>
              <a:pPr/>
              <a:t>35</a:t>
            </a:fld>
            <a:endParaRPr lang="en-US" altLang="en-US"/>
          </a:p>
        </p:txBody>
      </p:sp>
      <p:sp>
        <p:nvSpPr>
          <p:cNvPr id="16386" name="Rectangle 2">
            <a:extLst>
              <a:ext uri="{FF2B5EF4-FFF2-40B4-BE49-F238E27FC236}">
                <a16:creationId xmlns:a16="http://schemas.microsoft.com/office/drawing/2014/main" id="{C58F5265-AD51-45EB-96E7-2A853438234E}"/>
              </a:ext>
            </a:extLst>
          </p:cNvPr>
          <p:cNvSpPr>
            <a:spLocks noGrp="1" noRot="1" noChangeAspect="1" noChangeArrowheads="1" noTextEdit="1"/>
          </p:cNvSpPr>
          <p:nvPr>
            <p:ph type="sldImg"/>
          </p:nvPr>
        </p:nvSpPr>
        <p:spPr>
          <a:xfrm>
            <a:off x="457200" y="720725"/>
            <a:ext cx="6400800" cy="3600450"/>
          </a:xfrm>
          <a:ln/>
        </p:spPr>
      </p:sp>
      <p:sp>
        <p:nvSpPr>
          <p:cNvPr id="16387" name="Rectangle 3">
            <a:extLst>
              <a:ext uri="{FF2B5EF4-FFF2-40B4-BE49-F238E27FC236}">
                <a16:creationId xmlns:a16="http://schemas.microsoft.com/office/drawing/2014/main" id="{F52F5135-9766-442F-BBD2-B6586FFA983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E40903-B113-4848-B3EE-3E25BC234433}"/>
              </a:ext>
            </a:extLst>
          </p:cNvPr>
          <p:cNvSpPr>
            <a:spLocks noGrp="1" noChangeArrowheads="1"/>
          </p:cNvSpPr>
          <p:nvPr>
            <p:ph type="sldNum" sz="quarter" idx="5"/>
          </p:nvPr>
        </p:nvSpPr>
        <p:spPr>
          <a:ln/>
        </p:spPr>
        <p:txBody>
          <a:bodyPr/>
          <a:lstStyle/>
          <a:p>
            <a:fld id="{F6ECE229-3A02-4B57-BAED-478021FE8ECE}" type="slidenum">
              <a:rPr lang="en-US" altLang="en-US"/>
              <a:pPr/>
              <a:t>36</a:t>
            </a:fld>
            <a:endParaRPr lang="en-US" altLang="en-US"/>
          </a:p>
        </p:txBody>
      </p:sp>
      <p:sp>
        <p:nvSpPr>
          <p:cNvPr id="124930" name="Rectangle 2">
            <a:extLst>
              <a:ext uri="{FF2B5EF4-FFF2-40B4-BE49-F238E27FC236}">
                <a16:creationId xmlns:a16="http://schemas.microsoft.com/office/drawing/2014/main" id="{EF5A7E31-8E47-434D-B3FD-6F9FE365258D}"/>
              </a:ext>
            </a:extLst>
          </p:cNvPr>
          <p:cNvSpPr>
            <a:spLocks noGrp="1" noRot="1" noChangeAspect="1" noChangeArrowheads="1" noTextEdit="1"/>
          </p:cNvSpPr>
          <p:nvPr>
            <p:ph type="sldImg"/>
          </p:nvPr>
        </p:nvSpPr>
        <p:spPr>
          <a:xfrm>
            <a:off x="457200" y="720725"/>
            <a:ext cx="6400800" cy="3600450"/>
          </a:xfrm>
          <a:ln/>
        </p:spPr>
      </p:sp>
      <p:sp>
        <p:nvSpPr>
          <p:cNvPr id="124931" name="Rectangle 3">
            <a:extLst>
              <a:ext uri="{FF2B5EF4-FFF2-40B4-BE49-F238E27FC236}">
                <a16:creationId xmlns:a16="http://schemas.microsoft.com/office/drawing/2014/main" id="{C4BE8006-60B6-480C-A899-65815BA9F31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37</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508226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38D5F2-45E2-4D22-AE4E-8D7773594870}"/>
              </a:ext>
            </a:extLst>
          </p:cNvPr>
          <p:cNvSpPr>
            <a:spLocks noGrp="1" noChangeArrowheads="1"/>
          </p:cNvSpPr>
          <p:nvPr>
            <p:ph type="sldNum" sz="quarter" idx="5"/>
          </p:nvPr>
        </p:nvSpPr>
        <p:spPr>
          <a:ln/>
        </p:spPr>
        <p:txBody>
          <a:bodyPr/>
          <a:lstStyle/>
          <a:p>
            <a:fld id="{2D20E2F4-2360-4C32-A7F5-960830B0E542}" type="slidenum">
              <a:rPr lang="en-US" altLang="en-US"/>
              <a:pPr/>
              <a:t>38</a:t>
            </a:fld>
            <a:endParaRPr lang="en-US" altLang="en-US"/>
          </a:p>
        </p:txBody>
      </p:sp>
      <p:sp>
        <p:nvSpPr>
          <p:cNvPr id="18434" name="Rectangle 2">
            <a:extLst>
              <a:ext uri="{FF2B5EF4-FFF2-40B4-BE49-F238E27FC236}">
                <a16:creationId xmlns:a16="http://schemas.microsoft.com/office/drawing/2014/main" id="{1BB48F32-AFEF-41E8-A756-5A8C02B1A2E5}"/>
              </a:ext>
            </a:extLst>
          </p:cNvPr>
          <p:cNvSpPr>
            <a:spLocks noGrp="1" noRot="1" noChangeAspect="1" noChangeArrowheads="1" noTextEdit="1"/>
          </p:cNvSpPr>
          <p:nvPr>
            <p:ph type="sldImg"/>
          </p:nvPr>
        </p:nvSpPr>
        <p:spPr>
          <a:xfrm>
            <a:off x="457200" y="720725"/>
            <a:ext cx="6400800" cy="3600450"/>
          </a:xfrm>
          <a:ln/>
        </p:spPr>
      </p:sp>
      <p:sp>
        <p:nvSpPr>
          <p:cNvPr id="18435" name="Rectangle 3">
            <a:extLst>
              <a:ext uri="{FF2B5EF4-FFF2-40B4-BE49-F238E27FC236}">
                <a16:creationId xmlns:a16="http://schemas.microsoft.com/office/drawing/2014/main" id="{C1B05089-DEF8-40F4-87AE-D319954E1A8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800">
                <a:solidFill>
                  <a:schemeClr val="tx1"/>
                </a:solidFill>
                <a:latin typeface="Arial" charset="0"/>
                <a:cs typeface="Arial" charset="0"/>
              </a:defRPr>
            </a:lvl1pPr>
            <a:lvl2pPr marL="1036554" indent="-398674" eaLnBrk="0" hangingPunct="0">
              <a:spcBef>
                <a:spcPct val="30000"/>
              </a:spcBef>
              <a:defRPr sz="1800">
                <a:solidFill>
                  <a:schemeClr val="tx1"/>
                </a:solidFill>
                <a:latin typeface="Arial" charset="0"/>
                <a:cs typeface="Arial" charset="0"/>
              </a:defRPr>
            </a:lvl2pPr>
            <a:lvl3pPr marL="1594700" indent="-318940" eaLnBrk="0" hangingPunct="0">
              <a:spcBef>
                <a:spcPct val="30000"/>
              </a:spcBef>
              <a:defRPr sz="1800">
                <a:solidFill>
                  <a:schemeClr val="tx1"/>
                </a:solidFill>
                <a:latin typeface="Arial" charset="0"/>
                <a:cs typeface="Arial" charset="0"/>
              </a:defRPr>
            </a:lvl3pPr>
            <a:lvl4pPr marL="2232579" indent="-318940" eaLnBrk="0" hangingPunct="0">
              <a:spcBef>
                <a:spcPct val="30000"/>
              </a:spcBef>
              <a:defRPr sz="1800">
                <a:solidFill>
                  <a:schemeClr val="tx1"/>
                </a:solidFill>
                <a:latin typeface="Arial" charset="0"/>
                <a:cs typeface="Arial" charset="0"/>
              </a:defRPr>
            </a:lvl4pPr>
            <a:lvl5pPr marL="2870461" indent="-318940" eaLnBrk="0" hangingPunct="0">
              <a:spcBef>
                <a:spcPct val="30000"/>
              </a:spcBef>
              <a:defRPr sz="1800">
                <a:solidFill>
                  <a:schemeClr val="tx1"/>
                </a:solidFill>
                <a:latin typeface="Arial" charset="0"/>
                <a:cs typeface="Arial" charset="0"/>
              </a:defRPr>
            </a:lvl5pPr>
            <a:lvl6pPr marL="3508340" indent="-318940" eaLnBrk="0" fontAlgn="base" hangingPunct="0">
              <a:spcBef>
                <a:spcPct val="30000"/>
              </a:spcBef>
              <a:spcAft>
                <a:spcPct val="0"/>
              </a:spcAft>
              <a:defRPr sz="1800">
                <a:solidFill>
                  <a:schemeClr val="tx1"/>
                </a:solidFill>
                <a:latin typeface="Arial" charset="0"/>
                <a:cs typeface="Arial" charset="0"/>
              </a:defRPr>
            </a:lvl6pPr>
            <a:lvl7pPr marL="4146222" indent="-318940" eaLnBrk="0" fontAlgn="base" hangingPunct="0">
              <a:spcBef>
                <a:spcPct val="30000"/>
              </a:spcBef>
              <a:spcAft>
                <a:spcPct val="0"/>
              </a:spcAft>
              <a:defRPr sz="1800">
                <a:solidFill>
                  <a:schemeClr val="tx1"/>
                </a:solidFill>
                <a:latin typeface="Arial" charset="0"/>
                <a:cs typeface="Arial" charset="0"/>
              </a:defRPr>
            </a:lvl7pPr>
            <a:lvl8pPr marL="4784101" indent="-318940" eaLnBrk="0" fontAlgn="base" hangingPunct="0">
              <a:spcBef>
                <a:spcPct val="30000"/>
              </a:spcBef>
              <a:spcAft>
                <a:spcPct val="0"/>
              </a:spcAft>
              <a:defRPr sz="1800">
                <a:solidFill>
                  <a:schemeClr val="tx1"/>
                </a:solidFill>
                <a:latin typeface="Arial" charset="0"/>
                <a:cs typeface="Arial" charset="0"/>
              </a:defRPr>
            </a:lvl8pPr>
            <a:lvl9pPr marL="5421981" indent="-318940" eaLnBrk="0" fontAlgn="base" hangingPunct="0">
              <a:spcBef>
                <a:spcPct val="30000"/>
              </a:spcBef>
              <a:spcAft>
                <a:spcPct val="0"/>
              </a:spcAft>
              <a:defRPr sz="1800">
                <a:solidFill>
                  <a:schemeClr val="tx1"/>
                </a:solidFill>
                <a:latin typeface="Arial" charset="0"/>
                <a:cs typeface="Arial" charset="0"/>
              </a:defRPr>
            </a:lvl9pPr>
          </a:lstStyle>
          <a:p>
            <a:pPr defTabSz="1021655"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21655" eaLnBrk="1" hangingPunct="1">
                <a:spcBef>
                  <a:spcPct val="0"/>
                </a:spcBef>
                <a:defRPr/>
              </a:pPr>
              <a:t>39</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1346818" y="5820575"/>
            <a:ext cx="7407493" cy="5514225"/>
          </a:xfrm>
          <a:noFill/>
        </p:spPr>
        <p:txBody>
          <a:bodyPr/>
          <a:lstStyle/>
          <a:p>
            <a:pPr>
              <a:spcBef>
                <a:spcPts val="0"/>
              </a:spcBef>
              <a:spcAft>
                <a:spcPts val="1393"/>
              </a:spcAft>
            </a:pPr>
            <a:endParaRPr lang="en-US" altLang="en-US" sz="1800" b="1" dirty="0">
              <a:latin typeface="+mn-lt"/>
            </a:endParaRPr>
          </a:p>
        </p:txBody>
      </p:sp>
      <p:sp>
        <p:nvSpPr>
          <p:cNvPr id="3" name="Header Placeholder 2"/>
          <p:cNvSpPr>
            <a:spLocks noGrp="1"/>
          </p:cNvSpPr>
          <p:nvPr>
            <p:ph type="hdr" sz="quarter" idx="11"/>
          </p:nvPr>
        </p:nvSpPr>
        <p:spPr/>
        <p:txBody>
          <a:bodyPr/>
          <a:lstStyle/>
          <a:p>
            <a:pPr defTabSz="1021655">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4" name="Footer Placeholder 3"/>
          <p:cNvSpPr>
            <a:spLocks noGrp="1"/>
          </p:cNvSpPr>
          <p:nvPr>
            <p:ph type="ftr" sz="quarter" idx="12"/>
          </p:nvPr>
        </p:nvSpPr>
        <p:spPr/>
        <p:txBody>
          <a:bodyPr/>
          <a:lstStyle/>
          <a:p>
            <a:pPr defTabSz="1021655">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179135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58DAD5-6C90-4DEE-A3A7-BBDEFCE19BEC}"/>
              </a:ext>
            </a:extLst>
          </p:cNvPr>
          <p:cNvSpPr>
            <a:spLocks noGrp="1" noChangeArrowheads="1"/>
          </p:cNvSpPr>
          <p:nvPr>
            <p:ph type="sldNum" sz="quarter" idx="5"/>
          </p:nvPr>
        </p:nvSpPr>
        <p:spPr>
          <a:ln/>
        </p:spPr>
        <p:txBody>
          <a:bodyPr/>
          <a:lstStyle/>
          <a:p>
            <a:fld id="{F4BF8C15-301C-470B-ABE5-57D92D6E6EA7}" type="slidenum">
              <a:rPr lang="en-US" altLang="en-US"/>
              <a:pPr/>
              <a:t>40</a:t>
            </a:fld>
            <a:endParaRPr lang="en-US" altLang="en-US"/>
          </a:p>
        </p:txBody>
      </p:sp>
      <p:sp>
        <p:nvSpPr>
          <p:cNvPr id="126978" name="Rectangle 2">
            <a:extLst>
              <a:ext uri="{FF2B5EF4-FFF2-40B4-BE49-F238E27FC236}">
                <a16:creationId xmlns:a16="http://schemas.microsoft.com/office/drawing/2014/main" id="{94D11D97-F0D8-484F-B635-17DB7A75DBA0}"/>
              </a:ext>
            </a:extLst>
          </p:cNvPr>
          <p:cNvSpPr>
            <a:spLocks noGrp="1" noRot="1" noChangeAspect="1" noChangeArrowheads="1" noTextEdit="1"/>
          </p:cNvSpPr>
          <p:nvPr>
            <p:ph type="sldImg"/>
          </p:nvPr>
        </p:nvSpPr>
        <p:spPr>
          <a:xfrm>
            <a:off x="457200" y="720725"/>
            <a:ext cx="6400800" cy="3600450"/>
          </a:xfrm>
          <a:ln/>
        </p:spPr>
      </p:sp>
      <p:sp>
        <p:nvSpPr>
          <p:cNvPr id="126979" name="Rectangle 3">
            <a:extLst>
              <a:ext uri="{FF2B5EF4-FFF2-40B4-BE49-F238E27FC236}">
                <a16:creationId xmlns:a16="http://schemas.microsoft.com/office/drawing/2014/main" id="{4D962E4F-7FC3-4793-8145-6E3484ABE27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41</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851982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42</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429146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43</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670421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700">
                <a:solidFill>
                  <a:schemeClr val="tx1"/>
                </a:solidFill>
                <a:latin typeface="Arial" charset="0"/>
                <a:cs typeface="Arial" charset="0"/>
              </a:defRPr>
            </a:lvl1pPr>
            <a:lvl2pPr marL="980708" indent="-377195" eaLnBrk="0" hangingPunct="0">
              <a:spcBef>
                <a:spcPct val="30000"/>
              </a:spcBef>
              <a:defRPr sz="1700">
                <a:solidFill>
                  <a:schemeClr val="tx1"/>
                </a:solidFill>
                <a:latin typeface="Arial" charset="0"/>
                <a:cs typeface="Arial" charset="0"/>
              </a:defRPr>
            </a:lvl2pPr>
            <a:lvl3pPr marL="1508782" indent="-301756" eaLnBrk="0" hangingPunct="0">
              <a:spcBef>
                <a:spcPct val="30000"/>
              </a:spcBef>
              <a:defRPr sz="1700">
                <a:solidFill>
                  <a:schemeClr val="tx1"/>
                </a:solidFill>
                <a:latin typeface="Arial" charset="0"/>
                <a:cs typeface="Arial" charset="0"/>
              </a:defRPr>
            </a:lvl3pPr>
            <a:lvl4pPr marL="2112295" indent="-301756" eaLnBrk="0" hangingPunct="0">
              <a:spcBef>
                <a:spcPct val="30000"/>
              </a:spcBef>
              <a:defRPr sz="1700">
                <a:solidFill>
                  <a:schemeClr val="tx1"/>
                </a:solidFill>
                <a:latin typeface="Arial" charset="0"/>
                <a:cs typeface="Arial" charset="0"/>
              </a:defRPr>
            </a:lvl4pPr>
            <a:lvl5pPr marL="2715809" indent="-301756" eaLnBrk="0" hangingPunct="0">
              <a:spcBef>
                <a:spcPct val="30000"/>
              </a:spcBef>
              <a:defRPr sz="1700">
                <a:solidFill>
                  <a:schemeClr val="tx1"/>
                </a:solidFill>
                <a:latin typeface="Arial" charset="0"/>
                <a:cs typeface="Arial" charset="0"/>
              </a:defRPr>
            </a:lvl5pPr>
            <a:lvl6pPr marL="3319321" indent="-301756" eaLnBrk="0" fontAlgn="base" hangingPunct="0">
              <a:spcBef>
                <a:spcPct val="30000"/>
              </a:spcBef>
              <a:spcAft>
                <a:spcPct val="0"/>
              </a:spcAft>
              <a:defRPr sz="1700">
                <a:solidFill>
                  <a:schemeClr val="tx1"/>
                </a:solidFill>
                <a:latin typeface="Arial" charset="0"/>
                <a:cs typeface="Arial" charset="0"/>
              </a:defRPr>
            </a:lvl6pPr>
            <a:lvl7pPr marL="3922835" indent="-301756" eaLnBrk="0" fontAlgn="base" hangingPunct="0">
              <a:spcBef>
                <a:spcPct val="30000"/>
              </a:spcBef>
              <a:spcAft>
                <a:spcPct val="0"/>
              </a:spcAft>
              <a:defRPr sz="1700">
                <a:solidFill>
                  <a:schemeClr val="tx1"/>
                </a:solidFill>
                <a:latin typeface="Arial" charset="0"/>
                <a:cs typeface="Arial" charset="0"/>
              </a:defRPr>
            </a:lvl7pPr>
            <a:lvl8pPr marL="4526347" indent="-301756" eaLnBrk="0" fontAlgn="base" hangingPunct="0">
              <a:spcBef>
                <a:spcPct val="30000"/>
              </a:spcBef>
              <a:spcAft>
                <a:spcPct val="0"/>
              </a:spcAft>
              <a:defRPr sz="1700">
                <a:solidFill>
                  <a:schemeClr val="tx1"/>
                </a:solidFill>
                <a:latin typeface="Arial" charset="0"/>
                <a:cs typeface="Arial" charset="0"/>
              </a:defRPr>
            </a:lvl8pPr>
            <a:lvl9pPr marL="5129861" indent="-301756" eaLnBrk="0" fontAlgn="base" hangingPunct="0">
              <a:spcBef>
                <a:spcPct val="30000"/>
              </a:spcBef>
              <a:spcAft>
                <a:spcPct val="0"/>
              </a:spcAft>
              <a:defRPr sz="1700">
                <a:solidFill>
                  <a:schemeClr val="tx1"/>
                </a:solidFill>
                <a:latin typeface="Arial" charset="0"/>
                <a:cs typeface="Arial" charset="0"/>
              </a:defRPr>
            </a:lvl9pPr>
          </a:lstStyle>
          <a:p>
            <a:pPr defTabSz="966612"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966612"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1262641" y="5543404"/>
            <a:ext cx="6944525" cy="5251643"/>
          </a:xfrm>
          <a:noFill/>
        </p:spPr>
        <p:txBody>
          <a:bodyPr/>
          <a:lstStyle/>
          <a:p>
            <a:pPr>
              <a:spcBef>
                <a:spcPts val="0"/>
              </a:spcBef>
              <a:spcAft>
                <a:spcPts val="1319"/>
              </a:spcAft>
            </a:pPr>
            <a:endParaRPr lang="en-US" altLang="en-US" sz="1700" b="1" dirty="0">
              <a:latin typeface="+mn-lt"/>
            </a:endParaRPr>
          </a:p>
        </p:txBody>
      </p:sp>
      <p:sp>
        <p:nvSpPr>
          <p:cNvPr id="2" name="Date Placeholder 1"/>
          <p:cNvSpPr>
            <a:spLocks noGrp="1"/>
          </p:cNvSpPr>
          <p:nvPr>
            <p:ph type="dt" idx="10"/>
          </p:nvPr>
        </p:nvSpPr>
        <p:spPr/>
        <p:txBody>
          <a:bodyPr/>
          <a:lstStyle/>
          <a:p>
            <a:pPr defTabSz="966612">
              <a:defRPr/>
            </a:pPr>
            <a:r>
              <a:rPr lang="en-US" sz="1400">
                <a:solidFill>
                  <a:srgbClr val="000000"/>
                </a:solidFill>
              </a:rPr>
              <a:t>6/24/2018</a:t>
            </a:r>
          </a:p>
        </p:txBody>
      </p:sp>
      <p:sp>
        <p:nvSpPr>
          <p:cNvPr id="3" name="Header Placeholder 2"/>
          <p:cNvSpPr>
            <a:spLocks noGrp="1"/>
          </p:cNvSpPr>
          <p:nvPr>
            <p:ph type="hdr" sz="quarter" idx="11"/>
          </p:nvPr>
        </p:nvSpPr>
        <p:spPr/>
        <p:txBody>
          <a:bodyPr/>
          <a:lstStyle/>
          <a:p>
            <a:pPr defTabSz="966612">
              <a:defRPr/>
            </a:pPr>
            <a:r>
              <a:rPr lang="en-US" sz="14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193ED90-A024-4497-B384-D28606325E6F}"/>
              </a:ext>
            </a:extLst>
          </p:cNvPr>
          <p:cNvSpPr>
            <a:spLocks noGrp="1" noChangeArrowheads="1"/>
          </p:cNvSpPr>
          <p:nvPr>
            <p:ph type="sldNum" sz="quarter" idx="5"/>
          </p:nvPr>
        </p:nvSpPr>
        <p:spPr>
          <a:ln/>
        </p:spPr>
        <p:txBody>
          <a:bodyPr/>
          <a:lstStyle/>
          <a:p>
            <a:fld id="{D44F61A6-BD12-4D12-81A3-C425C112D9F5}" type="slidenum">
              <a:rPr lang="en-US" altLang="en-US"/>
              <a:pPr/>
              <a:t>44</a:t>
            </a:fld>
            <a:endParaRPr lang="en-US" altLang="en-US"/>
          </a:p>
        </p:txBody>
      </p:sp>
      <p:sp>
        <p:nvSpPr>
          <p:cNvPr id="20482" name="Rectangle 2">
            <a:extLst>
              <a:ext uri="{FF2B5EF4-FFF2-40B4-BE49-F238E27FC236}">
                <a16:creationId xmlns:a16="http://schemas.microsoft.com/office/drawing/2014/main" id="{92EF3437-CAD9-403D-8BBC-A0F9CAD8B289}"/>
              </a:ext>
            </a:extLst>
          </p:cNvPr>
          <p:cNvSpPr>
            <a:spLocks noGrp="1" noRot="1" noChangeAspect="1" noChangeArrowheads="1" noTextEdit="1"/>
          </p:cNvSpPr>
          <p:nvPr>
            <p:ph type="sldImg"/>
          </p:nvPr>
        </p:nvSpPr>
        <p:spPr>
          <a:xfrm>
            <a:off x="457200" y="720725"/>
            <a:ext cx="6400800" cy="3600450"/>
          </a:xfrm>
          <a:ln/>
        </p:spPr>
      </p:sp>
      <p:sp>
        <p:nvSpPr>
          <p:cNvPr id="20483" name="Rectangle 3">
            <a:extLst>
              <a:ext uri="{FF2B5EF4-FFF2-40B4-BE49-F238E27FC236}">
                <a16:creationId xmlns:a16="http://schemas.microsoft.com/office/drawing/2014/main" id="{C644EEF7-5872-40A3-A8FE-BB6F350ACC3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447EBA4-E983-40C2-8013-46C426B5B54D}"/>
              </a:ext>
            </a:extLst>
          </p:cNvPr>
          <p:cNvSpPr>
            <a:spLocks noGrp="1" noChangeArrowheads="1"/>
          </p:cNvSpPr>
          <p:nvPr>
            <p:ph type="sldNum" sz="quarter" idx="5"/>
          </p:nvPr>
        </p:nvSpPr>
        <p:spPr>
          <a:ln/>
        </p:spPr>
        <p:txBody>
          <a:bodyPr/>
          <a:lstStyle/>
          <a:p>
            <a:fld id="{AD4B5F61-1C47-4739-90F6-3569F8CA8A0C}" type="slidenum">
              <a:rPr lang="en-US" altLang="en-US"/>
              <a:pPr/>
              <a:t>45</a:t>
            </a:fld>
            <a:endParaRPr lang="en-US" altLang="en-US"/>
          </a:p>
        </p:txBody>
      </p:sp>
      <p:sp>
        <p:nvSpPr>
          <p:cNvPr id="131074" name="Rectangle 2">
            <a:extLst>
              <a:ext uri="{FF2B5EF4-FFF2-40B4-BE49-F238E27FC236}">
                <a16:creationId xmlns:a16="http://schemas.microsoft.com/office/drawing/2014/main" id="{A2C712D2-22C9-433D-A662-CE1D06CCF568}"/>
              </a:ext>
            </a:extLst>
          </p:cNvPr>
          <p:cNvSpPr>
            <a:spLocks noGrp="1" noRot="1" noChangeAspect="1" noChangeArrowheads="1" noTextEdit="1"/>
          </p:cNvSpPr>
          <p:nvPr>
            <p:ph type="sldImg"/>
          </p:nvPr>
        </p:nvSpPr>
        <p:spPr>
          <a:xfrm>
            <a:off x="457200" y="720725"/>
            <a:ext cx="6400800" cy="3600450"/>
          </a:xfrm>
          <a:ln/>
        </p:spPr>
      </p:sp>
      <p:sp>
        <p:nvSpPr>
          <p:cNvPr id="131075" name="Rectangle 3">
            <a:extLst>
              <a:ext uri="{FF2B5EF4-FFF2-40B4-BE49-F238E27FC236}">
                <a16:creationId xmlns:a16="http://schemas.microsoft.com/office/drawing/2014/main" id="{D6E5F7B9-4D9C-4EF3-B20E-7AD64901560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985C3EF-7B87-4207-A29C-D80752630538}"/>
              </a:ext>
            </a:extLst>
          </p:cNvPr>
          <p:cNvSpPr>
            <a:spLocks noGrp="1" noChangeArrowheads="1"/>
          </p:cNvSpPr>
          <p:nvPr>
            <p:ph type="sldNum" sz="quarter" idx="5"/>
          </p:nvPr>
        </p:nvSpPr>
        <p:spPr>
          <a:ln/>
        </p:spPr>
        <p:txBody>
          <a:bodyPr/>
          <a:lstStyle/>
          <a:p>
            <a:fld id="{36614653-772E-40DC-BC2C-87EC692D4A84}" type="slidenum">
              <a:rPr lang="en-US" altLang="en-US"/>
              <a:pPr/>
              <a:t>47</a:t>
            </a:fld>
            <a:endParaRPr lang="en-US" altLang="en-US"/>
          </a:p>
        </p:txBody>
      </p:sp>
      <p:sp>
        <p:nvSpPr>
          <p:cNvPr id="129026" name="Rectangle 2">
            <a:extLst>
              <a:ext uri="{FF2B5EF4-FFF2-40B4-BE49-F238E27FC236}">
                <a16:creationId xmlns:a16="http://schemas.microsoft.com/office/drawing/2014/main" id="{9DE6BF13-EA11-418B-B5C7-0D5FB6179126}"/>
              </a:ext>
            </a:extLst>
          </p:cNvPr>
          <p:cNvSpPr>
            <a:spLocks noGrp="1" noRot="1" noChangeAspect="1" noChangeArrowheads="1" noTextEdit="1"/>
          </p:cNvSpPr>
          <p:nvPr>
            <p:ph type="sldImg"/>
          </p:nvPr>
        </p:nvSpPr>
        <p:spPr>
          <a:xfrm>
            <a:off x="457200" y="720725"/>
            <a:ext cx="6400800" cy="3600450"/>
          </a:xfrm>
          <a:ln/>
        </p:spPr>
      </p:sp>
      <p:sp>
        <p:nvSpPr>
          <p:cNvPr id="129027" name="Rectangle 3">
            <a:extLst>
              <a:ext uri="{FF2B5EF4-FFF2-40B4-BE49-F238E27FC236}">
                <a16:creationId xmlns:a16="http://schemas.microsoft.com/office/drawing/2014/main" id="{88DA2CEB-0035-44F0-8F96-B79737AB7FB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EDDB809-C800-4336-A017-F22C1B7C42FB}"/>
              </a:ext>
            </a:extLst>
          </p:cNvPr>
          <p:cNvSpPr>
            <a:spLocks noGrp="1" noChangeArrowheads="1"/>
          </p:cNvSpPr>
          <p:nvPr>
            <p:ph type="sldNum" sz="quarter" idx="5"/>
          </p:nvPr>
        </p:nvSpPr>
        <p:spPr>
          <a:ln/>
        </p:spPr>
        <p:txBody>
          <a:bodyPr/>
          <a:lstStyle/>
          <a:p>
            <a:fld id="{AAB1EF22-94FA-4237-AAD5-73DCE497FFA5}" type="slidenum">
              <a:rPr lang="en-US" altLang="en-US"/>
              <a:pPr/>
              <a:t>48</a:t>
            </a:fld>
            <a:endParaRPr lang="en-US" altLang="en-US"/>
          </a:p>
        </p:txBody>
      </p:sp>
      <p:sp>
        <p:nvSpPr>
          <p:cNvPr id="22530" name="Rectangle 2">
            <a:extLst>
              <a:ext uri="{FF2B5EF4-FFF2-40B4-BE49-F238E27FC236}">
                <a16:creationId xmlns:a16="http://schemas.microsoft.com/office/drawing/2014/main" id="{60EDBE32-0743-4540-85AC-52E98562773D}"/>
              </a:ext>
            </a:extLst>
          </p:cNvPr>
          <p:cNvSpPr>
            <a:spLocks noGrp="1" noRot="1" noChangeAspect="1" noChangeArrowheads="1" noTextEdit="1"/>
          </p:cNvSpPr>
          <p:nvPr>
            <p:ph type="sldImg"/>
          </p:nvPr>
        </p:nvSpPr>
        <p:spPr>
          <a:xfrm>
            <a:off x="457200" y="720725"/>
            <a:ext cx="6400800" cy="3600450"/>
          </a:xfrm>
          <a:ln/>
        </p:spPr>
      </p:sp>
      <p:sp>
        <p:nvSpPr>
          <p:cNvPr id="22531" name="Rectangle 3">
            <a:extLst>
              <a:ext uri="{FF2B5EF4-FFF2-40B4-BE49-F238E27FC236}">
                <a16:creationId xmlns:a16="http://schemas.microsoft.com/office/drawing/2014/main" id="{22987B30-3C99-4263-A2A3-B295AAA30A1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0D33549-A8CB-4221-83A9-F111A83382AD}"/>
              </a:ext>
            </a:extLst>
          </p:cNvPr>
          <p:cNvSpPr>
            <a:spLocks noGrp="1" noChangeArrowheads="1"/>
          </p:cNvSpPr>
          <p:nvPr>
            <p:ph type="sldNum" sz="quarter" idx="5"/>
          </p:nvPr>
        </p:nvSpPr>
        <p:spPr>
          <a:ln/>
        </p:spPr>
        <p:txBody>
          <a:bodyPr/>
          <a:lstStyle/>
          <a:p>
            <a:fld id="{EEC804F8-0025-443D-8296-541DEAEBFA54}" type="slidenum">
              <a:rPr lang="en-US" altLang="en-US"/>
              <a:pPr/>
              <a:t>49</a:t>
            </a:fld>
            <a:endParaRPr lang="en-US" altLang="en-US"/>
          </a:p>
        </p:txBody>
      </p:sp>
      <p:sp>
        <p:nvSpPr>
          <p:cNvPr id="133122" name="Rectangle 2">
            <a:extLst>
              <a:ext uri="{FF2B5EF4-FFF2-40B4-BE49-F238E27FC236}">
                <a16:creationId xmlns:a16="http://schemas.microsoft.com/office/drawing/2014/main" id="{57DCFE93-2BEE-4E1A-9CE3-3F5C86A54B4C}"/>
              </a:ext>
            </a:extLst>
          </p:cNvPr>
          <p:cNvSpPr>
            <a:spLocks noGrp="1" noRot="1" noChangeAspect="1" noChangeArrowheads="1" noTextEdit="1"/>
          </p:cNvSpPr>
          <p:nvPr>
            <p:ph type="sldImg"/>
          </p:nvPr>
        </p:nvSpPr>
        <p:spPr>
          <a:xfrm>
            <a:off x="457200" y="720725"/>
            <a:ext cx="6400800" cy="3600450"/>
          </a:xfrm>
          <a:ln/>
        </p:spPr>
      </p:sp>
      <p:sp>
        <p:nvSpPr>
          <p:cNvPr id="133123" name="Rectangle 3">
            <a:extLst>
              <a:ext uri="{FF2B5EF4-FFF2-40B4-BE49-F238E27FC236}">
                <a16:creationId xmlns:a16="http://schemas.microsoft.com/office/drawing/2014/main" id="{9867D44B-72BC-42F0-99E6-DE76122AD03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50</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0963463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52</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6085409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53</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4839110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54</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2419853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6175FD-3E56-4836-B39D-2E2DC2CE57A6}"/>
              </a:ext>
            </a:extLst>
          </p:cNvPr>
          <p:cNvSpPr>
            <a:spLocks noGrp="1" noChangeArrowheads="1"/>
          </p:cNvSpPr>
          <p:nvPr>
            <p:ph type="sldNum" sz="quarter" idx="5"/>
          </p:nvPr>
        </p:nvSpPr>
        <p:spPr>
          <a:ln/>
        </p:spPr>
        <p:txBody>
          <a:bodyPr/>
          <a:lstStyle/>
          <a:p>
            <a:fld id="{3D35945F-128B-4B6F-B308-E19FAB161565}" type="slidenum">
              <a:rPr lang="en-US" altLang="en-US"/>
              <a:pPr/>
              <a:t>55</a:t>
            </a:fld>
            <a:endParaRPr lang="en-US" altLang="en-US"/>
          </a:p>
        </p:txBody>
      </p:sp>
      <p:sp>
        <p:nvSpPr>
          <p:cNvPr id="24578" name="Rectangle 2">
            <a:extLst>
              <a:ext uri="{FF2B5EF4-FFF2-40B4-BE49-F238E27FC236}">
                <a16:creationId xmlns:a16="http://schemas.microsoft.com/office/drawing/2014/main" id="{2EDBA3F4-6ABE-4663-8175-4E830238C3DD}"/>
              </a:ext>
            </a:extLst>
          </p:cNvPr>
          <p:cNvSpPr>
            <a:spLocks noGrp="1" noRot="1" noChangeAspect="1" noChangeArrowheads="1" noTextEdit="1"/>
          </p:cNvSpPr>
          <p:nvPr>
            <p:ph type="sldImg"/>
          </p:nvPr>
        </p:nvSpPr>
        <p:spPr>
          <a:xfrm>
            <a:off x="457200" y="720725"/>
            <a:ext cx="6400800" cy="3600450"/>
          </a:xfrm>
          <a:ln/>
        </p:spPr>
      </p:sp>
      <p:sp>
        <p:nvSpPr>
          <p:cNvPr id="24579" name="Rectangle 3">
            <a:extLst>
              <a:ext uri="{FF2B5EF4-FFF2-40B4-BE49-F238E27FC236}">
                <a16:creationId xmlns:a16="http://schemas.microsoft.com/office/drawing/2014/main" id="{55DBC31F-7BFB-4C23-92C2-2D87BB1C1AF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800">
                <a:solidFill>
                  <a:schemeClr val="tx1"/>
                </a:solidFill>
                <a:latin typeface="Arial" charset="0"/>
                <a:cs typeface="Arial" charset="0"/>
              </a:defRPr>
            </a:lvl1pPr>
            <a:lvl2pPr marL="1036554" indent="-398674" eaLnBrk="0" hangingPunct="0">
              <a:spcBef>
                <a:spcPct val="30000"/>
              </a:spcBef>
              <a:defRPr sz="1800">
                <a:solidFill>
                  <a:schemeClr val="tx1"/>
                </a:solidFill>
                <a:latin typeface="Arial" charset="0"/>
                <a:cs typeface="Arial" charset="0"/>
              </a:defRPr>
            </a:lvl2pPr>
            <a:lvl3pPr marL="1594700" indent="-318940" eaLnBrk="0" hangingPunct="0">
              <a:spcBef>
                <a:spcPct val="30000"/>
              </a:spcBef>
              <a:defRPr sz="1800">
                <a:solidFill>
                  <a:schemeClr val="tx1"/>
                </a:solidFill>
                <a:latin typeface="Arial" charset="0"/>
                <a:cs typeface="Arial" charset="0"/>
              </a:defRPr>
            </a:lvl3pPr>
            <a:lvl4pPr marL="2232579" indent="-318940" eaLnBrk="0" hangingPunct="0">
              <a:spcBef>
                <a:spcPct val="30000"/>
              </a:spcBef>
              <a:defRPr sz="1800">
                <a:solidFill>
                  <a:schemeClr val="tx1"/>
                </a:solidFill>
                <a:latin typeface="Arial" charset="0"/>
                <a:cs typeface="Arial" charset="0"/>
              </a:defRPr>
            </a:lvl4pPr>
            <a:lvl5pPr marL="2870461" indent="-318940" eaLnBrk="0" hangingPunct="0">
              <a:spcBef>
                <a:spcPct val="30000"/>
              </a:spcBef>
              <a:defRPr sz="1800">
                <a:solidFill>
                  <a:schemeClr val="tx1"/>
                </a:solidFill>
                <a:latin typeface="Arial" charset="0"/>
                <a:cs typeface="Arial" charset="0"/>
              </a:defRPr>
            </a:lvl5pPr>
            <a:lvl6pPr marL="3508340" indent="-318940" eaLnBrk="0" fontAlgn="base" hangingPunct="0">
              <a:spcBef>
                <a:spcPct val="30000"/>
              </a:spcBef>
              <a:spcAft>
                <a:spcPct val="0"/>
              </a:spcAft>
              <a:defRPr sz="1800">
                <a:solidFill>
                  <a:schemeClr val="tx1"/>
                </a:solidFill>
                <a:latin typeface="Arial" charset="0"/>
                <a:cs typeface="Arial" charset="0"/>
              </a:defRPr>
            </a:lvl6pPr>
            <a:lvl7pPr marL="4146222" indent="-318940" eaLnBrk="0" fontAlgn="base" hangingPunct="0">
              <a:spcBef>
                <a:spcPct val="30000"/>
              </a:spcBef>
              <a:spcAft>
                <a:spcPct val="0"/>
              </a:spcAft>
              <a:defRPr sz="1800">
                <a:solidFill>
                  <a:schemeClr val="tx1"/>
                </a:solidFill>
                <a:latin typeface="Arial" charset="0"/>
                <a:cs typeface="Arial" charset="0"/>
              </a:defRPr>
            </a:lvl7pPr>
            <a:lvl8pPr marL="4784101" indent="-318940" eaLnBrk="0" fontAlgn="base" hangingPunct="0">
              <a:spcBef>
                <a:spcPct val="30000"/>
              </a:spcBef>
              <a:spcAft>
                <a:spcPct val="0"/>
              </a:spcAft>
              <a:defRPr sz="1800">
                <a:solidFill>
                  <a:schemeClr val="tx1"/>
                </a:solidFill>
                <a:latin typeface="Arial" charset="0"/>
                <a:cs typeface="Arial" charset="0"/>
              </a:defRPr>
            </a:lvl8pPr>
            <a:lvl9pPr marL="5421981" indent="-318940" eaLnBrk="0" fontAlgn="base" hangingPunct="0">
              <a:spcBef>
                <a:spcPct val="30000"/>
              </a:spcBef>
              <a:spcAft>
                <a:spcPct val="0"/>
              </a:spcAft>
              <a:defRPr sz="1800">
                <a:solidFill>
                  <a:schemeClr val="tx1"/>
                </a:solidFill>
                <a:latin typeface="Arial" charset="0"/>
                <a:cs typeface="Arial" charset="0"/>
              </a:defRPr>
            </a:lvl9pPr>
          </a:lstStyle>
          <a:p>
            <a:pPr defTabSz="1021655"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21655"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1346818" y="5820575"/>
            <a:ext cx="7407493" cy="5514225"/>
          </a:xfrm>
          <a:noFill/>
        </p:spPr>
        <p:txBody>
          <a:bodyPr/>
          <a:lstStyle/>
          <a:p>
            <a:pPr>
              <a:spcBef>
                <a:spcPts val="0"/>
              </a:spcBef>
              <a:spcAft>
                <a:spcPts val="1393"/>
              </a:spcAft>
            </a:pPr>
            <a:endParaRPr lang="en-US" altLang="en-US" sz="1800" b="1" dirty="0">
              <a:latin typeface="+mn-lt"/>
            </a:endParaRPr>
          </a:p>
        </p:txBody>
      </p:sp>
      <p:sp>
        <p:nvSpPr>
          <p:cNvPr id="3" name="Header Placeholder 2"/>
          <p:cNvSpPr>
            <a:spLocks noGrp="1"/>
          </p:cNvSpPr>
          <p:nvPr>
            <p:ph type="hdr" sz="quarter" idx="11"/>
          </p:nvPr>
        </p:nvSpPr>
        <p:spPr/>
        <p:txBody>
          <a:bodyPr/>
          <a:lstStyle/>
          <a:p>
            <a:pPr defTabSz="1021655">
              <a:defRPr/>
            </a:pPr>
            <a:r>
              <a:rPr 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4" name="Footer Placeholder 3"/>
          <p:cNvSpPr>
            <a:spLocks noGrp="1"/>
          </p:cNvSpPr>
          <p:nvPr>
            <p:ph type="ftr" sz="quarter" idx="12"/>
          </p:nvPr>
        </p:nvSpPr>
        <p:spPr/>
        <p:txBody>
          <a:bodyPr/>
          <a:lstStyle/>
          <a:p>
            <a:pPr defTabSz="1021655">
              <a:defRPr/>
            </a:pPr>
            <a:r>
              <a:rPr lang="en-US">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56</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7693551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57</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0313780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3EB12FD-444C-4CB5-8E4E-B703F2790B14}"/>
              </a:ext>
            </a:extLst>
          </p:cNvPr>
          <p:cNvSpPr>
            <a:spLocks noGrp="1" noChangeArrowheads="1"/>
          </p:cNvSpPr>
          <p:nvPr>
            <p:ph type="sldNum" sz="quarter" idx="5"/>
          </p:nvPr>
        </p:nvSpPr>
        <p:spPr>
          <a:ln/>
        </p:spPr>
        <p:txBody>
          <a:bodyPr/>
          <a:lstStyle/>
          <a:p>
            <a:fld id="{0ECAD898-F4B8-4F31-8404-EAEA6CE66432}" type="slidenum">
              <a:rPr lang="en-US" altLang="en-US"/>
              <a:pPr/>
              <a:t>58</a:t>
            </a:fld>
            <a:endParaRPr lang="en-US" altLang="en-US"/>
          </a:p>
        </p:txBody>
      </p:sp>
      <p:sp>
        <p:nvSpPr>
          <p:cNvPr id="141314" name="Rectangle 2">
            <a:extLst>
              <a:ext uri="{FF2B5EF4-FFF2-40B4-BE49-F238E27FC236}">
                <a16:creationId xmlns:a16="http://schemas.microsoft.com/office/drawing/2014/main" id="{9CA08A6B-0F32-4A6C-8E30-39624E39885D}"/>
              </a:ext>
            </a:extLst>
          </p:cNvPr>
          <p:cNvSpPr>
            <a:spLocks noGrp="1" noRot="1" noChangeAspect="1" noChangeArrowheads="1" noTextEdit="1"/>
          </p:cNvSpPr>
          <p:nvPr>
            <p:ph type="sldImg"/>
          </p:nvPr>
        </p:nvSpPr>
        <p:spPr>
          <a:xfrm>
            <a:off x="457200" y="720725"/>
            <a:ext cx="6400800" cy="3600450"/>
          </a:xfrm>
          <a:ln/>
        </p:spPr>
      </p:sp>
      <p:sp>
        <p:nvSpPr>
          <p:cNvPr id="141315" name="Rectangle 3">
            <a:extLst>
              <a:ext uri="{FF2B5EF4-FFF2-40B4-BE49-F238E27FC236}">
                <a16:creationId xmlns:a16="http://schemas.microsoft.com/office/drawing/2014/main" id="{CBEBD26A-AD04-4E6B-9B62-1E9A408EF3C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F9AC666-CA6F-42EE-96D0-2DBE0A9123F2}"/>
              </a:ext>
            </a:extLst>
          </p:cNvPr>
          <p:cNvSpPr>
            <a:spLocks noGrp="1" noChangeArrowheads="1"/>
          </p:cNvSpPr>
          <p:nvPr>
            <p:ph type="sldNum" sz="quarter" idx="5"/>
          </p:nvPr>
        </p:nvSpPr>
        <p:spPr>
          <a:ln/>
        </p:spPr>
        <p:txBody>
          <a:bodyPr/>
          <a:lstStyle/>
          <a:p>
            <a:fld id="{E988AD72-3245-4060-9FFF-10633DF0AD1A}" type="slidenum">
              <a:rPr lang="en-US" altLang="en-US"/>
              <a:pPr/>
              <a:t>59</a:t>
            </a:fld>
            <a:endParaRPr lang="en-US" altLang="en-US"/>
          </a:p>
        </p:txBody>
      </p:sp>
      <p:sp>
        <p:nvSpPr>
          <p:cNvPr id="143362" name="Rectangle 2">
            <a:extLst>
              <a:ext uri="{FF2B5EF4-FFF2-40B4-BE49-F238E27FC236}">
                <a16:creationId xmlns:a16="http://schemas.microsoft.com/office/drawing/2014/main" id="{227FDCAD-B352-44C2-92F4-680DAF32B5A5}"/>
              </a:ext>
            </a:extLst>
          </p:cNvPr>
          <p:cNvSpPr>
            <a:spLocks noGrp="1" noRot="1" noChangeAspect="1" noChangeArrowheads="1" noTextEdit="1"/>
          </p:cNvSpPr>
          <p:nvPr>
            <p:ph type="sldImg"/>
          </p:nvPr>
        </p:nvSpPr>
        <p:spPr>
          <a:xfrm>
            <a:off x="457200" y="720725"/>
            <a:ext cx="6400800" cy="3600450"/>
          </a:xfrm>
          <a:ln/>
        </p:spPr>
      </p:sp>
      <p:sp>
        <p:nvSpPr>
          <p:cNvPr id="143363" name="Rectangle 3">
            <a:extLst>
              <a:ext uri="{FF2B5EF4-FFF2-40B4-BE49-F238E27FC236}">
                <a16:creationId xmlns:a16="http://schemas.microsoft.com/office/drawing/2014/main" id="{FE1634C8-EE80-428B-BB62-B8CB612FBAB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60</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3323992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62</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0613889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63</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894110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64</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8211702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65</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3509039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66</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344663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400">
                <a:solidFill>
                  <a:schemeClr val="tx1"/>
                </a:solidFill>
                <a:latin typeface="Arial" panose="020B0604020202020204" pitchFamily="34" charset="0"/>
                <a:cs typeface="Arial" panose="020B0604020202020204" pitchFamily="34" charset="0"/>
              </a:defRPr>
            </a:lvl1pPr>
            <a:lvl2pPr marL="1035997" indent="-397369">
              <a:spcBef>
                <a:spcPct val="30000"/>
              </a:spcBef>
              <a:defRPr sz="1400">
                <a:solidFill>
                  <a:schemeClr val="tx1"/>
                </a:solidFill>
                <a:latin typeface="Arial" panose="020B0604020202020204" pitchFamily="34" charset="0"/>
                <a:cs typeface="Arial" panose="020B0604020202020204" pitchFamily="34" charset="0"/>
              </a:defRPr>
            </a:lvl2pPr>
            <a:lvl3pPr marL="1594798" indent="-317541">
              <a:spcBef>
                <a:spcPct val="30000"/>
              </a:spcBef>
              <a:defRPr sz="1400">
                <a:solidFill>
                  <a:schemeClr val="tx1"/>
                </a:solidFill>
                <a:latin typeface="Arial" panose="020B0604020202020204" pitchFamily="34" charset="0"/>
                <a:cs typeface="Arial" panose="020B0604020202020204" pitchFamily="34" charset="0"/>
              </a:defRPr>
            </a:lvl3pPr>
            <a:lvl4pPr marL="2231652" indent="-317541">
              <a:spcBef>
                <a:spcPct val="30000"/>
              </a:spcBef>
              <a:defRPr sz="1400">
                <a:solidFill>
                  <a:schemeClr val="tx1"/>
                </a:solidFill>
                <a:latin typeface="Arial" panose="020B0604020202020204" pitchFamily="34" charset="0"/>
                <a:cs typeface="Arial" panose="020B0604020202020204" pitchFamily="34" charset="0"/>
              </a:defRPr>
            </a:lvl4pPr>
            <a:lvl5pPr marL="2870281" indent="-317541">
              <a:spcBef>
                <a:spcPct val="30000"/>
              </a:spcBef>
              <a:defRPr sz="1400">
                <a:solidFill>
                  <a:schemeClr val="tx1"/>
                </a:solidFill>
                <a:latin typeface="Arial" panose="020B0604020202020204" pitchFamily="34" charset="0"/>
                <a:cs typeface="Arial" panose="020B0604020202020204" pitchFamily="34" charset="0"/>
              </a:defRPr>
            </a:lvl5pPr>
            <a:lvl6pPr marL="3381184" indent="-317541" eaLnBrk="0" fontAlgn="base" hangingPunct="0">
              <a:spcBef>
                <a:spcPct val="30000"/>
              </a:spcBef>
              <a:spcAft>
                <a:spcPct val="0"/>
              </a:spcAft>
              <a:defRPr sz="1400">
                <a:solidFill>
                  <a:schemeClr val="tx1"/>
                </a:solidFill>
                <a:latin typeface="Arial" panose="020B0604020202020204" pitchFamily="34" charset="0"/>
                <a:cs typeface="Arial" panose="020B0604020202020204" pitchFamily="34" charset="0"/>
              </a:defRPr>
            </a:lvl6pPr>
            <a:lvl7pPr marL="3892087" indent="-317541" eaLnBrk="0" fontAlgn="base" hangingPunct="0">
              <a:spcBef>
                <a:spcPct val="30000"/>
              </a:spcBef>
              <a:spcAft>
                <a:spcPct val="0"/>
              </a:spcAft>
              <a:defRPr sz="1400">
                <a:solidFill>
                  <a:schemeClr val="tx1"/>
                </a:solidFill>
                <a:latin typeface="Arial" panose="020B0604020202020204" pitchFamily="34" charset="0"/>
                <a:cs typeface="Arial" panose="020B0604020202020204" pitchFamily="34" charset="0"/>
              </a:defRPr>
            </a:lvl7pPr>
            <a:lvl8pPr marL="4402990" indent="-317541" eaLnBrk="0" fontAlgn="base" hangingPunct="0">
              <a:spcBef>
                <a:spcPct val="30000"/>
              </a:spcBef>
              <a:spcAft>
                <a:spcPct val="0"/>
              </a:spcAft>
              <a:defRPr sz="1400">
                <a:solidFill>
                  <a:schemeClr val="tx1"/>
                </a:solidFill>
                <a:latin typeface="Arial" panose="020B0604020202020204" pitchFamily="34" charset="0"/>
                <a:cs typeface="Arial" panose="020B0604020202020204" pitchFamily="34" charset="0"/>
              </a:defRPr>
            </a:lvl8pPr>
            <a:lvl9pPr marL="4913892" indent="-317541" eaLnBrk="0" fontAlgn="base" hangingPunct="0">
              <a:spcBef>
                <a:spcPct val="30000"/>
              </a:spcBef>
              <a:spcAft>
                <a:spcPct val="0"/>
              </a:spcAft>
              <a:defRPr sz="1400">
                <a:solidFill>
                  <a:schemeClr val="tx1"/>
                </a:solidFill>
                <a:latin typeface="Arial" panose="020B0604020202020204" pitchFamily="34" charset="0"/>
                <a:cs typeface="Arial" panose="020B0604020202020204" pitchFamily="34" charset="0"/>
              </a:defRPr>
            </a:lvl9pPr>
          </a:lstStyle>
          <a:p>
            <a:pPr defTabSz="1021806">
              <a:spcBef>
                <a:spcPct val="0"/>
              </a:spcBef>
              <a:defRPr/>
            </a:pPr>
            <a:fld id="{F2A336B0-4F46-4FEA-BD6B-3A7DD238EB45}" type="slidenum">
              <a:rPr lang="en-US" altLang="en-US" sz="1800">
                <a:solidFill>
                  <a:srgbClr val="000000"/>
                </a:solidFill>
                <a:latin typeface="Calibri" panose="020F0502020204030204" pitchFamily="34" charset="0"/>
                <a:cs typeface="Calibri" panose="020F0502020204030204" pitchFamily="34" charset="0"/>
              </a:rPr>
              <a:pPr defTabSz="1021806">
                <a:spcBef>
                  <a:spcPct val="0"/>
                </a:spcBef>
                <a:defRPr/>
              </a:pPr>
              <a:t>6</a:t>
            </a:fld>
            <a:endParaRPr lang="en-US" altLang="en-US" sz="18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457200" y="720725"/>
            <a:ext cx="6400800" cy="3600450"/>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347442" y="5821228"/>
            <a:ext cx="7407318" cy="5513189"/>
          </a:xfrm>
        </p:spPr>
        <p:txBody>
          <a:bodyPr/>
          <a:lstStyle/>
          <a:p>
            <a:pPr>
              <a:spcBef>
                <a:spcPts val="0"/>
              </a:spcBef>
              <a:spcAft>
                <a:spcPts val="1394"/>
              </a:spcAft>
              <a:defRPr/>
            </a:pPr>
            <a:endParaRPr lang="en-US" altLang="en-US" sz="18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21806">
              <a:defRPr/>
            </a:pPr>
            <a:r>
              <a:rPr lang="en-US" altLang="en-US" sz="15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21806">
              <a:defRPr/>
            </a:pPr>
            <a:r>
              <a:rPr lang="en-US" altLang="en-US" sz="15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21806">
              <a:defRPr/>
            </a:pPr>
            <a:r>
              <a:rPr lang="en-US" altLang="en-US" sz="15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67</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6916428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68</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21754351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83</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2771756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10</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4002998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11</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771113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E74565-541A-4454-A39B-CEF2E3E2D69A}"/>
              </a:ext>
            </a:extLst>
          </p:cNvPr>
          <p:cNvSpPr>
            <a:spLocks noGrp="1" noChangeArrowheads="1"/>
          </p:cNvSpPr>
          <p:nvPr>
            <p:ph type="sldNum" sz="quarter" idx="5"/>
          </p:nvPr>
        </p:nvSpPr>
        <p:spPr>
          <a:ln/>
        </p:spPr>
        <p:txBody>
          <a:bodyPr/>
          <a:lstStyle/>
          <a:p>
            <a:fld id="{D866802E-48D1-47FB-8946-8E2AE4C544A1}" type="slidenum">
              <a:rPr lang="en-US" altLang="en-US"/>
              <a:pPr/>
              <a:t>12</a:t>
            </a:fld>
            <a:endParaRPr lang="en-US" altLang="en-US"/>
          </a:p>
        </p:txBody>
      </p:sp>
      <p:sp>
        <p:nvSpPr>
          <p:cNvPr id="174082" name="Rectangle 2">
            <a:extLst>
              <a:ext uri="{FF2B5EF4-FFF2-40B4-BE49-F238E27FC236}">
                <a16:creationId xmlns:a16="http://schemas.microsoft.com/office/drawing/2014/main" id="{45C091FB-C833-49E8-B7DE-F66B08DD07DB}"/>
              </a:ext>
            </a:extLst>
          </p:cNvPr>
          <p:cNvSpPr>
            <a:spLocks noGrp="1" noRot="1" noChangeAspect="1" noChangeArrowheads="1" noTextEdit="1"/>
          </p:cNvSpPr>
          <p:nvPr>
            <p:ph type="sldImg"/>
          </p:nvPr>
        </p:nvSpPr>
        <p:spPr>
          <a:xfrm>
            <a:off x="457200" y="720725"/>
            <a:ext cx="6400800" cy="3600450"/>
          </a:xfrm>
          <a:ln/>
        </p:spPr>
      </p:sp>
      <p:sp>
        <p:nvSpPr>
          <p:cNvPr id="174083" name="Rectangle 3">
            <a:extLst>
              <a:ext uri="{FF2B5EF4-FFF2-40B4-BE49-F238E27FC236}">
                <a16:creationId xmlns:a16="http://schemas.microsoft.com/office/drawing/2014/main" id="{027CF65A-3A23-4A34-90A8-5A8CED1AD92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632315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65BB15-6DF5-41A4-9756-413D3007302F}" type="slidenum">
              <a:rPr lang="en-US" altLang="en-US" smtClean="0"/>
              <a:pPr>
                <a:defRPr/>
              </a:pPr>
              <a:t>‹#›</a:t>
            </a:fld>
            <a:endParaRPr lang="en-US" altLang="en-US"/>
          </a:p>
        </p:txBody>
      </p:sp>
    </p:spTree>
    <p:extLst>
      <p:ext uri="{BB962C8B-B14F-4D97-AF65-F5344CB8AC3E}">
        <p14:creationId xmlns:p14="http://schemas.microsoft.com/office/powerpoint/2010/main" val="3142267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3D47961-179F-4996-BBEE-0638F8BE28C7}" type="slidenum">
              <a:rPr lang="en-US" altLang="en-US" smtClean="0"/>
              <a:pPr>
                <a:defRPr/>
              </a:pPr>
              <a:t>‹#›</a:t>
            </a:fld>
            <a:endParaRPr lang="en-US" altLang="en-US"/>
          </a:p>
        </p:txBody>
      </p:sp>
    </p:spTree>
    <p:extLst>
      <p:ext uri="{BB962C8B-B14F-4D97-AF65-F5344CB8AC3E}">
        <p14:creationId xmlns:p14="http://schemas.microsoft.com/office/powerpoint/2010/main" val="3955789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855FB87-5603-4F8E-9A9E-617E20B3D4E1}" type="slidenum">
              <a:rPr lang="en-US" altLang="en-US" smtClean="0"/>
              <a:pPr>
                <a:defRPr/>
              </a:pPr>
              <a:t>‹#›</a:t>
            </a:fld>
            <a:endParaRPr lang="en-US" altLang="en-US"/>
          </a:p>
        </p:txBody>
      </p:sp>
    </p:spTree>
    <p:extLst>
      <p:ext uri="{BB962C8B-B14F-4D97-AF65-F5344CB8AC3E}">
        <p14:creationId xmlns:p14="http://schemas.microsoft.com/office/powerpoint/2010/main" val="471652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8864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655937B-1878-42FE-8281-F978C20D36E3}" type="slidenum">
              <a:rPr lang="en-US" altLang="en-US" smtClean="0"/>
              <a:pPr/>
              <a:t>‹#›</a:t>
            </a:fld>
            <a:endParaRPr lang="en-US" altLang="en-US"/>
          </a:p>
        </p:txBody>
      </p:sp>
    </p:spTree>
    <p:extLst>
      <p:ext uri="{BB962C8B-B14F-4D97-AF65-F5344CB8AC3E}">
        <p14:creationId xmlns:p14="http://schemas.microsoft.com/office/powerpoint/2010/main" val="4150414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7D89E19-E265-4602-BB99-3780521B7F85}" type="slidenum">
              <a:rPr lang="en-US" altLang="en-US" smtClean="0"/>
              <a:pPr/>
              <a:t>‹#›</a:t>
            </a:fld>
            <a:endParaRPr lang="en-US" altLang="en-US"/>
          </a:p>
        </p:txBody>
      </p:sp>
    </p:spTree>
    <p:extLst>
      <p:ext uri="{BB962C8B-B14F-4D97-AF65-F5344CB8AC3E}">
        <p14:creationId xmlns:p14="http://schemas.microsoft.com/office/powerpoint/2010/main" val="942324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E7CFF0B-AA96-449E-9114-2D9E4205A4D4}" type="slidenum">
              <a:rPr lang="en-US" altLang="en-US" smtClean="0"/>
              <a:pPr/>
              <a:t>‹#›</a:t>
            </a:fld>
            <a:endParaRPr lang="en-US" altLang="en-US"/>
          </a:p>
        </p:txBody>
      </p:sp>
    </p:spTree>
    <p:extLst>
      <p:ext uri="{BB962C8B-B14F-4D97-AF65-F5344CB8AC3E}">
        <p14:creationId xmlns:p14="http://schemas.microsoft.com/office/powerpoint/2010/main" val="1881913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92A8506-5BA1-4736-83B5-13F32E733851}" type="slidenum">
              <a:rPr lang="en-US" altLang="en-US" smtClean="0"/>
              <a:pPr/>
              <a:t>‹#›</a:t>
            </a:fld>
            <a:endParaRPr lang="en-US" altLang="en-US"/>
          </a:p>
        </p:txBody>
      </p:sp>
    </p:spTree>
    <p:extLst>
      <p:ext uri="{BB962C8B-B14F-4D97-AF65-F5344CB8AC3E}">
        <p14:creationId xmlns:p14="http://schemas.microsoft.com/office/powerpoint/2010/main" val="4144731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05A19EFB-D10F-4972-BC73-23B7DE053FA3}" type="slidenum">
              <a:rPr lang="en-US" altLang="en-US" smtClean="0"/>
              <a:pPr/>
              <a:t>‹#›</a:t>
            </a:fld>
            <a:endParaRPr lang="en-US" altLang="en-US"/>
          </a:p>
        </p:txBody>
      </p:sp>
    </p:spTree>
    <p:extLst>
      <p:ext uri="{BB962C8B-B14F-4D97-AF65-F5344CB8AC3E}">
        <p14:creationId xmlns:p14="http://schemas.microsoft.com/office/powerpoint/2010/main" val="2742081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D757978A-A407-49BF-872A-A8761EEBA7B0}" type="slidenum">
              <a:rPr lang="en-US" altLang="en-US" smtClean="0"/>
              <a:pPr/>
              <a:t>‹#›</a:t>
            </a:fld>
            <a:endParaRPr lang="en-US" altLang="en-US"/>
          </a:p>
        </p:txBody>
      </p:sp>
    </p:spTree>
    <p:extLst>
      <p:ext uri="{BB962C8B-B14F-4D97-AF65-F5344CB8AC3E}">
        <p14:creationId xmlns:p14="http://schemas.microsoft.com/office/powerpoint/2010/main" val="1957705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63B8673D-13B9-42F1-A0D0-B7A1A5825C8F}" type="slidenum">
              <a:rPr lang="en-US" altLang="en-US" smtClean="0"/>
              <a:pPr/>
              <a:t>‹#›</a:t>
            </a:fld>
            <a:endParaRPr lang="en-US" altLang="en-US"/>
          </a:p>
        </p:txBody>
      </p:sp>
    </p:spTree>
    <p:extLst>
      <p:ext uri="{BB962C8B-B14F-4D97-AF65-F5344CB8AC3E}">
        <p14:creationId xmlns:p14="http://schemas.microsoft.com/office/powerpoint/2010/main" val="3475374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B70DE8E-C1DE-4D93-9ADB-61B375DD7737}" type="slidenum">
              <a:rPr lang="en-US" altLang="en-US" smtClean="0"/>
              <a:pPr>
                <a:defRPr/>
              </a:pPr>
              <a:t>‹#›</a:t>
            </a:fld>
            <a:endParaRPr lang="en-US" altLang="en-US"/>
          </a:p>
        </p:txBody>
      </p:sp>
    </p:spTree>
    <p:extLst>
      <p:ext uri="{BB962C8B-B14F-4D97-AF65-F5344CB8AC3E}">
        <p14:creationId xmlns:p14="http://schemas.microsoft.com/office/powerpoint/2010/main" val="2168162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CEF9688C-9536-4A10-AC61-150653E6D269}" type="slidenum">
              <a:rPr lang="en-US" altLang="en-US" smtClean="0"/>
              <a:pPr/>
              <a:t>‹#›</a:t>
            </a:fld>
            <a:endParaRPr lang="en-US" altLang="en-US"/>
          </a:p>
        </p:txBody>
      </p:sp>
    </p:spTree>
    <p:extLst>
      <p:ext uri="{BB962C8B-B14F-4D97-AF65-F5344CB8AC3E}">
        <p14:creationId xmlns:p14="http://schemas.microsoft.com/office/powerpoint/2010/main" val="4161612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BF32415-1B23-4625-B36E-DFA7E6DEBBF9}" type="slidenum">
              <a:rPr lang="en-US" altLang="en-US" smtClean="0"/>
              <a:pPr/>
              <a:t>‹#›</a:t>
            </a:fld>
            <a:endParaRPr lang="en-US" altLang="en-US"/>
          </a:p>
        </p:txBody>
      </p:sp>
    </p:spTree>
    <p:extLst>
      <p:ext uri="{BB962C8B-B14F-4D97-AF65-F5344CB8AC3E}">
        <p14:creationId xmlns:p14="http://schemas.microsoft.com/office/powerpoint/2010/main" val="547478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B2EA081-56D7-4774-8B48-B18AAA38759C}" type="slidenum">
              <a:rPr lang="en-US" altLang="en-US" smtClean="0"/>
              <a:pPr/>
              <a:t>‹#›</a:t>
            </a:fld>
            <a:endParaRPr lang="en-US" altLang="en-US"/>
          </a:p>
        </p:txBody>
      </p:sp>
    </p:spTree>
    <p:extLst>
      <p:ext uri="{BB962C8B-B14F-4D97-AF65-F5344CB8AC3E}">
        <p14:creationId xmlns:p14="http://schemas.microsoft.com/office/powerpoint/2010/main" val="873311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E38153D-1B67-4731-B3EC-556BC6E5B332}" type="slidenum">
              <a:rPr lang="en-US" altLang="en-US" smtClean="0"/>
              <a:pPr/>
              <a:t>‹#›</a:t>
            </a:fld>
            <a:endParaRPr lang="en-US" altLang="en-US"/>
          </a:p>
        </p:txBody>
      </p:sp>
    </p:spTree>
    <p:extLst>
      <p:ext uri="{BB962C8B-B14F-4D97-AF65-F5344CB8AC3E}">
        <p14:creationId xmlns:p14="http://schemas.microsoft.com/office/powerpoint/2010/main" val="367643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6484A30-B118-4A85-B851-2D7986385FAA}" type="slidenum">
              <a:rPr lang="en-US" altLang="en-US" smtClean="0"/>
              <a:pPr>
                <a:defRPr/>
              </a:pPr>
              <a:t>‹#›</a:t>
            </a:fld>
            <a:endParaRPr lang="en-US" altLang="en-US"/>
          </a:p>
        </p:txBody>
      </p:sp>
    </p:spTree>
    <p:extLst>
      <p:ext uri="{BB962C8B-B14F-4D97-AF65-F5344CB8AC3E}">
        <p14:creationId xmlns:p14="http://schemas.microsoft.com/office/powerpoint/2010/main" val="2010208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474E9258-94D2-4D57-AA29-19E80A12157F}" type="slidenum">
              <a:rPr lang="en-US" altLang="en-US" smtClean="0"/>
              <a:pPr>
                <a:defRPr/>
              </a:pPr>
              <a:t>‹#›</a:t>
            </a:fld>
            <a:endParaRPr lang="en-US" altLang="en-US"/>
          </a:p>
        </p:txBody>
      </p:sp>
    </p:spTree>
    <p:extLst>
      <p:ext uri="{BB962C8B-B14F-4D97-AF65-F5344CB8AC3E}">
        <p14:creationId xmlns:p14="http://schemas.microsoft.com/office/powerpoint/2010/main" val="1635816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6514F9B4-68A8-42D2-AD4E-030D558B1EA1}" type="slidenum">
              <a:rPr lang="en-US" altLang="en-US" smtClean="0"/>
              <a:pPr>
                <a:defRPr/>
              </a:pPr>
              <a:t>‹#›</a:t>
            </a:fld>
            <a:endParaRPr lang="en-US" altLang="en-US"/>
          </a:p>
        </p:txBody>
      </p:sp>
    </p:spTree>
    <p:extLst>
      <p:ext uri="{BB962C8B-B14F-4D97-AF65-F5344CB8AC3E}">
        <p14:creationId xmlns:p14="http://schemas.microsoft.com/office/powerpoint/2010/main" val="1050648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535A0A48-F75E-4CCB-BF85-8D2E19257ED2}" type="slidenum">
              <a:rPr lang="en-US" altLang="en-US" smtClean="0"/>
              <a:pPr>
                <a:defRPr/>
              </a:pPr>
              <a:t>‹#›</a:t>
            </a:fld>
            <a:endParaRPr lang="en-US" altLang="en-US"/>
          </a:p>
        </p:txBody>
      </p:sp>
    </p:spTree>
    <p:extLst>
      <p:ext uri="{BB962C8B-B14F-4D97-AF65-F5344CB8AC3E}">
        <p14:creationId xmlns:p14="http://schemas.microsoft.com/office/powerpoint/2010/main" val="1745055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D166DB83-A167-4B05-820A-C8CF3D785458}" type="slidenum">
              <a:rPr lang="en-US" altLang="en-US" smtClean="0"/>
              <a:pPr>
                <a:defRPr/>
              </a:pPr>
              <a:t>‹#›</a:t>
            </a:fld>
            <a:endParaRPr lang="en-US" altLang="en-US"/>
          </a:p>
        </p:txBody>
      </p:sp>
    </p:spTree>
    <p:extLst>
      <p:ext uri="{BB962C8B-B14F-4D97-AF65-F5344CB8AC3E}">
        <p14:creationId xmlns:p14="http://schemas.microsoft.com/office/powerpoint/2010/main" val="4110431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0D11940-6397-4698-84F4-D59183D07613}" type="slidenum">
              <a:rPr lang="en-US" altLang="en-US" smtClean="0"/>
              <a:pPr>
                <a:defRPr/>
              </a:pPr>
              <a:t>‹#›</a:t>
            </a:fld>
            <a:endParaRPr lang="en-US" altLang="en-US"/>
          </a:p>
        </p:txBody>
      </p:sp>
    </p:spTree>
    <p:extLst>
      <p:ext uri="{BB962C8B-B14F-4D97-AF65-F5344CB8AC3E}">
        <p14:creationId xmlns:p14="http://schemas.microsoft.com/office/powerpoint/2010/main" val="366133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2FB1706-D45B-4D7E-84FA-2A8784D734BF}" type="slidenum">
              <a:rPr lang="en-US" altLang="en-US" smtClean="0"/>
              <a:pPr>
                <a:defRPr/>
              </a:pPr>
              <a:t>‹#›</a:t>
            </a:fld>
            <a:endParaRPr lang="en-US" altLang="en-US"/>
          </a:p>
        </p:txBody>
      </p:sp>
    </p:spTree>
    <p:extLst>
      <p:ext uri="{BB962C8B-B14F-4D97-AF65-F5344CB8AC3E}">
        <p14:creationId xmlns:p14="http://schemas.microsoft.com/office/powerpoint/2010/main" val="4013225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211F5-C36B-488C-9866-A716875477AA}" type="slidenum">
              <a:rPr lang="en-US" altLang="en-US" smtClean="0"/>
              <a:pPr/>
              <a:t>‹#›</a:t>
            </a:fld>
            <a:endParaRPr lang="en-US" altLang="en-US" dirty="0"/>
          </a:p>
        </p:txBody>
      </p:sp>
    </p:spTree>
    <p:extLst>
      <p:ext uri="{BB962C8B-B14F-4D97-AF65-F5344CB8AC3E}">
        <p14:creationId xmlns:p14="http://schemas.microsoft.com/office/powerpoint/2010/main" val="35209178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211F5-C36B-488C-9866-A716875477AA}" type="slidenum">
              <a:rPr lang="en-US" altLang="en-US" smtClean="0"/>
              <a:pPr/>
              <a:t>‹#›</a:t>
            </a:fld>
            <a:endParaRPr lang="en-US" altLang="en-US" dirty="0"/>
          </a:p>
        </p:txBody>
      </p:sp>
    </p:spTree>
    <p:extLst>
      <p:ext uri="{BB962C8B-B14F-4D97-AF65-F5344CB8AC3E}">
        <p14:creationId xmlns:p14="http://schemas.microsoft.com/office/powerpoint/2010/main" val="287803965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wmf"/></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50.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67.jpeg"/></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07-18-2021</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28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980182" y="1143000"/>
            <a:ext cx="6621018" cy="502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200" b="1" dirty="0">
                <a:solidFill>
                  <a:srgbClr val="0000CC"/>
                </a:solidFill>
                <a:latin typeface="Calibri" panose="020F0502020204030204" pitchFamily="34" charset="0"/>
                <a:cs typeface="Calibri" panose="020F0502020204030204" pitchFamily="34" charset="0"/>
              </a:rPr>
              <a:t>Review</a:t>
            </a:r>
            <a:r>
              <a:rPr lang="en-US" altLang="en-US" sz="3200" b="1" dirty="0">
                <a:solidFill>
                  <a:srgbClr val="000000"/>
                </a:solidFill>
                <a:latin typeface="Calibri" panose="020F0502020204030204" pitchFamily="34" charset="0"/>
                <a:cs typeface="Calibri" panose="020F0502020204030204" pitchFamily="34" charset="0"/>
              </a:rPr>
              <a:t> </a:t>
            </a:r>
          </a:p>
          <a:p>
            <a:pPr marL="10287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Purpose, Aim, and Objective</a:t>
            </a:r>
          </a:p>
          <a:p>
            <a:pPr marL="1028700" lvl="2" indent="-452438" eaLnBrk="1" hangingPunct="1">
              <a:spcBef>
                <a:spcPts val="0"/>
              </a:spcBef>
              <a:spcAft>
                <a:spcPts val="1200"/>
              </a:spcAft>
              <a:buFont typeface="+mj-lt"/>
              <a:buAutoNum type="alphaUcPeriod"/>
              <a:tabLst>
                <a:tab pos="1939925" algn="l"/>
              </a:tabLst>
              <a:defRPr/>
            </a:pPr>
            <a:r>
              <a:rPr lang="en-US" altLang="en-US" sz="3200" b="1" u="sng" dirty="0">
                <a:solidFill>
                  <a:srgbClr val="0000CC"/>
                </a:solidFill>
                <a:latin typeface="Calibri" panose="020F0502020204030204" pitchFamily="34" charset="0"/>
                <a:cs typeface="Calibri" panose="020F0502020204030204" pitchFamily="34" charset="0"/>
              </a:rPr>
              <a:t>Session 27 – Matthew 5:11–18</a:t>
            </a: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Until Then – </a:t>
            </a:r>
            <a:r>
              <a:rPr lang="en-US" sz="3200" b="1" dirty="0">
                <a:solidFill>
                  <a:srgbClr val="000000"/>
                </a:solidFill>
                <a:latin typeface="Calibri" panose="020F0502020204030204" pitchFamily="34" charset="0"/>
                <a:cs typeface="Calibri" panose="020F0502020204030204" pitchFamily="34" charset="0"/>
              </a:rPr>
              <a:t>Matthew 5:19–20</a:t>
            </a:r>
          </a:p>
          <a:p>
            <a:pPr marL="1028700" lvl="2" indent="-452438" eaLnBrk="1" hangingPunct="1">
              <a:spcBef>
                <a:spcPts val="0"/>
              </a:spcBef>
              <a:spcAft>
                <a:spcPts val="1200"/>
              </a:spcAft>
              <a:buFont typeface="+mj-lt"/>
              <a:buAutoNum type="alphaUcPeriod"/>
              <a:tabLst>
                <a:tab pos="1939925" algn="l"/>
              </a:tabLst>
              <a:defRPr/>
            </a:pPr>
            <a:r>
              <a:rPr lang="en-US" sz="3200" b="1" dirty="0">
                <a:solidFill>
                  <a:srgbClr val="000000"/>
                </a:solidFill>
                <a:latin typeface="Calibri" panose="020F0502020204030204" pitchFamily="34" charset="0"/>
                <a:cs typeface="Calibri" panose="020F0502020204030204" pitchFamily="34" charset="0"/>
              </a:rPr>
              <a:t>General Information</a:t>
            </a: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Concluding </a:t>
            </a:r>
            <a:r>
              <a:rPr lang="en-US" sz="3200" b="1" dirty="0">
                <a:solidFill>
                  <a:srgbClr val="000000"/>
                </a:solidFill>
                <a:latin typeface="Calibri" panose="020F0502020204030204" pitchFamily="34" charset="0"/>
                <a:cs typeface="Calibri" panose="020F0502020204030204" pitchFamily="34" charset="0"/>
              </a:rPr>
              <a:t>Observations</a:t>
            </a:r>
          </a:p>
          <a:p>
            <a:pPr marL="10287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Comparisons &amp; Contrasts</a:t>
            </a:r>
          </a:p>
        </p:txBody>
      </p:sp>
    </p:spTree>
    <p:extLst>
      <p:ext uri="{BB962C8B-B14F-4D97-AF65-F5344CB8AC3E}">
        <p14:creationId xmlns:p14="http://schemas.microsoft.com/office/powerpoint/2010/main" val="4246742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42148F-3D2A-4491-8D89-B2F2508D35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5105400"/>
          </a:xfrm>
        </p:spPr>
        <p:txBody>
          <a:bodyPr>
            <a:noAutofit/>
          </a:bodyPr>
          <a:lstStyle/>
          <a:p>
            <a:pPr marL="0" indent="0" algn="ctr" defTabSz="339725">
              <a:lnSpc>
                <a:spcPct val="100000"/>
              </a:lnSpc>
              <a:spcBef>
                <a:spcPts val="0"/>
              </a:spcBef>
              <a:spcAft>
                <a:spcPts val="1200"/>
              </a:spcAft>
              <a:buNone/>
            </a:pPr>
            <a:r>
              <a:rPr lang="en-US" sz="3600" b="1" dirty="0">
                <a:solidFill>
                  <a:srgbClr val="0000CC"/>
                </a:solidFill>
              </a:rPr>
              <a:t>Matthew 5:11–20</a:t>
            </a:r>
          </a:p>
          <a:p>
            <a:pPr marL="0" marR="0" indent="0" algn="just">
              <a:lnSpc>
                <a:spcPct val="100000"/>
              </a:lnSpc>
              <a:spcBef>
                <a:spcPts val="0"/>
              </a:spcBef>
              <a:spcAft>
                <a:spcPts val="1000"/>
              </a:spcAft>
              <a:buNone/>
            </a:pPr>
            <a:r>
              <a:rPr lang="en-US" sz="3200" u="none" strike="noStrike" baseline="30000" dirty="0">
                <a:effectLst/>
              </a:rPr>
              <a:t>11</a:t>
            </a:r>
            <a:r>
              <a:rPr lang="en-US" sz="3200" u="none" strike="noStrike" dirty="0">
                <a:effectLst/>
              </a:rPr>
              <a:t> </a:t>
            </a:r>
            <a:r>
              <a:rPr lang="en-US" sz="3200" dirty="0">
                <a:effectLst/>
              </a:rPr>
              <a:t>“Blessed are you when </a:t>
            </a:r>
            <a:r>
              <a:rPr lang="en-US" sz="3200" i="1" dirty="0">
                <a:effectLst/>
              </a:rPr>
              <a:t>people</a:t>
            </a:r>
            <a:r>
              <a:rPr lang="en-US" sz="3200" dirty="0">
                <a:effectLst/>
              </a:rPr>
              <a:t> insult you and persecute you, and falsely say all kinds of evil against you because of Me. </a:t>
            </a:r>
            <a:r>
              <a:rPr lang="en-US" sz="3200" u="none" strike="noStrike" baseline="30000" dirty="0">
                <a:effectLst/>
              </a:rPr>
              <a:t>12</a:t>
            </a:r>
            <a:r>
              <a:rPr lang="en-US" sz="3200" u="none" strike="noStrike" dirty="0">
                <a:effectLst/>
              </a:rPr>
              <a:t> </a:t>
            </a:r>
            <a:r>
              <a:rPr lang="en-US" sz="3200" dirty="0">
                <a:effectLst/>
              </a:rPr>
              <a:t>“Rejoice and be glad, for your reward in heaven is great; for in the same way they persecuted the prophets who were before you. </a:t>
            </a:r>
            <a:r>
              <a:rPr lang="en-US" sz="3200" u="none" strike="noStrike" baseline="30000" dirty="0">
                <a:effectLst/>
              </a:rPr>
              <a:t>13</a:t>
            </a:r>
            <a:r>
              <a:rPr lang="en-US" sz="3200" u="none" strike="noStrike" dirty="0">
                <a:effectLst/>
              </a:rPr>
              <a:t> </a:t>
            </a:r>
            <a:r>
              <a:rPr lang="en-US" sz="3200" dirty="0">
                <a:effectLst/>
              </a:rPr>
              <a:t>“You are the salt of the earth; but if the salt has become tasteless, how can it be made salty </a:t>
            </a:r>
            <a:r>
              <a:rPr lang="en-US" sz="3200" i="1" dirty="0">
                <a:effectLst/>
              </a:rPr>
              <a:t>again?</a:t>
            </a:r>
            <a:r>
              <a:rPr lang="en-US" sz="3200" dirty="0">
                <a:effectLst/>
              </a:rPr>
              <a:t> It is no longer good for anything, except to be thrown out and trampled under foot by men. </a:t>
            </a:r>
            <a:r>
              <a:rPr lang="en-US" sz="3200" u="none" strike="noStrike" baseline="30000" dirty="0">
                <a:effectLst/>
              </a:rPr>
              <a:t>14</a:t>
            </a:r>
            <a:r>
              <a:rPr lang="en-US" sz="3200" u="none" strike="noStrike" dirty="0">
                <a:effectLst/>
              </a:rPr>
              <a:t> </a:t>
            </a:r>
            <a:r>
              <a:rPr lang="en-US" sz="3200" dirty="0">
                <a:effectLst/>
              </a:rPr>
              <a:t>“You are the light of the world. A city set on a hill cannot be hidden; </a:t>
            </a:r>
            <a:r>
              <a:rPr lang="en-US" sz="3200" u="none" strike="noStrike" baseline="30000" dirty="0">
                <a:effectLst/>
              </a:rPr>
              <a:t>15</a:t>
            </a:r>
            <a:r>
              <a:rPr lang="en-US" sz="3200" u="none" strike="noStrike" dirty="0">
                <a:effectLst/>
              </a:rPr>
              <a:t> </a:t>
            </a:r>
            <a:r>
              <a:rPr lang="en-US" sz="3200" dirty="0">
                <a:effectLst/>
              </a:rPr>
              <a:t>nor does </a:t>
            </a:r>
            <a:r>
              <a:rPr lang="en-US" sz="3200" i="1" dirty="0">
                <a:effectLst/>
              </a:rPr>
              <a:t>anyone</a:t>
            </a:r>
            <a:r>
              <a:rPr lang="en-US" sz="3200" dirty="0">
                <a:effectLst/>
              </a:rPr>
              <a:t> light a lamp and put it under a . . .</a:t>
            </a:r>
          </a:p>
        </p:txBody>
      </p:sp>
    </p:spTree>
    <p:extLst>
      <p:ext uri="{BB962C8B-B14F-4D97-AF65-F5344CB8AC3E}">
        <p14:creationId xmlns:p14="http://schemas.microsoft.com/office/powerpoint/2010/main" val="574339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42148F-3D2A-4491-8D89-B2F2508D35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5105400"/>
          </a:xfrm>
        </p:spPr>
        <p:txBody>
          <a:bodyPr>
            <a:noAutofit/>
          </a:bodyPr>
          <a:lstStyle/>
          <a:p>
            <a:pPr marL="0" indent="0" algn="ctr" defTabSz="339725">
              <a:lnSpc>
                <a:spcPct val="100000"/>
              </a:lnSpc>
              <a:spcBef>
                <a:spcPts val="0"/>
              </a:spcBef>
              <a:spcAft>
                <a:spcPts val="1200"/>
              </a:spcAft>
              <a:buNone/>
            </a:pPr>
            <a:r>
              <a:rPr lang="en-US" sz="3600" b="1" dirty="0">
                <a:solidFill>
                  <a:srgbClr val="0000CC"/>
                </a:solidFill>
              </a:rPr>
              <a:t>Matthew 5:11–20</a:t>
            </a:r>
          </a:p>
          <a:p>
            <a:pPr marL="0" marR="0" indent="0" algn="just">
              <a:lnSpc>
                <a:spcPct val="100000"/>
              </a:lnSpc>
              <a:spcBef>
                <a:spcPts val="0"/>
              </a:spcBef>
              <a:spcAft>
                <a:spcPts val="1000"/>
              </a:spcAft>
              <a:buNone/>
            </a:pPr>
            <a:r>
              <a:rPr lang="en-US" sz="3200" dirty="0">
                <a:effectLst/>
              </a:rPr>
              <a:t>. . .basket, but on the lampstand, and it gives light to all who are in the house. </a:t>
            </a:r>
            <a:r>
              <a:rPr lang="en-US" sz="3200" u="none" strike="noStrike" baseline="30000" dirty="0">
                <a:effectLst/>
              </a:rPr>
              <a:t>16</a:t>
            </a:r>
            <a:r>
              <a:rPr lang="en-US" sz="3200" u="none" strike="noStrike" dirty="0">
                <a:effectLst/>
              </a:rPr>
              <a:t> </a:t>
            </a:r>
            <a:r>
              <a:rPr lang="en-US" sz="3200" dirty="0">
                <a:effectLst/>
              </a:rPr>
              <a:t>“Let your light shine before men in such a way that they may see your good works, and glorify your Father who is in heaven. </a:t>
            </a:r>
            <a:r>
              <a:rPr lang="en-US" sz="3200" u="none" strike="noStrike" baseline="30000" dirty="0">
                <a:effectLst/>
              </a:rPr>
              <a:t>17</a:t>
            </a:r>
            <a:r>
              <a:rPr lang="en-US" sz="3200" u="none" strike="noStrike" dirty="0">
                <a:effectLst/>
              </a:rPr>
              <a:t> </a:t>
            </a:r>
            <a:r>
              <a:rPr lang="en-US" sz="3200" dirty="0">
                <a:effectLst/>
              </a:rPr>
              <a:t>“Do not think that I came to abolish the Law or the Prophets; I did not come to abolish but to fulfill. </a:t>
            </a:r>
            <a:r>
              <a:rPr lang="en-US" sz="3200" u="none" strike="noStrike" baseline="30000" dirty="0">
                <a:effectLst/>
              </a:rPr>
              <a:t>18</a:t>
            </a:r>
            <a:r>
              <a:rPr lang="en-US" sz="3200" u="none" strike="noStrike" dirty="0">
                <a:effectLst/>
              </a:rPr>
              <a:t> </a:t>
            </a:r>
            <a:r>
              <a:rPr lang="en-US" sz="3200" dirty="0">
                <a:effectLst/>
              </a:rPr>
              <a:t>“For truly I say to you, until heaven and earth pass away, not the smallest letter or stroke shall pass from the Law until all is accomplished. </a:t>
            </a:r>
            <a:r>
              <a:rPr lang="en-US" sz="3200" u="none" strike="noStrike" baseline="30000" dirty="0">
                <a:effectLst/>
              </a:rPr>
              <a:t>19</a:t>
            </a:r>
            <a:r>
              <a:rPr lang="en-US" sz="3200" dirty="0">
                <a:effectLst/>
              </a:rPr>
              <a:t>“Whoever then annuls one of the least of these commandments, and teaches others </a:t>
            </a:r>
            <a:r>
              <a:rPr lang="en-US" sz="3200" i="1" dirty="0">
                <a:effectLst/>
              </a:rPr>
              <a:t>to do</a:t>
            </a:r>
            <a:r>
              <a:rPr lang="en-US" sz="3200" dirty="0">
                <a:effectLst/>
              </a:rPr>
              <a:t> the same, shall be. . .</a:t>
            </a:r>
          </a:p>
        </p:txBody>
      </p:sp>
    </p:spTree>
    <p:extLst>
      <p:ext uri="{BB962C8B-B14F-4D97-AF65-F5344CB8AC3E}">
        <p14:creationId xmlns:p14="http://schemas.microsoft.com/office/powerpoint/2010/main" val="2388247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42148F-3D2A-4491-8D89-B2F2508D35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5105400"/>
          </a:xfrm>
        </p:spPr>
        <p:txBody>
          <a:bodyPr>
            <a:noAutofit/>
          </a:bodyPr>
          <a:lstStyle/>
          <a:p>
            <a:pPr marL="0" indent="0" algn="ctr" defTabSz="339725">
              <a:lnSpc>
                <a:spcPct val="100000"/>
              </a:lnSpc>
              <a:spcBef>
                <a:spcPts val="0"/>
              </a:spcBef>
              <a:spcAft>
                <a:spcPts val="1200"/>
              </a:spcAft>
              <a:buNone/>
            </a:pPr>
            <a:r>
              <a:rPr lang="en-US" sz="3600" b="1" dirty="0">
                <a:solidFill>
                  <a:srgbClr val="0000CC"/>
                </a:solidFill>
              </a:rPr>
              <a:t>Matthew 5:11–20</a:t>
            </a:r>
          </a:p>
          <a:p>
            <a:pPr marL="0" marR="0" indent="0" algn="just">
              <a:lnSpc>
                <a:spcPct val="100000"/>
              </a:lnSpc>
              <a:spcBef>
                <a:spcPts val="0"/>
              </a:spcBef>
              <a:spcAft>
                <a:spcPts val="1000"/>
              </a:spcAft>
              <a:buNone/>
            </a:pPr>
            <a:r>
              <a:rPr lang="en-US" sz="3200" dirty="0">
                <a:effectLst/>
              </a:rPr>
              <a:t>. . . called least in the kingdom of heaven; but whoever keeps and teaches </a:t>
            </a:r>
            <a:r>
              <a:rPr lang="en-US" sz="3200" i="1" dirty="0">
                <a:effectLst/>
              </a:rPr>
              <a:t>them,</a:t>
            </a:r>
            <a:r>
              <a:rPr lang="en-US" sz="3200" dirty="0">
                <a:effectLst/>
              </a:rPr>
              <a:t> he shall be called great in the kingdom of heaven. </a:t>
            </a:r>
            <a:r>
              <a:rPr lang="en-US" sz="3200" u="none" strike="noStrike" baseline="30000" dirty="0">
                <a:effectLst/>
              </a:rPr>
              <a:t>20</a:t>
            </a:r>
            <a:r>
              <a:rPr lang="en-US" sz="3200" u="none" strike="noStrike" dirty="0">
                <a:effectLst/>
              </a:rPr>
              <a:t> </a:t>
            </a:r>
            <a:r>
              <a:rPr lang="en-US" sz="3200" dirty="0">
                <a:effectLst/>
              </a:rPr>
              <a:t>“For I say to you that unless your righteousness surpasses </a:t>
            </a:r>
            <a:r>
              <a:rPr lang="en-US" sz="3200" i="1" dirty="0">
                <a:effectLst/>
              </a:rPr>
              <a:t>that</a:t>
            </a:r>
            <a:r>
              <a:rPr lang="en-US" sz="3200" dirty="0">
                <a:effectLst/>
              </a:rPr>
              <a:t> of the scribes and Pharisees, you will not enter the kingdom of heaven. </a:t>
            </a:r>
          </a:p>
        </p:txBody>
      </p:sp>
      <p:pic>
        <p:nvPicPr>
          <p:cNvPr id="5" name="Picture 4">
            <a:extLst>
              <a:ext uri="{FF2B5EF4-FFF2-40B4-BE49-F238E27FC236}">
                <a16:creationId xmlns:a16="http://schemas.microsoft.com/office/drawing/2014/main" id="{465EEC3E-B8EB-416A-977C-E4E373A729F1}"/>
              </a:ext>
            </a:extLst>
          </p:cNvPr>
          <p:cNvPicPr>
            <a:picLocks noChangeAspect="1"/>
          </p:cNvPicPr>
          <p:nvPr/>
        </p:nvPicPr>
        <p:blipFill>
          <a:blip r:embed="rId4"/>
          <a:stretch>
            <a:fillRect/>
          </a:stretch>
        </p:blipFill>
        <p:spPr>
          <a:xfrm>
            <a:off x="4099794" y="3124200"/>
            <a:ext cx="3992412" cy="2011680"/>
          </a:xfrm>
          <a:prstGeom prst="rect">
            <a:avLst/>
          </a:prstGeom>
        </p:spPr>
      </p:pic>
    </p:spTree>
    <p:extLst>
      <p:ext uri="{BB962C8B-B14F-4D97-AF65-F5344CB8AC3E}">
        <p14:creationId xmlns:p14="http://schemas.microsoft.com/office/powerpoint/2010/main" val="123143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a:extLst>
              <a:ext uri="{FF2B5EF4-FFF2-40B4-BE49-F238E27FC236}">
                <a16:creationId xmlns:a16="http://schemas.microsoft.com/office/drawing/2014/main" id="{FA2734AD-E608-43FF-A30E-58B24B76AC26}"/>
              </a:ext>
            </a:extLst>
          </p:cNvPr>
          <p:cNvSpPr txBox="1">
            <a:spLocks noChangeArrowheads="1"/>
          </p:cNvSpPr>
          <p:nvPr/>
        </p:nvSpPr>
        <p:spPr bwMode="auto">
          <a:xfrm>
            <a:off x="2438400" y="2057400"/>
            <a:ext cx="3886200" cy="1077218"/>
          </a:xfrm>
          <a:prstGeom prst="rect">
            <a:avLst/>
          </a:prstGeom>
          <a:noFill/>
          <a:ln>
            <a:noFill/>
          </a:ln>
          <a:effectLst/>
        </p:spPr>
        <p:txBody>
          <a:bodyPr wrap="square">
            <a:spAutoFit/>
          </a:bodyPr>
          <a:lstStyle/>
          <a:p>
            <a:pPr>
              <a:spcBef>
                <a:spcPts val="0"/>
              </a:spcBef>
            </a:pPr>
            <a:r>
              <a:rPr lang="en-US" altLang="en-US" sz="3200" dirty="0">
                <a:latin typeface="Calibri" panose="020F0502020204030204" pitchFamily="34" charset="0"/>
                <a:cs typeface="Calibri" panose="020F0502020204030204" pitchFamily="34" charset="0"/>
              </a:rPr>
              <a:t>Rose are </a:t>
            </a:r>
            <a:r>
              <a:rPr lang="en-US" altLang="en-US" sz="3200" b="1" dirty="0">
                <a:solidFill>
                  <a:srgbClr val="FF0000"/>
                </a:solidFill>
                <a:latin typeface="Calibri" panose="020F0502020204030204" pitchFamily="34" charset="0"/>
                <a:cs typeface="Calibri" panose="020F0502020204030204" pitchFamily="34" charset="0"/>
              </a:rPr>
              <a:t>red</a:t>
            </a:r>
            <a:endParaRPr lang="en-US" altLang="en-US" sz="3200" dirty="0">
              <a:latin typeface="Calibri" panose="020F0502020204030204" pitchFamily="34" charset="0"/>
              <a:cs typeface="Calibri" panose="020F0502020204030204" pitchFamily="34" charset="0"/>
            </a:endParaRPr>
          </a:p>
          <a:p>
            <a:pPr>
              <a:spcBef>
                <a:spcPts val="0"/>
              </a:spcBef>
            </a:pPr>
            <a:r>
              <a:rPr lang="en-US" altLang="en-US" sz="3200" dirty="0">
                <a:latin typeface="Calibri" panose="020F0502020204030204" pitchFamily="34" charset="0"/>
                <a:cs typeface="Calibri" panose="020F0502020204030204" pitchFamily="34" charset="0"/>
              </a:rPr>
              <a:t>And violets are </a:t>
            </a:r>
            <a:r>
              <a:rPr lang="en-US" altLang="en-US" sz="3200" b="1" dirty="0">
                <a:solidFill>
                  <a:srgbClr val="0000CC"/>
                </a:solidFill>
                <a:latin typeface="Calibri" panose="020F0502020204030204" pitchFamily="34" charset="0"/>
                <a:cs typeface="Calibri" panose="020F0502020204030204" pitchFamily="34" charset="0"/>
              </a:rPr>
              <a:t>bluish</a:t>
            </a:r>
          </a:p>
        </p:txBody>
      </p:sp>
      <p:pic>
        <p:nvPicPr>
          <p:cNvPr id="6" name="Picture 3" descr="Sermon Of The Beatitudes_Tissot">
            <a:extLst>
              <a:ext uri="{FF2B5EF4-FFF2-40B4-BE49-F238E27FC236}">
                <a16:creationId xmlns:a16="http://schemas.microsoft.com/office/drawing/2014/main" id="{A920CEE5-5C39-4F4C-8BAD-3C674B9C2B2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34200" y="1752600"/>
            <a:ext cx="3167592"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4DF9D32-7ACE-409E-B599-EE69E991761C}"/>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ea typeface="+mn-ea"/>
                <a:cs typeface="Calibri" panose="020F0502020204030204" pitchFamily="34" charset="0"/>
              </a:rPr>
              <a:t>To Whom is Jesus speaking in the SOM? </a:t>
            </a:r>
          </a:p>
        </p:txBody>
      </p:sp>
      <p:pic>
        <p:nvPicPr>
          <p:cNvPr id="4" name="Picture 3">
            <a:extLst>
              <a:ext uri="{FF2B5EF4-FFF2-40B4-BE49-F238E27FC236}">
                <a16:creationId xmlns:a16="http://schemas.microsoft.com/office/drawing/2014/main" id="{61725BA7-5F65-4166-A86D-2D4C8E112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4200" y="1752600"/>
            <a:ext cx="3167592" cy="4572000"/>
          </a:xfrm>
          <a:prstGeom prst="rect">
            <a:avLst/>
          </a:prstGeom>
        </p:spPr>
      </p:pic>
      <p:sp>
        <p:nvSpPr>
          <p:cNvPr id="7" name="Text Box 2">
            <a:extLst>
              <a:ext uri="{FF2B5EF4-FFF2-40B4-BE49-F238E27FC236}">
                <a16:creationId xmlns:a16="http://schemas.microsoft.com/office/drawing/2014/main" id="{187E7000-4839-4DED-921A-B6665425A507}"/>
              </a:ext>
            </a:extLst>
          </p:cNvPr>
          <p:cNvSpPr txBox="1">
            <a:spLocks noChangeArrowheads="1"/>
          </p:cNvSpPr>
          <p:nvPr/>
        </p:nvSpPr>
        <p:spPr bwMode="auto">
          <a:xfrm>
            <a:off x="2438400" y="3541455"/>
            <a:ext cx="3886200" cy="1077218"/>
          </a:xfrm>
          <a:prstGeom prst="rect">
            <a:avLst/>
          </a:prstGeom>
          <a:noFill/>
          <a:ln>
            <a:noFill/>
          </a:ln>
          <a:effectLst/>
        </p:spPr>
        <p:txBody>
          <a:bodyPr wrap="square">
            <a:spAutoFit/>
          </a:bodyPr>
          <a:lstStyle/>
          <a:p>
            <a:pPr>
              <a:spcBef>
                <a:spcPts val="0"/>
              </a:spcBef>
            </a:pPr>
            <a:r>
              <a:rPr lang="en-US" altLang="en-US" sz="3200" dirty="0">
                <a:latin typeface="Calibri" panose="020F0502020204030204" pitchFamily="34" charset="0"/>
                <a:cs typeface="Calibri" panose="020F0502020204030204" pitchFamily="34" charset="0"/>
              </a:rPr>
              <a:t>All of those listening to Jesus are </a:t>
            </a:r>
            <a:r>
              <a:rPr lang="en-US" altLang="en-US" sz="3200" b="1" dirty="0">
                <a:solidFill>
                  <a:srgbClr val="0000CC"/>
                </a:solidFill>
                <a:latin typeface="Calibri" panose="020F0502020204030204" pitchFamily="34" charset="0"/>
                <a:cs typeface="Calibri" panose="020F0502020204030204" pitchFamily="34" charset="0"/>
              </a:rPr>
              <a:t>Jewish!</a:t>
            </a:r>
          </a:p>
        </p:txBody>
      </p:sp>
      <p:sp>
        <p:nvSpPr>
          <p:cNvPr id="8" name="Text Box 4">
            <a:extLst>
              <a:ext uri="{FF2B5EF4-FFF2-40B4-BE49-F238E27FC236}">
                <a16:creationId xmlns:a16="http://schemas.microsoft.com/office/drawing/2014/main" id="{79F749B4-A96F-484C-B3EF-46209EB1AFE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F732D2-F8F4-4AF2-942B-B490558E28AF}"/>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a:extLst>
              <a:ext uri="{FF2B5EF4-FFF2-40B4-BE49-F238E27FC236}">
                <a16:creationId xmlns:a16="http://schemas.microsoft.com/office/drawing/2014/main" id="{8050E8E4-E8A3-4176-AD61-35A6FF12740B}"/>
              </a:ext>
            </a:extLst>
          </p:cNvPr>
          <p:cNvPicPr>
            <a:picLocks noChangeAspect="1"/>
          </p:cNvPicPr>
          <p:nvPr/>
        </p:nvPicPr>
        <p:blipFill>
          <a:blip r:embed="rId4"/>
          <a:stretch>
            <a:fillRect/>
          </a:stretch>
        </p:blipFill>
        <p:spPr>
          <a:xfrm>
            <a:off x="5175283" y="2971800"/>
            <a:ext cx="1841434" cy="2194560"/>
          </a:xfrm>
          <a:prstGeom prst="rect">
            <a:avLst/>
          </a:prstGeom>
          <a:ln w="28575">
            <a:solidFill>
              <a:schemeClr val="bg1"/>
            </a:solidFill>
          </a:ln>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1"/>
            <a:ext cx="10972800" cy="2971800"/>
          </a:xfrm>
        </p:spPr>
        <p:txBody>
          <a:bodyPr>
            <a:normAutofit lnSpcReduction="10000"/>
          </a:bodyPr>
          <a:lstStyle/>
          <a:p>
            <a:pPr marL="0" indent="0" algn="ctr" defTabSz="339725">
              <a:lnSpc>
                <a:spcPct val="100000"/>
              </a:lnSpc>
              <a:spcBef>
                <a:spcPts val="0"/>
              </a:spcBef>
              <a:spcAft>
                <a:spcPts val="1200"/>
              </a:spcAft>
              <a:buNone/>
            </a:pPr>
            <a:r>
              <a:rPr lang="en-US" sz="3600" b="1" dirty="0">
                <a:solidFill>
                  <a:srgbClr val="0000CC"/>
                </a:solidFill>
              </a:rPr>
              <a:t>Matthew 5:11–12</a:t>
            </a:r>
          </a:p>
          <a:p>
            <a:pPr marL="0" indent="0" algn="just">
              <a:lnSpc>
                <a:spcPct val="100000"/>
              </a:lnSpc>
              <a:spcBef>
                <a:spcPts val="0"/>
              </a:spcBef>
              <a:spcAft>
                <a:spcPts val="1000"/>
              </a:spcAft>
              <a:buNone/>
            </a:pPr>
            <a:r>
              <a:rPr lang="en-US" sz="3200" baseline="30000" dirty="0"/>
              <a:t>11</a:t>
            </a:r>
            <a:r>
              <a:rPr lang="en-US" sz="3200" b="1" dirty="0"/>
              <a:t> “</a:t>
            </a:r>
            <a:r>
              <a:rPr lang="en-US" sz="3200" dirty="0"/>
              <a:t>Blessed are </a:t>
            </a:r>
            <a:r>
              <a:rPr lang="en-US" sz="3200" b="1" u="sng" dirty="0">
                <a:solidFill>
                  <a:srgbClr val="0000CC"/>
                </a:solidFill>
              </a:rPr>
              <a:t>you</a:t>
            </a:r>
            <a:r>
              <a:rPr lang="en-US" sz="3200" dirty="0"/>
              <a:t> when </a:t>
            </a:r>
            <a:r>
              <a:rPr lang="en-US" sz="3200" i="1" dirty="0"/>
              <a:t>people</a:t>
            </a:r>
            <a:r>
              <a:rPr lang="en-US" sz="3200" dirty="0"/>
              <a:t> insult </a:t>
            </a:r>
            <a:r>
              <a:rPr lang="en-US" sz="3200" b="1" u="sng" dirty="0">
                <a:solidFill>
                  <a:srgbClr val="0000CC"/>
                </a:solidFill>
              </a:rPr>
              <a:t>you</a:t>
            </a:r>
            <a:r>
              <a:rPr lang="en-US" sz="3200" b="1" dirty="0">
                <a:solidFill>
                  <a:srgbClr val="0000CC"/>
                </a:solidFill>
              </a:rPr>
              <a:t> </a:t>
            </a:r>
            <a:r>
              <a:rPr lang="en-US" sz="3200" dirty="0"/>
              <a:t>and persecute </a:t>
            </a:r>
            <a:r>
              <a:rPr lang="en-US" sz="3200" b="1" u="sng" dirty="0">
                <a:solidFill>
                  <a:srgbClr val="0000CC"/>
                </a:solidFill>
              </a:rPr>
              <a:t>you,</a:t>
            </a:r>
            <a:r>
              <a:rPr lang="en-US" sz="3200" dirty="0"/>
              <a:t> and falsely say all kinds of evil against </a:t>
            </a:r>
            <a:r>
              <a:rPr lang="en-US" sz="3200" b="1" u="sng" dirty="0">
                <a:solidFill>
                  <a:srgbClr val="0000CC"/>
                </a:solidFill>
              </a:rPr>
              <a:t>you</a:t>
            </a:r>
            <a:r>
              <a:rPr lang="en-US" sz="3200" b="1" dirty="0">
                <a:solidFill>
                  <a:srgbClr val="0000CC"/>
                </a:solidFill>
              </a:rPr>
              <a:t> </a:t>
            </a:r>
            <a:r>
              <a:rPr lang="en-US" sz="3200" b="1" u="sng" dirty="0">
                <a:solidFill>
                  <a:srgbClr val="C00000"/>
                </a:solidFill>
              </a:rPr>
              <a:t>because of Me</a:t>
            </a:r>
            <a:r>
              <a:rPr lang="en-US" sz="3200" dirty="0"/>
              <a:t>. </a:t>
            </a:r>
            <a:r>
              <a:rPr lang="en-US" sz="3200" baseline="30000" dirty="0"/>
              <a:t>12</a:t>
            </a:r>
            <a:r>
              <a:rPr lang="en-US" sz="3200" dirty="0"/>
              <a:t> “Rejoice and be glad, for your reward in heaven is great; for in the same way they persecuted </a:t>
            </a:r>
            <a:r>
              <a:rPr lang="en-US" sz="3200" b="1" u="sng" dirty="0">
                <a:solidFill>
                  <a:srgbClr val="0000CC"/>
                </a:solidFill>
              </a:rPr>
              <a:t>the prophets who were before you</a:t>
            </a:r>
            <a:r>
              <a:rPr lang="en-US" sz="3200" b="1" dirty="0">
                <a:solidFill>
                  <a:srgbClr val="0000CC"/>
                </a:solidFill>
              </a:rPr>
              <a:t>. </a:t>
            </a:r>
            <a:endParaRPr lang="en-US" sz="3200" dirty="0"/>
          </a:p>
        </p:txBody>
      </p:sp>
    </p:spTree>
    <p:extLst>
      <p:ext uri="{BB962C8B-B14F-4D97-AF65-F5344CB8AC3E}">
        <p14:creationId xmlns:p14="http://schemas.microsoft.com/office/powerpoint/2010/main" val="1283066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78D3F12-78F8-4C67-A219-540919C9B969}"/>
              </a:ext>
            </a:extLst>
          </p:cNvPr>
          <p:cNvSpPr>
            <a:spLocks noGrp="1" noChangeArrowheads="1"/>
          </p:cNvSpPr>
          <p:nvPr>
            <p:ph type="title"/>
          </p:nvPr>
        </p:nvSpPr>
        <p:spPr>
          <a:xfrm>
            <a:off x="2209800" y="685800"/>
            <a:ext cx="7772400" cy="914400"/>
          </a:xfrm>
        </p:spPr>
        <p:txBody>
          <a:bodyPr>
            <a:normAutofit fontScale="90000"/>
          </a:bodyPr>
          <a:lstStyle/>
          <a:p>
            <a:pPr algn="ctr"/>
            <a:r>
              <a:rPr lang="en-US" altLang="en-US" sz="4000" b="1" dirty="0">
                <a:solidFill>
                  <a:srgbClr val="0000CC"/>
                </a:solidFill>
                <a:ea typeface="+mn-ea"/>
              </a:rPr>
              <a:t>Happy Persecution Day?</a:t>
            </a:r>
            <a:br>
              <a:rPr lang="en-US" altLang="en-US" sz="4000" b="1" dirty="0">
                <a:solidFill>
                  <a:srgbClr val="0000CC"/>
                </a:solidFill>
                <a:ea typeface="+mn-ea"/>
              </a:rPr>
            </a:br>
            <a:r>
              <a:rPr lang="en-US" altLang="en-US" sz="2700" b="1" dirty="0">
                <a:solidFill>
                  <a:srgbClr val="0000CC"/>
                </a:solidFill>
                <a:ea typeface="+mn-ea"/>
              </a:rPr>
              <a:t>Mathew 5:11-12 </a:t>
            </a:r>
            <a:endParaRPr lang="en-US" altLang="en-US" sz="3200" b="1" dirty="0">
              <a:solidFill>
                <a:srgbClr val="0000CC"/>
              </a:solidFill>
              <a:ea typeface="+mn-ea"/>
            </a:endParaRPr>
          </a:p>
        </p:txBody>
      </p:sp>
      <p:sp>
        <p:nvSpPr>
          <p:cNvPr id="9219" name="Rectangle 3">
            <a:extLst>
              <a:ext uri="{FF2B5EF4-FFF2-40B4-BE49-F238E27FC236}">
                <a16:creationId xmlns:a16="http://schemas.microsoft.com/office/drawing/2014/main" id="{C5CCC374-50FF-4B6D-A647-AB1E62D073EE}"/>
              </a:ext>
            </a:extLst>
          </p:cNvPr>
          <p:cNvSpPr>
            <a:spLocks noGrp="1" noChangeArrowheads="1"/>
          </p:cNvSpPr>
          <p:nvPr>
            <p:ph sz="half" idx="1"/>
          </p:nvPr>
        </p:nvSpPr>
        <p:spPr>
          <a:xfrm>
            <a:off x="5486400" y="1828800"/>
            <a:ext cx="6096000" cy="3962400"/>
          </a:xfrm>
        </p:spPr>
        <p:txBody>
          <a:bodyPr>
            <a:noAutofit/>
          </a:bodyPr>
          <a:lstStyle/>
          <a:p>
            <a:pPr algn="just">
              <a:lnSpc>
                <a:spcPct val="100000"/>
              </a:lnSpc>
              <a:spcBef>
                <a:spcPts val="0"/>
              </a:spcBef>
              <a:spcAft>
                <a:spcPts val="1200"/>
              </a:spcAft>
            </a:pPr>
            <a:r>
              <a:rPr lang="en-US" altLang="en-US" sz="3000" dirty="0"/>
              <a:t>Vv. 11-12 broaden the persecution spoken of in v. 10, </a:t>
            </a:r>
            <a:r>
              <a:rPr lang="en-US" altLang="en-US" sz="3000" i="1" dirty="0"/>
              <a:t>“</a:t>
            </a:r>
            <a:r>
              <a:rPr lang="en-US" altLang="en-US" sz="3000" b="1" i="1" dirty="0">
                <a:solidFill>
                  <a:srgbClr val="0000CC"/>
                </a:solidFill>
              </a:rPr>
              <a:t>Blessed are those who have been persecuted for the sake of righteousness…”</a:t>
            </a:r>
            <a:r>
              <a:rPr lang="en-US" altLang="en-US" sz="3000" dirty="0"/>
              <a:t> but also, more importantly, Jesus adds here,  </a:t>
            </a:r>
            <a:r>
              <a:rPr lang="en-US" altLang="en-US" sz="3000" i="1" dirty="0"/>
              <a:t>“</a:t>
            </a:r>
            <a:r>
              <a:rPr lang="en-US" sz="3000" b="1" i="1" u="sng" dirty="0">
                <a:solidFill>
                  <a:srgbClr val="C00000"/>
                </a:solidFill>
              </a:rPr>
              <a:t>because of Me</a:t>
            </a:r>
            <a:r>
              <a:rPr lang="en-US" altLang="en-US" sz="3000" i="1" dirty="0"/>
              <a:t>” </a:t>
            </a:r>
            <a:r>
              <a:rPr lang="en-US" altLang="en-US" sz="3000" b="1" dirty="0">
                <a:solidFill>
                  <a:srgbClr val="0000CC"/>
                </a:solidFill>
              </a:rPr>
              <a:t>associating true righteousness with Himself</a:t>
            </a:r>
            <a:r>
              <a:rPr lang="en-US" altLang="en-US" sz="3000" dirty="0"/>
              <a:t> as opposed to, the Pharisees.</a:t>
            </a:r>
          </a:p>
        </p:txBody>
      </p:sp>
      <p:sp>
        <p:nvSpPr>
          <p:cNvPr id="6" name="Text Box 4">
            <a:extLst>
              <a:ext uri="{FF2B5EF4-FFF2-40B4-BE49-F238E27FC236}">
                <a16:creationId xmlns:a16="http://schemas.microsoft.com/office/drawing/2014/main" id="{6F38BBDB-7437-4AF7-8E1A-2658E76B61E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pic>
        <p:nvPicPr>
          <p:cNvPr id="3" name="Picture 2">
            <a:extLst>
              <a:ext uri="{FF2B5EF4-FFF2-40B4-BE49-F238E27FC236}">
                <a16:creationId xmlns:a16="http://schemas.microsoft.com/office/drawing/2014/main" id="{6CC522E4-BA18-4A3F-921E-AEF250EFE62E}"/>
              </a:ext>
            </a:extLst>
          </p:cNvPr>
          <p:cNvPicPr>
            <a:picLocks noChangeAspect="1"/>
          </p:cNvPicPr>
          <p:nvPr/>
        </p:nvPicPr>
        <p:blipFill>
          <a:blip r:embed="rId3"/>
          <a:stretch>
            <a:fillRect/>
          </a:stretch>
        </p:blipFill>
        <p:spPr>
          <a:xfrm>
            <a:off x="609598" y="1981200"/>
            <a:ext cx="4850291" cy="3657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78D3F12-78F8-4C67-A219-540919C9B969}"/>
              </a:ext>
            </a:extLst>
          </p:cNvPr>
          <p:cNvSpPr>
            <a:spLocks noGrp="1" noChangeArrowheads="1"/>
          </p:cNvSpPr>
          <p:nvPr>
            <p:ph type="title"/>
          </p:nvPr>
        </p:nvSpPr>
        <p:spPr>
          <a:xfrm>
            <a:off x="2209800" y="685800"/>
            <a:ext cx="7772400" cy="914400"/>
          </a:xfrm>
        </p:spPr>
        <p:txBody>
          <a:bodyPr>
            <a:normAutofit fontScale="90000"/>
          </a:bodyPr>
          <a:lstStyle/>
          <a:p>
            <a:pPr algn="ctr"/>
            <a:r>
              <a:rPr lang="en-US" altLang="en-US" sz="4000" b="1" dirty="0">
                <a:solidFill>
                  <a:srgbClr val="0000CC"/>
                </a:solidFill>
                <a:ea typeface="+mn-ea"/>
              </a:rPr>
              <a:t>Happy Persecution Day?</a:t>
            </a:r>
            <a:br>
              <a:rPr lang="en-US" altLang="en-US" sz="4000" b="1" dirty="0">
                <a:solidFill>
                  <a:srgbClr val="0000CC"/>
                </a:solidFill>
                <a:ea typeface="+mn-ea"/>
              </a:rPr>
            </a:br>
            <a:r>
              <a:rPr lang="en-US" altLang="en-US" sz="2700" b="1" dirty="0">
                <a:solidFill>
                  <a:srgbClr val="0000CC"/>
                </a:solidFill>
                <a:ea typeface="+mn-ea"/>
              </a:rPr>
              <a:t>Mathew 5:11-12 </a:t>
            </a:r>
            <a:endParaRPr lang="en-US" altLang="en-US" sz="3200" b="1" dirty="0">
              <a:solidFill>
                <a:srgbClr val="0000CC"/>
              </a:solidFill>
              <a:ea typeface="+mn-ea"/>
            </a:endParaRPr>
          </a:p>
        </p:txBody>
      </p:sp>
      <p:sp>
        <p:nvSpPr>
          <p:cNvPr id="9219" name="Rectangle 3">
            <a:extLst>
              <a:ext uri="{FF2B5EF4-FFF2-40B4-BE49-F238E27FC236}">
                <a16:creationId xmlns:a16="http://schemas.microsoft.com/office/drawing/2014/main" id="{C5CCC374-50FF-4B6D-A647-AB1E62D073EE}"/>
              </a:ext>
            </a:extLst>
          </p:cNvPr>
          <p:cNvSpPr>
            <a:spLocks noGrp="1" noChangeArrowheads="1"/>
          </p:cNvSpPr>
          <p:nvPr>
            <p:ph sz="half" idx="1"/>
          </p:nvPr>
        </p:nvSpPr>
        <p:spPr>
          <a:xfrm>
            <a:off x="632460" y="1852214"/>
            <a:ext cx="7520940" cy="3481786"/>
          </a:xfrm>
        </p:spPr>
        <p:txBody>
          <a:bodyPr>
            <a:noAutofit/>
          </a:bodyPr>
          <a:lstStyle/>
          <a:p>
            <a:pPr algn="just">
              <a:lnSpc>
                <a:spcPct val="100000"/>
              </a:lnSpc>
              <a:spcBef>
                <a:spcPts val="0"/>
              </a:spcBef>
              <a:spcAft>
                <a:spcPts val="1200"/>
              </a:spcAft>
            </a:pPr>
            <a:r>
              <a:rPr lang="en-US" altLang="en-US" sz="3200" dirty="0"/>
              <a:t>In vv. 11-12, Jesus also connected His listeners with the O.T. prophets </a:t>
            </a:r>
            <a:r>
              <a:rPr lang="en-US" sz="3200" dirty="0"/>
              <a:t>by declaring that</a:t>
            </a:r>
            <a:r>
              <a:rPr lang="en-US" altLang="en-US" sz="3200" dirty="0"/>
              <a:t> the persecution they endure would evidence their </a:t>
            </a:r>
            <a:r>
              <a:rPr lang="en-US" altLang="en-US" sz="3200" b="1" dirty="0">
                <a:solidFill>
                  <a:srgbClr val="0000CC"/>
                </a:solidFill>
              </a:rPr>
              <a:t>true righteousness</a:t>
            </a:r>
            <a:r>
              <a:rPr lang="en-US" altLang="en-US" sz="3200" dirty="0"/>
              <a:t> too! Again, keep in mind that </a:t>
            </a:r>
            <a:r>
              <a:rPr lang="en-US" altLang="en-US" sz="3200" b="1" dirty="0">
                <a:solidFill>
                  <a:srgbClr val="0000CC"/>
                </a:solidFill>
              </a:rPr>
              <a:t>this true righteousness stands in contradistinction to that of the Pharisees</a:t>
            </a:r>
            <a:r>
              <a:rPr lang="en-US" altLang="en-US" sz="3200" dirty="0"/>
              <a:t>. </a:t>
            </a:r>
          </a:p>
        </p:txBody>
      </p:sp>
      <p:sp>
        <p:nvSpPr>
          <p:cNvPr id="6" name="Text Box 4">
            <a:extLst>
              <a:ext uri="{FF2B5EF4-FFF2-40B4-BE49-F238E27FC236}">
                <a16:creationId xmlns:a16="http://schemas.microsoft.com/office/drawing/2014/main" id="{6F38BBDB-7437-4AF7-8E1A-2658E76B61E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pic>
        <p:nvPicPr>
          <p:cNvPr id="2" name="Picture 1">
            <a:extLst>
              <a:ext uri="{FF2B5EF4-FFF2-40B4-BE49-F238E27FC236}">
                <a16:creationId xmlns:a16="http://schemas.microsoft.com/office/drawing/2014/main" id="{202AF2B4-78FE-4D51-88FD-D38D819A9F50}"/>
              </a:ext>
            </a:extLst>
          </p:cNvPr>
          <p:cNvPicPr>
            <a:picLocks noChangeAspect="1"/>
          </p:cNvPicPr>
          <p:nvPr/>
        </p:nvPicPr>
        <p:blipFill>
          <a:blip r:embed="rId3"/>
          <a:stretch>
            <a:fillRect/>
          </a:stretch>
        </p:blipFill>
        <p:spPr>
          <a:xfrm>
            <a:off x="8382000" y="1981200"/>
            <a:ext cx="3200401" cy="3657600"/>
          </a:xfrm>
          <a:prstGeom prst="rect">
            <a:avLst/>
          </a:prstGeom>
          <a:ln w="38100">
            <a:solidFill>
              <a:schemeClr val="bg1"/>
            </a:solidFill>
          </a:ln>
        </p:spPr>
      </p:pic>
    </p:spTree>
    <p:extLst>
      <p:ext uri="{BB962C8B-B14F-4D97-AF65-F5344CB8AC3E}">
        <p14:creationId xmlns:p14="http://schemas.microsoft.com/office/powerpoint/2010/main" val="3493986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78D3F12-78F8-4C67-A219-540919C9B969}"/>
              </a:ext>
            </a:extLst>
          </p:cNvPr>
          <p:cNvSpPr>
            <a:spLocks noGrp="1" noChangeArrowheads="1"/>
          </p:cNvSpPr>
          <p:nvPr>
            <p:ph type="title"/>
          </p:nvPr>
        </p:nvSpPr>
        <p:spPr>
          <a:xfrm>
            <a:off x="2209800" y="685800"/>
            <a:ext cx="7772400" cy="914400"/>
          </a:xfrm>
        </p:spPr>
        <p:txBody>
          <a:bodyPr>
            <a:normAutofit fontScale="90000"/>
          </a:bodyPr>
          <a:lstStyle/>
          <a:p>
            <a:pPr algn="ctr"/>
            <a:r>
              <a:rPr lang="en-US" altLang="en-US" sz="4000" b="1" dirty="0">
                <a:solidFill>
                  <a:srgbClr val="0000CC"/>
                </a:solidFill>
                <a:ea typeface="+mn-ea"/>
              </a:rPr>
              <a:t>Happy Persecution Day?</a:t>
            </a:r>
            <a:br>
              <a:rPr lang="en-US" altLang="en-US" sz="4000" b="1" dirty="0">
                <a:solidFill>
                  <a:srgbClr val="0000CC"/>
                </a:solidFill>
                <a:ea typeface="+mn-ea"/>
              </a:rPr>
            </a:br>
            <a:r>
              <a:rPr lang="en-US" altLang="en-US" sz="2700" b="1" dirty="0">
                <a:solidFill>
                  <a:srgbClr val="0000CC"/>
                </a:solidFill>
                <a:ea typeface="+mn-ea"/>
              </a:rPr>
              <a:t>Mathew 5:11-12</a:t>
            </a:r>
            <a:endParaRPr lang="en-US" altLang="en-US" sz="3200" b="1" dirty="0">
              <a:solidFill>
                <a:srgbClr val="0000CC"/>
              </a:solidFill>
              <a:ea typeface="+mn-ea"/>
            </a:endParaRPr>
          </a:p>
        </p:txBody>
      </p:sp>
      <p:sp>
        <p:nvSpPr>
          <p:cNvPr id="9219" name="Rectangle 3">
            <a:extLst>
              <a:ext uri="{FF2B5EF4-FFF2-40B4-BE49-F238E27FC236}">
                <a16:creationId xmlns:a16="http://schemas.microsoft.com/office/drawing/2014/main" id="{C5CCC374-50FF-4B6D-A647-AB1E62D073EE}"/>
              </a:ext>
            </a:extLst>
          </p:cNvPr>
          <p:cNvSpPr>
            <a:spLocks noGrp="1" noChangeArrowheads="1"/>
          </p:cNvSpPr>
          <p:nvPr>
            <p:ph sz="half" idx="1"/>
          </p:nvPr>
        </p:nvSpPr>
        <p:spPr>
          <a:xfrm>
            <a:off x="609600" y="1828800"/>
            <a:ext cx="9144000" cy="620515"/>
          </a:xfrm>
        </p:spPr>
        <p:txBody>
          <a:bodyPr>
            <a:noAutofit/>
          </a:bodyPr>
          <a:lstStyle/>
          <a:p>
            <a:pPr algn="just"/>
            <a:r>
              <a:rPr lang="en-US" sz="3200" dirty="0">
                <a:solidFill>
                  <a:srgbClr val="000000"/>
                </a:solidFill>
                <a:ea typeface="Times New Roman" panose="02020603050405020304" pitchFamily="18" charset="0"/>
              </a:rPr>
              <a:t>Mathew 5:11-12 is a </a:t>
            </a:r>
            <a:r>
              <a:rPr lang="en-US" sz="3200" b="1" u="sng" dirty="0">
                <a:solidFill>
                  <a:srgbClr val="0000CC"/>
                </a:solidFill>
              </a:rPr>
              <a:t>veiled</a:t>
            </a:r>
            <a:r>
              <a:rPr lang="en-US" sz="3200" dirty="0">
                <a:solidFill>
                  <a:srgbClr val="000000"/>
                </a:solidFill>
                <a:ea typeface="Times New Roman" panose="02020603050405020304" pitchFamily="18" charset="0"/>
              </a:rPr>
              <a:t> reference to Jesus’ deity. </a:t>
            </a:r>
          </a:p>
        </p:txBody>
      </p:sp>
      <p:graphicFrame>
        <p:nvGraphicFramePr>
          <p:cNvPr id="4" name="Table 4">
            <a:extLst>
              <a:ext uri="{FF2B5EF4-FFF2-40B4-BE49-F238E27FC236}">
                <a16:creationId xmlns:a16="http://schemas.microsoft.com/office/drawing/2014/main" id="{3D5F64B5-5E56-45C1-822D-C8647828C010}"/>
              </a:ext>
            </a:extLst>
          </p:cNvPr>
          <p:cNvGraphicFramePr>
            <a:graphicFrameLocks noGrp="1"/>
          </p:cNvGraphicFramePr>
          <p:nvPr>
            <p:extLst>
              <p:ext uri="{D42A27DB-BD31-4B8C-83A1-F6EECF244321}">
                <p14:modId xmlns:p14="http://schemas.microsoft.com/office/powerpoint/2010/main" val="1438471194"/>
              </p:ext>
            </p:extLst>
          </p:nvPr>
        </p:nvGraphicFramePr>
        <p:xfrm>
          <a:off x="1264921" y="2449315"/>
          <a:ext cx="9662159" cy="4116036"/>
        </p:xfrm>
        <a:graphic>
          <a:graphicData uri="http://schemas.openxmlformats.org/drawingml/2006/table">
            <a:tbl>
              <a:tblPr firstRow="1" bandRow="1">
                <a:tableStyleId>{073A0DAA-6AF3-43AB-8588-CEC1D06C72B9}</a:tableStyleId>
              </a:tblPr>
              <a:tblGrid>
                <a:gridCol w="3845145">
                  <a:extLst>
                    <a:ext uri="{9D8B030D-6E8A-4147-A177-3AD203B41FA5}">
                      <a16:colId xmlns:a16="http://schemas.microsoft.com/office/drawing/2014/main" val="3342233468"/>
                    </a:ext>
                  </a:extLst>
                </a:gridCol>
                <a:gridCol w="1971869">
                  <a:extLst>
                    <a:ext uri="{9D8B030D-6E8A-4147-A177-3AD203B41FA5}">
                      <a16:colId xmlns:a16="http://schemas.microsoft.com/office/drawing/2014/main" val="2154310954"/>
                    </a:ext>
                  </a:extLst>
                </a:gridCol>
                <a:gridCol w="3845145">
                  <a:extLst>
                    <a:ext uri="{9D8B030D-6E8A-4147-A177-3AD203B41FA5}">
                      <a16:colId xmlns:a16="http://schemas.microsoft.com/office/drawing/2014/main" val="2606122783"/>
                    </a:ext>
                  </a:extLst>
                </a:gridCol>
              </a:tblGrid>
              <a:tr h="787743">
                <a:tc gridSpan="3">
                  <a:txBody>
                    <a:bodyPr/>
                    <a:lstStyle/>
                    <a:p>
                      <a:pPr algn="ctr"/>
                      <a:r>
                        <a:rPr lang="en-US" sz="2800" b="0" dirty="0">
                          <a:solidFill>
                            <a:srgbClr val="00FFFF"/>
                          </a:solidFill>
                          <a:latin typeface="Calibri" panose="020F0502020204030204" pitchFamily="34" charset="0"/>
                          <a:cs typeface="Calibri" panose="020F0502020204030204" pitchFamily="34" charset="0"/>
                        </a:rPr>
                        <a:t>RELATIONSHIP OF THE </a:t>
                      </a:r>
                      <a:r>
                        <a:rPr lang="en-US" sz="2800" b="0" u="sng" dirty="0">
                          <a:solidFill>
                            <a:srgbClr val="00FFFF"/>
                          </a:solidFill>
                          <a:latin typeface="Calibri" panose="020F0502020204030204" pitchFamily="34" charset="0"/>
                          <a:cs typeface="Calibri" panose="020F0502020204030204" pitchFamily="34" charset="0"/>
                        </a:rPr>
                        <a:t>BLESSED</a:t>
                      </a:r>
                      <a:r>
                        <a:rPr lang="en-US" sz="2800" b="0" dirty="0">
                          <a:solidFill>
                            <a:srgbClr val="00FFFF"/>
                          </a:solidFill>
                          <a:latin typeface="Calibri" panose="020F0502020204030204" pitchFamily="34" charset="0"/>
                          <a:cs typeface="Calibri" panose="020F0502020204030204" pitchFamily="34" charset="0"/>
                        </a:rPr>
                        <a:t> PERSECUTED</a:t>
                      </a: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466796585"/>
                  </a:ext>
                </a:extLst>
              </a:tr>
              <a:tr h="682711">
                <a:tc>
                  <a:txBody>
                    <a:bodyPr/>
                    <a:lstStyle/>
                    <a:p>
                      <a:pPr algn="ctr"/>
                      <a:r>
                        <a:rPr lang="en-US" sz="2400" b="1" dirty="0">
                          <a:latin typeface="Calibri" panose="020F0502020204030204" pitchFamily="34" charset="0"/>
                          <a:cs typeface="Calibri" panose="020F0502020204030204" pitchFamily="34" charset="0"/>
                        </a:rPr>
                        <a:t>Prophets</a:t>
                      </a:r>
                    </a:p>
                  </a:txBody>
                  <a:tcPr anchor="ctr"/>
                </a:tc>
                <a:tc>
                  <a:txBody>
                    <a:bodyPr/>
                    <a:lstStyle/>
                    <a:p>
                      <a:pPr algn="ctr"/>
                      <a:r>
                        <a:rPr lang="en-US" sz="2400" b="1" dirty="0">
                          <a:latin typeface="Calibri" panose="020F0502020204030204" pitchFamily="34" charset="0"/>
                          <a:cs typeface="Calibri" panose="020F0502020204030204" pitchFamily="34" charset="0"/>
                        </a:rPr>
                        <a:t>servants of</a:t>
                      </a:r>
                    </a:p>
                  </a:txBody>
                  <a:tcPr anchor="ctr"/>
                </a:tc>
                <a:tc>
                  <a:txBody>
                    <a:bodyPr/>
                    <a:lstStyle/>
                    <a:p>
                      <a:pPr algn="ctr"/>
                      <a:r>
                        <a:rPr lang="en-US" sz="2400" b="1" dirty="0">
                          <a:latin typeface="Calibri" panose="020F0502020204030204" pitchFamily="34" charset="0"/>
                          <a:cs typeface="Calibri" panose="020F0502020204030204" pitchFamily="34" charset="0"/>
                        </a:rPr>
                        <a:t>God of Israel</a:t>
                      </a:r>
                    </a:p>
                  </a:txBody>
                  <a:tcPr anchor="ctr"/>
                </a:tc>
                <a:extLst>
                  <a:ext uri="{0D108BD9-81ED-4DB2-BD59-A6C34878D82A}">
                    <a16:rowId xmlns:a16="http://schemas.microsoft.com/office/drawing/2014/main" val="4071429584"/>
                  </a:ext>
                </a:extLst>
              </a:tr>
              <a:tr h="682711">
                <a:tc>
                  <a:txBody>
                    <a:bodyPr/>
                    <a:lstStyle/>
                    <a:p>
                      <a:pPr algn="ctr"/>
                      <a:r>
                        <a:rPr lang="en-US" sz="2400" b="1" dirty="0">
                          <a:latin typeface="Calibri" panose="020F0502020204030204" pitchFamily="34" charset="0"/>
                          <a:cs typeface="Calibri" panose="020F0502020204030204" pitchFamily="34" charset="0"/>
                        </a:rPr>
                        <a:t>Believing Jewish Audience  </a:t>
                      </a:r>
                    </a:p>
                  </a:txBody>
                  <a:tcPr anchor="ctr"/>
                </a:tc>
                <a:tc>
                  <a:txBody>
                    <a:bodyPr/>
                    <a:lstStyle/>
                    <a:p>
                      <a:pPr algn="ctr"/>
                      <a:r>
                        <a:rPr lang="en-US" sz="2400" b="1" dirty="0">
                          <a:latin typeface="Calibri" panose="020F0502020204030204" pitchFamily="34" charset="0"/>
                          <a:cs typeface="Calibri" panose="020F0502020204030204" pitchFamily="34" charset="0"/>
                        </a:rPr>
                        <a:t>servants of</a:t>
                      </a:r>
                    </a:p>
                  </a:txBody>
                  <a:tcPr anchor="ctr"/>
                </a:tc>
                <a:tc>
                  <a:txBody>
                    <a:bodyPr/>
                    <a:lstStyle/>
                    <a:p>
                      <a:pPr algn="ctr"/>
                      <a:r>
                        <a:rPr lang="en-US" sz="2400" b="1" dirty="0">
                          <a:latin typeface="Calibri" panose="020F0502020204030204" pitchFamily="34" charset="0"/>
                          <a:cs typeface="Calibri" panose="020F0502020204030204" pitchFamily="34" charset="0"/>
                        </a:rPr>
                        <a:t>Jesus, the God-Man &amp; Messiah of Israel</a:t>
                      </a:r>
                    </a:p>
                  </a:txBody>
                  <a:tcPr anchor="ctr"/>
                </a:tc>
                <a:extLst>
                  <a:ext uri="{0D108BD9-81ED-4DB2-BD59-A6C34878D82A}">
                    <a16:rowId xmlns:a16="http://schemas.microsoft.com/office/drawing/2014/main" val="386655614"/>
                  </a:ext>
                </a:extLst>
              </a:tr>
              <a:tr h="367614">
                <a:tc>
                  <a:txBody>
                    <a:bodyPr/>
                    <a:lstStyle/>
                    <a:p>
                      <a:pPr algn="ctr"/>
                      <a:endParaRPr lang="en-US" sz="2400" dirty="0">
                        <a:latin typeface="Calibri" panose="020F0502020204030204" pitchFamily="34" charset="0"/>
                        <a:cs typeface="Calibri" panose="020F0502020204030204" pitchFamily="34" charset="0"/>
                      </a:endParaRPr>
                    </a:p>
                  </a:txBody>
                  <a:tcPr anchor="ctr">
                    <a:solidFill>
                      <a:schemeClr val="tx1"/>
                    </a:solidFill>
                  </a:tcPr>
                </a:tc>
                <a:tc>
                  <a:txBody>
                    <a:bodyPr/>
                    <a:lstStyle/>
                    <a:p>
                      <a:pPr algn="ctr"/>
                      <a:endParaRPr lang="en-US" sz="2400" dirty="0">
                        <a:latin typeface="Calibri" panose="020F0502020204030204" pitchFamily="34" charset="0"/>
                        <a:cs typeface="Calibri" panose="020F0502020204030204" pitchFamily="34" charset="0"/>
                      </a:endParaRPr>
                    </a:p>
                  </a:txBody>
                  <a:tcPr anchor="ctr">
                    <a:solidFill>
                      <a:schemeClr val="tx1"/>
                    </a:solidFill>
                  </a:tcPr>
                </a:tc>
                <a:tc>
                  <a:txBody>
                    <a:bodyPr/>
                    <a:lstStyle/>
                    <a:p>
                      <a:pPr algn="ctr"/>
                      <a:endParaRPr lang="en-US" sz="2400" dirty="0">
                        <a:latin typeface="Calibri" panose="020F0502020204030204" pitchFamily="34" charset="0"/>
                        <a:cs typeface="Calibri" panose="020F0502020204030204" pitchFamily="34" charset="0"/>
                      </a:endParaRPr>
                    </a:p>
                  </a:txBody>
                  <a:tcPr anchor="ctr">
                    <a:solidFill>
                      <a:schemeClr val="tx1"/>
                    </a:solidFill>
                  </a:tcPr>
                </a:tc>
                <a:extLst>
                  <a:ext uri="{0D108BD9-81ED-4DB2-BD59-A6C34878D82A}">
                    <a16:rowId xmlns:a16="http://schemas.microsoft.com/office/drawing/2014/main" val="714332204"/>
                  </a:ext>
                </a:extLst>
              </a:tr>
              <a:tr h="6827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cs typeface="Calibri" panose="020F0502020204030204" pitchFamily="34" charset="0"/>
                        </a:rPr>
                        <a:t>Believing Jewish Audience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cs typeface="Calibri" panose="020F0502020204030204" pitchFamily="34" charset="0"/>
                        </a:rPr>
                        <a:t>equivalent to</a:t>
                      </a:r>
                    </a:p>
                  </a:txBody>
                  <a:tcPr anchor="ctr"/>
                </a:tc>
                <a:tc>
                  <a:txBody>
                    <a:bodyPr/>
                    <a:lstStyle/>
                    <a:p>
                      <a:pPr algn="ctr"/>
                      <a:r>
                        <a:rPr lang="en-US" sz="2400" b="1" dirty="0">
                          <a:solidFill>
                            <a:srgbClr val="0000CC"/>
                          </a:solidFill>
                          <a:latin typeface="Calibri" panose="020F0502020204030204" pitchFamily="34" charset="0"/>
                          <a:cs typeface="Calibri" panose="020F0502020204030204" pitchFamily="34" charset="0"/>
                        </a:rPr>
                        <a:t>Prophets</a:t>
                      </a:r>
                    </a:p>
                  </a:txBody>
                  <a:tcPr anchor="ctr"/>
                </a:tc>
                <a:extLst>
                  <a:ext uri="{0D108BD9-81ED-4DB2-BD59-A6C34878D82A}">
                    <a16:rowId xmlns:a16="http://schemas.microsoft.com/office/drawing/2014/main" val="2177945752"/>
                  </a:ext>
                </a:extLst>
              </a:tr>
              <a:tr h="6827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Calibri" panose="020F0502020204030204" pitchFamily="34" charset="0"/>
                          <a:cs typeface="Calibri" panose="020F0502020204030204" pitchFamily="34" charset="0"/>
                        </a:rPr>
                        <a:t>Jesus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Calibri" panose="020F0502020204030204" pitchFamily="34" charset="0"/>
                          <a:cs typeface="Calibri" panose="020F0502020204030204" pitchFamily="34" charset="0"/>
                        </a:rPr>
                        <a:t>equated with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Calibri" panose="020F0502020204030204" pitchFamily="34" charset="0"/>
                          <a:cs typeface="Calibri" panose="020F0502020204030204" pitchFamily="34" charset="0"/>
                        </a:rPr>
                        <a:t>God</a:t>
                      </a:r>
                    </a:p>
                  </a:txBody>
                  <a:tcPr anchor="ctr"/>
                </a:tc>
                <a:extLst>
                  <a:ext uri="{0D108BD9-81ED-4DB2-BD59-A6C34878D82A}">
                    <a16:rowId xmlns:a16="http://schemas.microsoft.com/office/drawing/2014/main" val="9822011"/>
                  </a:ext>
                </a:extLst>
              </a:tr>
            </a:tbl>
          </a:graphicData>
        </a:graphic>
      </p:graphicFrame>
      <p:sp>
        <p:nvSpPr>
          <p:cNvPr id="7" name="Text Box 4">
            <a:extLst>
              <a:ext uri="{FF2B5EF4-FFF2-40B4-BE49-F238E27FC236}">
                <a16:creationId xmlns:a16="http://schemas.microsoft.com/office/drawing/2014/main" id="{D2DDEC4E-EB53-4DB6-9507-BEDBDA9DB83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spTree>
    <p:extLst>
      <p:ext uri="{BB962C8B-B14F-4D97-AF65-F5344CB8AC3E}">
        <p14:creationId xmlns:p14="http://schemas.microsoft.com/office/powerpoint/2010/main" val="1202367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33179C-F9EC-469D-8680-CAE0C0C9A1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9400" y="2057399"/>
            <a:ext cx="4953001" cy="3886201"/>
          </a:xfrm>
          <a:prstGeom prst="rect">
            <a:avLst/>
          </a:prstGeom>
          <a:ln>
            <a:solidFill>
              <a:schemeClr val="tx1"/>
            </a:solidFill>
          </a:ln>
        </p:spPr>
      </p:pic>
      <p:sp>
        <p:nvSpPr>
          <p:cNvPr id="8" name="Rectangle 2">
            <a:extLst>
              <a:ext uri="{FF2B5EF4-FFF2-40B4-BE49-F238E27FC236}">
                <a16:creationId xmlns:a16="http://schemas.microsoft.com/office/drawing/2014/main" id="{8D996C46-FA66-447E-91DB-B73A627CA12A}"/>
              </a:ext>
            </a:extLst>
          </p:cNvPr>
          <p:cNvSpPr>
            <a:spLocks noGrp="1" noChangeArrowheads="1"/>
          </p:cNvSpPr>
          <p:nvPr>
            <p:ph type="title"/>
          </p:nvPr>
        </p:nvSpPr>
        <p:spPr>
          <a:xfrm>
            <a:off x="2209800" y="685800"/>
            <a:ext cx="7772400" cy="914400"/>
          </a:xfrm>
        </p:spPr>
        <p:txBody>
          <a:bodyPr>
            <a:normAutofit/>
          </a:bodyPr>
          <a:lstStyle/>
          <a:p>
            <a:pPr algn="ctr"/>
            <a:r>
              <a:rPr lang="en-US" altLang="en-US" sz="3600" b="1" dirty="0">
                <a:solidFill>
                  <a:srgbClr val="0000CC"/>
                </a:solidFill>
                <a:ea typeface="+mn-ea"/>
              </a:rPr>
              <a:t>Happy Persecution Day?</a:t>
            </a:r>
            <a:br>
              <a:rPr lang="en-US" altLang="en-US" sz="3600" b="1" dirty="0">
                <a:solidFill>
                  <a:srgbClr val="0000CC"/>
                </a:solidFill>
                <a:ea typeface="+mn-ea"/>
              </a:rPr>
            </a:br>
            <a:r>
              <a:rPr lang="en-US" altLang="en-US" sz="2400" b="1" dirty="0">
                <a:solidFill>
                  <a:srgbClr val="0000CC"/>
                </a:solidFill>
                <a:ea typeface="+mn-ea"/>
              </a:rPr>
              <a:t>Mathew 5:11-12 </a:t>
            </a:r>
            <a:endParaRPr lang="en-US" altLang="en-US" sz="3200" b="1" dirty="0">
              <a:solidFill>
                <a:srgbClr val="0000CC"/>
              </a:solidFill>
              <a:ea typeface="+mn-ea"/>
            </a:endParaRPr>
          </a:p>
        </p:txBody>
      </p:sp>
      <p:sp>
        <p:nvSpPr>
          <p:cNvPr id="103428" name="Rectangle 4">
            <a:extLst>
              <a:ext uri="{FF2B5EF4-FFF2-40B4-BE49-F238E27FC236}">
                <a16:creationId xmlns:a16="http://schemas.microsoft.com/office/drawing/2014/main" id="{F8024487-D475-497A-B9E1-2770C851FDC4}"/>
              </a:ext>
            </a:extLst>
          </p:cNvPr>
          <p:cNvSpPr>
            <a:spLocks noGrp="1" noChangeArrowheads="1"/>
          </p:cNvSpPr>
          <p:nvPr>
            <p:ph sz="half" idx="1"/>
          </p:nvPr>
        </p:nvSpPr>
        <p:spPr>
          <a:xfrm>
            <a:off x="609600" y="1828800"/>
            <a:ext cx="5486400" cy="1905000"/>
          </a:xfrm>
        </p:spPr>
        <p:txBody>
          <a:bodyPr>
            <a:noAutofit/>
          </a:bodyPr>
          <a:lstStyle/>
          <a:p>
            <a:pPr algn="just">
              <a:lnSpc>
                <a:spcPct val="100000"/>
              </a:lnSpc>
            </a:pPr>
            <a:r>
              <a:rPr lang="en-US" altLang="en-US" sz="3200" dirty="0"/>
              <a:t>For those Israelites who proclaim Jesus to be the Messiah, the King of Israel, persecution awaits.</a:t>
            </a:r>
          </a:p>
          <a:p>
            <a:pPr algn="just">
              <a:lnSpc>
                <a:spcPct val="100000"/>
              </a:lnSpc>
            </a:pPr>
            <a:r>
              <a:rPr lang="en-US" altLang="en-US" sz="3200" dirty="0"/>
              <a:t>For those in the Church who proclaim Christ as the God-Man and Savior, persecution awaits.</a:t>
            </a:r>
          </a:p>
        </p:txBody>
      </p:sp>
      <p:sp>
        <p:nvSpPr>
          <p:cNvPr id="103432" name="Text Box 8">
            <a:extLst>
              <a:ext uri="{FF2B5EF4-FFF2-40B4-BE49-F238E27FC236}">
                <a16:creationId xmlns:a16="http://schemas.microsoft.com/office/drawing/2014/main" id="{9A78B4EF-5D29-44F7-8C08-2E6E1228328B}"/>
              </a:ext>
            </a:extLst>
          </p:cNvPr>
          <p:cNvSpPr txBox="1">
            <a:spLocks noChangeArrowheads="1"/>
          </p:cNvSpPr>
          <p:nvPr/>
        </p:nvSpPr>
        <p:spPr bwMode="auto">
          <a:xfrm>
            <a:off x="6629400" y="2057399"/>
            <a:ext cx="4953000" cy="1338828"/>
          </a:xfrm>
          <a:prstGeom prst="rect">
            <a:avLst/>
          </a:prstGeom>
          <a:noFill/>
          <a:ln w="38100">
            <a:noFill/>
            <a:miter lim="800000"/>
            <a:headEnd/>
            <a:tailEnd/>
          </a:ln>
          <a:effectLst/>
        </p:spPr>
        <p:txBody>
          <a:bodyPr wrap="square">
            <a:spAutoFit/>
          </a:bodyPr>
          <a:lstStyle/>
          <a:p>
            <a:pPr algn="ctr">
              <a:spcAft>
                <a:spcPts val="600"/>
              </a:spcAft>
            </a:pPr>
            <a:r>
              <a:rPr lang="en-US" altLang="en-US" sz="2800" b="1" dirty="0">
                <a:solidFill>
                  <a:srgbClr val="0000CC"/>
                </a:solidFill>
                <a:latin typeface="Calibri" panose="020F0502020204030204" pitchFamily="34" charset="0"/>
                <a:cs typeface="Calibri" panose="020F0502020204030204" pitchFamily="34" charset="0"/>
              </a:rPr>
              <a:t>2 Timothy 3:12</a:t>
            </a:r>
          </a:p>
          <a:p>
            <a:pPr algn="just"/>
            <a:r>
              <a:rPr lang="en-US" altLang="en-US" sz="2400" dirty="0">
                <a:latin typeface="Calibri" panose="020F0502020204030204" pitchFamily="34" charset="0"/>
                <a:cs typeface="Calibri" panose="020F0502020204030204" pitchFamily="34" charset="0"/>
              </a:rPr>
              <a:t>Indeed, all who desire to live godly in Christ Jesus will be persecuted.</a:t>
            </a:r>
          </a:p>
        </p:txBody>
      </p:sp>
      <p:sp>
        <p:nvSpPr>
          <p:cNvPr id="10" name="Text Box 4">
            <a:extLst>
              <a:ext uri="{FF2B5EF4-FFF2-40B4-BE49-F238E27FC236}">
                <a16:creationId xmlns:a16="http://schemas.microsoft.com/office/drawing/2014/main" id="{1A9BA054-FC47-49E9-B0D2-435F5AC9DBF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pic>
        <p:nvPicPr>
          <p:cNvPr id="11" name="Picture 10">
            <a:extLst>
              <a:ext uri="{FF2B5EF4-FFF2-40B4-BE49-F238E27FC236}">
                <a16:creationId xmlns:a16="http://schemas.microsoft.com/office/drawing/2014/main" id="{43D10146-05FB-4449-B31D-0DF723851277}"/>
              </a:ext>
            </a:extLst>
          </p:cNvPr>
          <p:cNvPicPr>
            <a:picLocks noChangeAspect="1"/>
          </p:cNvPicPr>
          <p:nvPr/>
        </p:nvPicPr>
        <p:blipFill>
          <a:blip r:embed="rId4"/>
          <a:stretch>
            <a:fillRect/>
          </a:stretch>
        </p:blipFill>
        <p:spPr>
          <a:xfrm>
            <a:off x="8630411" y="3581400"/>
            <a:ext cx="950978" cy="1371600"/>
          </a:xfrm>
          <a:prstGeom prst="rect">
            <a:avLst/>
          </a:prstGeom>
          <a:ln w="28575">
            <a:solidFill>
              <a:schemeClr val="bg1"/>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28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980182" y="1143000"/>
            <a:ext cx="6621018" cy="502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200" b="1" dirty="0">
                <a:solidFill>
                  <a:srgbClr val="0000CC"/>
                </a:solidFill>
                <a:latin typeface="Calibri" panose="020F0502020204030204" pitchFamily="34" charset="0"/>
                <a:cs typeface="Calibri" panose="020F0502020204030204" pitchFamily="34" charset="0"/>
              </a:rPr>
              <a:t>Review</a:t>
            </a:r>
            <a:r>
              <a:rPr lang="en-US" altLang="en-US" sz="3200" b="1" dirty="0">
                <a:solidFill>
                  <a:srgbClr val="000000"/>
                </a:solidFill>
                <a:latin typeface="Calibri" panose="020F0502020204030204" pitchFamily="34" charset="0"/>
                <a:cs typeface="Calibri" panose="020F0502020204030204" pitchFamily="34" charset="0"/>
              </a:rPr>
              <a:t> </a:t>
            </a:r>
          </a:p>
          <a:p>
            <a:pPr marL="1028700" lvl="2" indent="-452438" eaLnBrk="1" hangingPunct="1">
              <a:spcBef>
                <a:spcPts val="0"/>
              </a:spcBef>
              <a:spcAft>
                <a:spcPts val="1200"/>
              </a:spcAft>
              <a:buFont typeface="+mj-lt"/>
              <a:buAutoNum type="alphaUcPeriod"/>
              <a:tabLst>
                <a:tab pos="1939925" algn="l"/>
              </a:tabLst>
              <a:defRPr/>
            </a:pPr>
            <a:r>
              <a:rPr lang="en-US" altLang="en-US" sz="3200" b="1" u="sng" dirty="0">
                <a:solidFill>
                  <a:srgbClr val="0000CC"/>
                </a:solidFill>
                <a:latin typeface="Calibri" panose="020F0502020204030204" pitchFamily="34" charset="0"/>
                <a:cs typeface="Calibri" panose="020F0502020204030204" pitchFamily="34" charset="0"/>
              </a:rPr>
              <a:t>Purpose, Aim, and Objective</a:t>
            </a:r>
          </a:p>
          <a:p>
            <a:pPr marL="10287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Session 27 – Matthew 5:11–18</a:t>
            </a: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Until Then – </a:t>
            </a:r>
            <a:r>
              <a:rPr lang="en-US" sz="3200" b="1" dirty="0">
                <a:solidFill>
                  <a:srgbClr val="000000"/>
                </a:solidFill>
                <a:latin typeface="Calibri" panose="020F0502020204030204" pitchFamily="34" charset="0"/>
                <a:cs typeface="Calibri" panose="020F0502020204030204" pitchFamily="34" charset="0"/>
              </a:rPr>
              <a:t>Matthew 5:19–20</a:t>
            </a:r>
          </a:p>
          <a:p>
            <a:pPr marL="1028700" lvl="2" indent="-452438" eaLnBrk="1" hangingPunct="1">
              <a:spcBef>
                <a:spcPts val="0"/>
              </a:spcBef>
              <a:spcAft>
                <a:spcPts val="1200"/>
              </a:spcAft>
              <a:buFont typeface="+mj-lt"/>
              <a:buAutoNum type="alphaUcPeriod"/>
              <a:tabLst>
                <a:tab pos="1939925" algn="l"/>
              </a:tabLst>
              <a:defRPr/>
            </a:pPr>
            <a:r>
              <a:rPr lang="en-US" sz="3200" b="1" dirty="0">
                <a:solidFill>
                  <a:srgbClr val="000000"/>
                </a:solidFill>
                <a:latin typeface="Calibri" panose="020F0502020204030204" pitchFamily="34" charset="0"/>
                <a:cs typeface="Calibri" panose="020F0502020204030204" pitchFamily="34" charset="0"/>
              </a:rPr>
              <a:t>General Information</a:t>
            </a: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Concluding </a:t>
            </a:r>
            <a:r>
              <a:rPr lang="en-US" sz="3200" b="1" dirty="0">
                <a:solidFill>
                  <a:srgbClr val="000000"/>
                </a:solidFill>
                <a:latin typeface="Calibri" panose="020F0502020204030204" pitchFamily="34" charset="0"/>
                <a:cs typeface="Calibri" panose="020F0502020204030204" pitchFamily="34" charset="0"/>
              </a:rPr>
              <a:t>Observations</a:t>
            </a:r>
          </a:p>
          <a:p>
            <a:pPr marL="10287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Comparisons &amp; Contrasts</a:t>
            </a:r>
          </a:p>
        </p:txBody>
      </p:sp>
    </p:spTree>
    <p:extLst>
      <p:ext uri="{BB962C8B-B14F-4D97-AF65-F5344CB8AC3E}">
        <p14:creationId xmlns:p14="http://schemas.microsoft.com/office/powerpoint/2010/main" val="3809504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8D996C46-FA66-447E-91DB-B73A627CA12A}"/>
              </a:ext>
            </a:extLst>
          </p:cNvPr>
          <p:cNvSpPr>
            <a:spLocks noGrp="1" noChangeArrowheads="1"/>
          </p:cNvSpPr>
          <p:nvPr>
            <p:ph type="title"/>
          </p:nvPr>
        </p:nvSpPr>
        <p:spPr>
          <a:xfrm>
            <a:off x="2209800" y="685800"/>
            <a:ext cx="7772400" cy="914400"/>
          </a:xfrm>
        </p:spPr>
        <p:txBody>
          <a:bodyPr>
            <a:normAutofit fontScale="90000"/>
          </a:bodyPr>
          <a:lstStyle/>
          <a:p>
            <a:pPr algn="ctr"/>
            <a:r>
              <a:rPr lang="en-US" altLang="en-US" sz="4000" b="1" dirty="0">
                <a:solidFill>
                  <a:srgbClr val="0000CC"/>
                </a:solidFill>
                <a:ea typeface="+mn-ea"/>
              </a:rPr>
              <a:t>Happy Persecution Day?</a:t>
            </a:r>
            <a:br>
              <a:rPr lang="en-US" altLang="en-US" sz="4000" b="1" dirty="0">
                <a:solidFill>
                  <a:srgbClr val="0000CC"/>
                </a:solidFill>
                <a:ea typeface="+mn-ea"/>
              </a:rPr>
            </a:br>
            <a:r>
              <a:rPr lang="en-US" altLang="en-US" sz="2700" b="1" dirty="0">
                <a:solidFill>
                  <a:srgbClr val="0000CC"/>
                </a:solidFill>
                <a:ea typeface="+mn-ea"/>
              </a:rPr>
              <a:t>Mathew 5:11-12 </a:t>
            </a:r>
            <a:endParaRPr lang="en-US" altLang="en-US" sz="3200" b="1" dirty="0">
              <a:solidFill>
                <a:srgbClr val="0000CC"/>
              </a:solidFill>
              <a:ea typeface="+mn-ea"/>
            </a:endParaRPr>
          </a:p>
        </p:txBody>
      </p:sp>
      <p:sp>
        <p:nvSpPr>
          <p:cNvPr id="7" name="Text Box 4">
            <a:extLst>
              <a:ext uri="{FF2B5EF4-FFF2-40B4-BE49-F238E27FC236}">
                <a16:creationId xmlns:a16="http://schemas.microsoft.com/office/drawing/2014/main" id="{E55A4F18-EDD8-47C5-BA83-12340E6565D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pic>
        <p:nvPicPr>
          <p:cNvPr id="4" name="Picture 2" descr="Library of woe is me vector black and white stock png files ▻▻▻ Clipart Art  2019">
            <a:extLst>
              <a:ext uri="{FF2B5EF4-FFF2-40B4-BE49-F238E27FC236}">
                <a16:creationId xmlns:a16="http://schemas.microsoft.com/office/drawing/2014/main" id="{9EA240CE-453F-4126-8984-303260B96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462087"/>
            <a:ext cx="3162300" cy="5153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132A21F-2438-42F3-A70B-AEE470CC1A68}"/>
              </a:ext>
            </a:extLst>
          </p:cNvPr>
          <p:cNvPicPr>
            <a:picLocks noChangeAspect="1"/>
          </p:cNvPicPr>
          <p:nvPr/>
        </p:nvPicPr>
        <p:blipFill>
          <a:blip r:embed="rId4"/>
          <a:stretch>
            <a:fillRect/>
          </a:stretch>
        </p:blipFill>
        <p:spPr>
          <a:xfrm>
            <a:off x="609600" y="431245"/>
            <a:ext cx="950978" cy="1371600"/>
          </a:xfrm>
          <a:prstGeom prst="rect">
            <a:avLst/>
          </a:prstGeom>
          <a:ln w="28575">
            <a:solidFill>
              <a:schemeClr val="bg1"/>
            </a:solidFill>
          </a:ln>
        </p:spPr>
      </p:pic>
      <p:pic>
        <p:nvPicPr>
          <p:cNvPr id="3" name="Picture 2">
            <a:extLst>
              <a:ext uri="{FF2B5EF4-FFF2-40B4-BE49-F238E27FC236}">
                <a16:creationId xmlns:a16="http://schemas.microsoft.com/office/drawing/2014/main" id="{3D3DD9CB-B6DB-4ECE-A3FF-1BB0536909C2}"/>
              </a:ext>
            </a:extLst>
          </p:cNvPr>
          <p:cNvPicPr>
            <a:picLocks noChangeAspect="1"/>
          </p:cNvPicPr>
          <p:nvPr/>
        </p:nvPicPr>
        <p:blipFill>
          <a:blip r:embed="rId5"/>
          <a:stretch>
            <a:fillRect/>
          </a:stretch>
        </p:blipFill>
        <p:spPr>
          <a:xfrm>
            <a:off x="5693233" y="2029629"/>
            <a:ext cx="4974767" cy="3913971"/>
          </a:xfrm>
          <a:prstGeom prst="rect">
            <a:avLst/>
          </a:prstGeom>
        </p:spPr>
      </p:pic>
      <p:sp>
        <p:nvSpPr>
          <p:cNvPr id="10" name="Rectangle 2">
            <a:extLst>
              <a:ext uri="{FF2B5EF4-FFF2-40B4-BE49-F238E27FC236}">
                <a16:creationId xmlns:a16="http://schemas.microsoft.com/office/drawing/2014/main" id="{A4E4C4E6-74C6-4866-9E25-A0478C7654F9}"/>
              </a:ext>
            </a:extLst>
          </p:cNvPr>
          <p:cNvSpPr>
            <a:spLocks noGrp="1" noChangeArrowheads="1"/>
          </p:cNvSpPr>
          <p:nvPr>
            <p:ph idx="1"/>
          </p:nvPr>
        </p:nvSpPr>
        <p:spPr>
          <a:xfrm>
            <a:off x="5693233" y="2060109"/>
            <a:ext cx="4974767" cy="2971800"/>
          </a:xfrm>
        </p:spPr>
        <p:txBody>
          <a:bodyPr>
            <a:normAutofit/>
          </a:bodyPr>
          <a:lstStyle/>
          <a:p>
            <a:pPr marL="0" indent="0" algn="ctr" defTabSz="339725" fontAlgn="base">
              <a:lnSpc>
                <a:spcPct val="100000"/>
              </a:lnSpc>
              <a:spcBef>
                <a:spcPct val="0"/>
              </a:spcBef>
              <a:spcAft>
                <a:spcPts val="600"/>
              </a:spcAft>
              <a:buNone/>
            </a:pPr>
            <a:r>
              <a:rPr lang="en-US" b="1" dirty="0">
                <a:solidFill>
                  <a:srgbClr val="0000CC"/>
                </a:solidFill>
                <a:latin typeface="Calibri" panose="020F0502020204030204" pitchFamily="34" charset="0"/>
                <a:cs typeface="Calibri" panose="020F0502020204030204" pitchFamily="34" charset="0"/>
              </a:rPr>
              <a:t>Matthew 5:11–12</a:t>
            </a:r>
          </a:p>
          <a:p>
            <a:pPr marL="0" indent="0" algn="just">
              <a:lnSpc>
                <a:spcPct val="100000"/>
              </a:lnSpc>
              <a:spcBef>
                <a:spcPts val="0"/>
              </a:spcBef>
              <a:spcAft>
                <a:spcPts val="1000"/>
              </a:spcAft>
              <a:buNone/>
            </a:pPr>
            <a:r>
              <a:rPr lang="en-US" sz="2400" baseline="30000" dirty="0"/>
              <a:t>12</a:t>
            </a:r>
            <a:r>
              <a:rPr lang="en-US" sz="2400" dirty="0"/>
              <a:t> </a:t>
            </a:r>
            <a:r>
              <a:rPr lang="en-US" sz="2400" dirty="0">
                <a:highlight>
                  <a:srgbClr val="FFFF00"/>
                </a:highlight>
              </a:rPr>
              <a:t>“</a:t>
            </a:r>
            <a:r>
              <a:rPr lang="en-US" sz="2400" b="1" u="sng" dirty="0">
                <a:solidFill>
                  <a:srgbClr val="0000CC"/>
                </a:solidFill>
                <a:highlight>
                  <a:srgbClr val="FFFF00"/>
                </a:highlight>
              </a:rPr>
              <a:t>Rejoice and be glad, for your reward in heaven is great</a:t>
            </a:r>
            <a:r>
              <a:rPr lang="en-US" sz="2400" dirty="0"/>
              <a:t>; for in the same way they persecuted the prophets who were before you. </a:t>
            </a:r>
          </a:p>
        </p:txBody>
      </p:sp>
      <p:pic>
        <p:nvPicPr>
          <p:cNvPr id="11" name="Picture 10">
            <a:extLst>
              <a:ext uri="{FF2B5EF4-FFF2-40B4-BE49-F238E27FC236}">
                <a16:creationId xmlns:a16="http://schemas.microsoft.com/office/drawing/2014/main" id="{E3CD5DB7-3884-4EFD-9DD9-ED21EC2A4E0B}"/>
              </a:ext>
            </a:extLst>
          </p:cNvPr>
          <p:cNvPicPr>
            <a:picLocks noChangeAspect="1"/>
          </p:cNvPicPr>
          <p:nvPr/>
        </p:nvPicPr>
        <p:blipFill>
          <a:blip r:embed="rId6"/>
          <a:stretch>
            <a:fillRect/>
          </a:stretch>
        </p:blipFill>
        <p:spPr>
          <a:xfrm>
            <a:off x="7747121" y="4038600"/>
            <a:ext cx="866990" cy="914400"/>
          </a:xfrm>
          <a:prstGeom prst="rect">
            <a:avLst/>
          </a:prstGeom>
        </p:spPr>
      </p:pic>
    </p:spTree>
    <p:extLst>
      <p:ext uri="{BB962C8B-B14F-4D97-AF65-F5344CB8AC3E}">
        <p14:creationId xmlns:p14="http://schemas.microsoft.com/office/powerpoint/2010/main" val="360829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808AAC-61F0-4BE5-8A16-3D4AD476A0D6}"/>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2819400"/>
          </a:xfrm>
        </p:spPr>
        <p:txBody>
          <a:bodyPr/>
          <a:lstStyle/>
          <a:p>
            <a:pPr marL="0" indent="0" algn="ctr" defTabSz="339725">
              <a:lnSpc>
                <a:spcPct val="100000"/>
              </a:lnSpc>
              <a:spcBef>
                <a:spcPts val="0"/>
              </a:spcBef>
              <a:spcAft>
                <a:spcPts val="1200"/>
              </a:spcAft>
              <a:buNone/>
            </a:pPr>
            <a:r>
              <a:rPr lang="en-US" sz="3600" b="1" dirty="0">
                <a:solidFill>
                  <a:srgbClr val="0000CC"/>
                </a:solidFill>
              </a:rPr>
              <a:t>Matthew 5:13</a:t>
            </a:r>
          </a:p>
          <a:p>
            <a:pPr marL="0" indent="0" algn="just">
              <a:lnSpc>
                <a:spcPct val="100000"/>
              </a:lnSpc>
              <a:spcBef>
                <a:spcPts val="0"/>
              </a:spcBef>
              <a:spcAft>
                <a:spcPts val="1000"/>
              </a:spcAft>
              <a:buNone/>
            </a:pPr>
            <a:r>
              <a:rPr lang="en-US" sz="3200" baseline="30000" dirty="0"/>
              <a:t>13</a:t>
            </a:r>
            <a:r>
              <a:rPr lang="en-US" sz="3200" dirty="0"/>
              <a:t> “</a:t>
            </a:r>
            <a:r>
              <a:rPr lang="en-US" sz="3200" b="1" u="sng" dirty="0">
                <a:solidFill>
                  <a:srgbClr val="0000CC"/>
                </a:solidFill>
              </a:rPr>
              <a:t>You are the salt of the earth</a:t>
            </a:r>
            <a:r>
              <a:rPr lang="en-US" sz="3200" dirty="0"/>
              <a:t>; but if the salt has become tasteless, how can it be made salty </a:t>
            </a:r>
            <a:r>
              <a:rPr lang="en-US" sz="3200" i="1" dirty="0"/>
              <a:t>again?</a:t>
            </a:r>
            <a:r>
              <a:rPr lang="en-US" sz="3200" dirty="0"/>
              <a:t> It is no longer good for anything, except to be thrown out and trampled under foot by men.</a:t>
            </a:r>
            <a:endParaRPr lang="en-US" sz="3200" dirty="0">
              <a:effectLst/>
              <a:latin typeface="Calibri" panose="020F0502020204030204" pitchFamily="34" charset="0"/>
            </a:endParaRPr>
          </a:p>
        </p:txBody>
      </p:sp>
      <p:pic>
        <p:nvPicPr>
          <p:cNvPr id="2" name="Picture 1">
            <a:extLst>
              <a:ext uri="{FF2B5EF4-FFF2-40B4-BE49-F238E27FC236}">
                <a16:creationId xmlns:a16="http://schemas.microsoft.com/office/drawing/2014/main" id="{76493328-18E4-4ADC-8C76-4CDEBD19B60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9167" r="5000"/>
          <a:stretch/>
        </p:blipFill>
        <p:spPr>
          <a:xfrm>
            <a:off x="4624389" y="2819400"/>
            <a:ext cx="2943225" cy="2286000"/>
          </a:xfrm>
          <a:prstGeom prst="rect">
            <a:avLst/>
          </a:prstGeom>
        </p:spPr>
      </p:pic>
    </p:spTree>
    <p:extLst>
      <p:ext uri="{BB962C8B-B14F-4D97-AF65-F5344CB8AC3E}">
        <p14:creationId xmlns:p14="http://schemas.microsoft.com/office/powerpoint/2010/main" val="3342617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2B50549E-0945-4195-AD80-F7791EFDE266}"/>
              </a:ext>
            </a:extLst>
          </p:cNvPr>
          <p:cNvSpPr>
            <a:spLocks noGrp="1" noChangeArrowheads="1"/>
          </p:cNvSpPr>
          <p:nvPr>
            <p:ph sz="half" idx="1"/>
          </p:nvPr>
        </p:nvSpPr>
        <p:spPr>
          <a:xfrm>
            <a:off x="609600" y="1831158"/>
            <a:ext cx="10972800" cy="988242"/>
          </a:xfrm>
        </p:spPr>
        <p:txBody>
          <a:bodyPr>
            <a:noAutofit/>
          </a:bodyPr>
          <a:lstStyle/>
          <a:p>
            <a:pPr marL="457200" indent="-457200" algn="just">
              <a:lnSpc>
                <a:spcPct val="100000"/>
              </a:lnSpc>
              <a:spcBef>
                <a:spcPts val="0"/>
              </a:spcBef>
              <a:spcAft>
                <a:spcPts val="1800"/>
              </a:spcAft>
            </a:pPr>
            <a:r>
              <a:rPr lang="en-US" altLang="en-US" sz="3200" dirty="0"/>
              <a:t>Salt was coveted and so valuable that it was equivalent to gold during the time of Christ. </a:t>
            </a:r>
          </a:p>
        </p:txBody>
      </p:sp>
      <p:sp>
        <p:nvSpPr>
          <p:cNvPr id="2" name="Rectangle 11">
            <a:extLst>
              <a:ext uri="{FF2B5EF4-FFF2-40B4-BE49-F238E27FC236}">
                <a16:creationId xmlns:a16="http://schemas.microsoft.com/office/drawing/2014/main" id="{663F4E62-12D9-4626-B745-3E544190B9E6}"/>
              </a:ext>
            </a:extLst>
          </p:cNvPr>
          <p:cNvSpPr>
            <a:spLocks noChangeArrowheads="1"/>
          </p:cNvSpPr>
          <p:nvPr/>
        </p:nvSpPr>
        <p:spPr bwMode="auto">
          <a:xfrm>
            <a:off x="2209800" y="678730"/>
            <a:ext cx="77724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The Salt</a:t>
            </a:r>
          </a:p>
          <a:p>
            <a:r>
              <a:rPr lang="en-US" altLang="en-US" sz="2400" b="1" dirty="0">
                <a:solidFill>
                  <a:srgbClr val="0000CC"/>
                </a:solidFill>
                <a:latin typeface="Calibri" panose="020F0502020204030204" pitchFamily="34" charset="0"/>
                <a:cs typeface="Calibri" panose="020F0502020204030204" pitchFamily="34" charset="0"/>
              </a:rPr>
              <a:t>Matthew 5:13</a:t>
            </a:r>
          </a:p>
        </p:txBody>
      </p:sp>
      <p:pic>
        <p:nvPicPr>
          <p:cNvPr id="8" name="Picture 7">
            <a:extLst>
              <a:ext uri="{FF2B5EF4-FFF2-40B4-BE49-F238E27FC236}">
                <a16:creationId xmlns:a16="http://schemas.microsoft.com/office/drawing/2014/main" id="{56518215-2307-46A2-BF04-429D7B4657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7000" y="2971800"/>
            <a:ext cx="3552516" cy="2743200"/>
          </a:xfrm>
          <a:prstGeom prst="rect">
            <a:avLst/>
          </a:prstGeom>
          <a:solidFill>
            <a:schemeClr val="accent2"/>
          </a:solidFill>
          <a:ln>
            <a:solidFill>
              <a:schemeClr val="tx1"/>
            </a:solidFill>
          </a:ln>
        </p:spPr>
      </p:pic>
      <p:pic>
        <p:nvPicPr>
          <p:cNvPr id="6" name="Picture 5">
            <a:extLst>
              <a:ext uri="{FF2B5EF4-FFF2-40B4-BE49-F238E27FC236}">
                <a16:creationId xmlns:a16="http://schemas.microsoft.com/office/drawing/2014/main" id="{769A0448-64B7-4A1F-91F9-FB61F0D420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62484" y="2971800"/>
            <a:ext cx="3552516" cy="2743200"/>
          </a:xfrm>
          <a:prstGeom prst="rect">
            <a:avLst/>
          </a:prstGeom>
        </p:spPr>
      </p:pic>
      <p:sp>
        <p:nvSpPr>
          <p:cNvPr id="7" name="Text Box 4">
            <a:extLst>
              <a:ext uri="{FF2B5EF4-FFF2-40B4-BE49-F238E27FC236}">
                <a16:creationId xmlns:a16="http://schemas.microsoft.com/office/drawing/2014/main" id="{37F56C2D-1193-4EC9-98F4-D4CC9A8BA1E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sp>
        <p:nvSpPr>
          <p:cNvPr id="9" name="TextBox 8">
            <a:extLst>
              <a:ext uri="{FF2B5EF4-FFF2-40B4-BE49-F238E27FC236}">
                <a16:creationId xmlns:a16="http://schemas.microsoft.com/office/drawing/2014/main" id="{B5CDDE52-E69A-42E2-AB07-C0DBE0A5E49F}"/>
              </a:ext>
            </a:extLst>
          </p:cNvPr>
          <p:cNvSpPr txBox="1"/>
          <p:nvPr/>
        </p:nvSpPr>
        <p:spPr>
          <a:xfrm>
            <a:off x="609600" y="5715001"/>
            <a:ext cx="10972800" cy="1077218"/>
          </a:xfrm>
          <a:prstGeom prst="rect">
            <a:avLst/>
          </a:prstGeom>
          <a:noFill/>
        </p:spPr>
        <p:txBody>
          <a:bodyPr wrap="square">
            <a:spAutoFit/>
          </a:bodyPr>
          <a:lstStyle/>
          <a:p>
            <a:pPr marL="457200" indent="-457200" algn="just">
              <a:spcBef>
                <a:spcPts val="0"/>
              </a:spcBef>
              <a:spcAft>
                <a:spcPts val="1800"/>
              </a:spcAft>
              <a:buChar char="•"/>
            </a:pPr>
            <a:r>
              <a:rPr lang="en-US" altLang="en-US" sz="3200" dirty="0">
                <a:latin typeface="Calibri" panose="020F0502020204030204" pitchFamily="34" charset="0"/>
                <a:cs typeface="Calibri" panose="020F0502020204030204" pitchFamily="34" charset="0"/>
              </a:rPr>
              <a:t>The Latin word  from which we get our word ‘salary’ “</a:t>
            </a:r>
            <a:r>
              <a:rPr lang="en-US" altLang="en-US" sz="3200" dirty="0" err="1">
                <a:latin typeface="Calibri" panose="020F0502020204030204" pitchFamily="34" charset="0"/>
                <a:cs typeface="Calibri" panose="020F0502020204030204" pitchFamily="34" charset="0"/>
              </a:rPr>
              <a:t>salarium</a:t>
            </a:r>
            <a:r>
              <a:rPr lang="en-US" altLang="en-US" sz="3200" dirty="0">
                <a:latin typeface="Calibri" panose="020F0502020204030204" pitchFamily="34" charset="0"/>
                <a:cs typeface="Calibri" panose="020F0502020204030204" pitchFamily="34" charset="0"/>
              </a:rPr>
              <a:t>” meant ‘salt money’.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C576E1-AB7C-4AFD-AE67-11C2CE1C3790}"/>
              </a:ext>
            </a:extLst>
          </p:cNvPr>
          <p:cNvPicPr>
            <a:picLocks noChangeAspect="1"/>
          </p:cNvPicPr>
          <p:nvPr/>
        </p:nvPicPr>
        <p:blipFill>
          <a:blip r:embed="rId3"/>
          <a:stretch>
            <a:fillRect/>
          </a:stretch>
        </p:blipFill>
        <p:spPr>
          <a:xfrm>
            <a:off x="6934200" y="3099051"/>
            <a:ext cx="3047998" cy="3200400"/>
          </a:xfrm>
          <a:prstGeom prst="rect">
            <a:avLst/>
          </a:prstGeom>
        </p:spPr>
      </p:pic>
      <p:sp>
        <p:nvSpPr>
          <p:cNvPr id="11267" name="Rectangle 3">
            <a:extLst>
              <a:ext uri="{FF2B5EF4-FFF2-40B4-BE49-F238E27FC236}">
                <a16:creationId xmlns:a16="http://schemas.microsoft.com/office/drawing/2014/main" id="{2B50549E-0945-4195-AD80-F7791EFDE266}"/>
              </a:ext>
            </a:extLst>
          </p:cNvPr>
          <p:cNvSpPr>
            <a:spLocks noGrp="1" noChangeArrowheads="1"/>
          </p:cNvSpPr>
          <p:nvPr>
            <p:ph sz="half" idx="1"/>
          </p:nvPr>
        </p:nvSpPr>
        <p:spPr>
          <a:xfrm>
            <a:off x="609600" y="1831158"/>
            <a:ext cx="10972800" cy="921470"/>
          </a:xfrm>
        </p:spPr>
        <p:txBody>
          <a:bodyPr>
            <a:noAutofit/>
          </a:bodyPr>
          <a:lstStyle/>
          <a:p>
            <a:pPr marL="457200" indent="-457200" algn="just">
              <a:lnSpc>
                <a:spcPct val="100000"/>
              </a:lnSpc>
              <a:spcBef>
                <a:spcPts val="0"/>
              </a:spcBef>
              <a:spcAft>
                <a:spcPts val="1800"/>
              </a:spcAft>
            </a:pPr>
            <a:r>
              <a:rPr lang="en-US" altLang="en-US" sz="3200" dirty="0"/>
              <a:t>Salt was also used as today for seasoning for meals and as a preservative since there was no refrigeration. </a:t>
            </a:r>
          </a:p>
        </p:txBody>
      </p:sp>
      <p:sp>
        <p:nvSpPr>
          <p:cNvPr id="2" name="Rectangle 11">
            <a:extLst>
              <a:ext uri="{FF2B5EF4-FFF2-40B4-BE49-F238E27FC236}">
                <a16:creationId xmlns:a16="http://schemas.microsoft.com/office/drawing/2014/main" id="{663F4E62-12D9-4626-B745-3E544190B9E6}"/>
              </a:ext>
            </a:extLst>
          </p:cNvPr>
          <p:cNvSpPr>
            <a:spLocks noChangeArrowheads="1"/>
          </p:cNvSpPr>
          <p:nvPr/>
        </p:nvSpPr>
        <p:spPr bwMode="auto">
          <a:xfrm>
            <a:off x="2209800" y="678730"/>
            <a:ext cx="77724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The Salt</a:t>
            </a:r>
          </a:p>
          <a:p>
            <a:r>
              <a:rPr lang="en-US" altLang="en-US" sz="2400" b="1" dirty="0">
                <a:solidFill>
                  <a:srgbClr val="0000CC"/>
                </a:solidFill>
                <a:latin typeface="Calibri" panose="020F0502020204030204" pitchFamily="34" charset="0"/>
                <a:cs typeface="Calibri" panose="020F0502020204030204" pitchFamily="34" charset="0"/>
              </a:rPr>
              <a:t>Matthew 5:13</a:t>
            </a:r>
          </a:p>
        </p:txBody>
      </p:sp>
      <p:sp>
        <p:nvSpPr>
          <p:cNvPr id="7" name="Text Box 4">
            <a:extLst>
              <a:ext uri="{FF2B5EF4-FFF2-40B4-BE49-F238E27FC236}">
                <a16:creationId xmlns:a16="http://schemas.microsoft.com/office/drawing/2014/main" id="{0C1FCC5B-7F04-458E-8500-AE385240E68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pic>
        <p:nvPicPr>
          <p:cNvPr id="3" name="Picture 2">
            <a:extLst>
              <a:ext uri="{FF2B5EF4-FFF2-40B4-BE49-F238E27FC236}">
                <a16:creationId xmlns:a16="http://schemas.microsoft.com/office/drawing/2014/main" id="{5AFF85D4-4888-48D3-9DC6-C831B4949377}"/>
              </a:ext>
            </a:extLst>
          </p:cNvPr>
          <p:cNvPicPr>
            <a:picLocks noChangeAspect="1"/>
          </p:cNvPicPr>
          <p:nvPr/>
        </p:nvPicPr>
        <p:blipFill rotWithShape="1">
          <a:blip r:embed="rId4"/>
          <a:srcRect b="29333"/>
          <a:stretch/>
        </p:blipFill>
        <p:spPr>
          <a:xfrm>
            <a:off x="2209800" y="3124200"/>
            <a:ext cx="3048000" cy="3200400"/>
          </a:xfrm>
          <a:prstGeom prst="rect">
            <a:avLst/>
          </a:prstGeom>
        </p:spPr>
      </p:pic>
    </p:spTree>
    <p:extLst>
      <p:ext uri="{BB962C8B-B14F-4D97-AF65-F5344CB8AC3E}">
        <p14:creationId xmlns:p14="http://schemas.microsoft.com/office/powerpoint/2010/main" val="3310649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Nativity Scene">
            <a:extLst>
              <a:ext uri="{FF2B5EF4-FFF2-40B4-BE49-F238E27FC236}">
                <a16:creationId xmlns:a16="http://schemas.microsoft.com/office/drawing/2014/main" id="{9EF3EA14-7D8F-43FC-89AE-D32CF65A518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r="40280" b="22148"/>
          <a:stretch>
            <a:fillRect/>
          </a:stretch>
        </p:blipFill>
        <p:spPr bwMode="auto">
          <a:xfrm>
            <a:off x="8534400" y="1981200"/>
            <a:ext cx="3048000"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1267" name="Rectangle 3">
            <a:extLst>
              <a:ext uri="{FF2B5EF4-FFF2-40B4-BE49-F238E27FC236}">
                <a16:creationId xmlns:a16="http://schemas.microsoft.com/office/drawing/2014/main" id="{2B50549E-0945-4195-AD80-F7791EFDE266}"/>
              </a:ext>
            </a:extLst>
          </p:cNvPr>
          <p:cNvSpPr>
            <a:spLocks noGrp="1" noChangeArrowheads="1"/>
          </p:cNvSpPr>
          <p:nvPr>
            <p:ph sz="half" idx="1"/>
          </p:nvPr>
        </p:nvSpPr>
        <p:spPr>
          <a:xfrm>
            <a:off x="609600" y="1831158"/>
            <a:ext cx="7696200" cy="2283642"/>
          </a:xfrm>
        </p:spPr>
        <p:txBody>
          <a:bodyPr>
            <a:normAutofit/>
          </a:bodyPr>
          <a:lstStyle/>
          <a:p>
            <a:pPr algn="just">
              <a:lnSpc>
                <a:spcPct val="100000"/>
              </a:lnSpc>
              <a:spcBef>
                <a:spcPts val="0"/>
              </a:spcBef>
              <a:spcAft>
                <a:spcPts val="2400"/>
              </a:spcAft>
            </a:pPr>
            <a:r>
              <a:rPr lang="en-US" altLang="en-US" sz="3200" dirty="0"/>
              <a:t>And salt was also used as a general antiseptic. </a:t>
            </a:r>
            <a:r>
              <a:rPr lang="en-US" sz="3200" dirty="0"/>
              <a:t>As such it was common to mix olive oil and salt together and rub it on newborns </a:t>
            </a:r>
            <a:r>
              <a:rPr lang="en-US" altLang="en-US" sz="3200" dirty="0"/>
              <a:t>(Eze. 16:4).</a:t>
            </a:r>
          </a:p>
        </p:txBody>
      </p:sp>
      <p:sp>
        <p:nvSpPr>
          <p:cNvPr id="2" name="Rectangle 11">
            <a:extLst>
              <a:ext uri="{FF2B5EF4-FFF2-40B4-BE49-F238E27FC236}">
                <a16:creationId xmlns:a16="http://schemas.microsoft.com/office/drawing/2014/main" id="{663F4E62-12D9-4626-B745-3E544190B9E6}"/>
              </a:ext>
            </a:extLst>
          </p:cNvPr>
          <p:cNvSpPr>
            <a:spLocks noChangeArrowheads="1"/>
          </p:cNvSpPr>
          <p:nvPr/>
        </p:nvSpPr>
        <p:spPr bwMode="auto">
          <a:xfrm>
            <a:off x="2209800" y="678730"/>
            <a:ext cx="77724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The Salt</a:t>
            </a:r>
          </a:p>
          <a:p>
            <a:r>
              <a:rPr lang="en-US" altLang="en-US" sz="2400" b="1" dirty="0">
                <a:solidFill>
                  <a:srgbClr val="0000CC"/>
                </a:solidFill>
                <a:latin typeface="Calibri" panose="020F0502020204030204" pitchFamily="34" charset="0"/>
                <a:cs typeface="Calibri" panose="020F0502020204030204" pitchFamily="34" charset="0"/>
              </a:rPr>
              <a:t>Matthew 5:13</a:t>
            </a:r>
          </a:p>
        </p:txBody>
      </p:sp>
      <p:sp>
        <p:nvSpPr>
          <p:cNvPr id="6" name="Text Box 4">
            <a:extLst>
              <a:ext uri="{FF2B5EF4-FFF2-40B4-BE49-F238E27FC236}">
                <a16:creationId xmlns:a16="http://schemas.microsoft.com/office/drawing/2014/main" id="{4B5F349A-6D70-4E9E-8554-96A6E1CED86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spTree>
    <p:extLst>
      <p:ext uri="{BB962C8B-B14F-4D97-AF65-F5344CB8AC3E}">
        <p14:creationId xmlns:p14="http://schemas.microsoft.com/office/powerpoint/2010/main" val="3791823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4285AA-9BDC-4CEE-9DD7-F4516F09473C}"/>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2743200"/>
          </a:xfrm>
        </p:spPr>
        <p:txBody>
          <a:bodyPr>
            <a:normAutofit/>
          </a:bodyPr>
          <a:lstStyle/>
          <a:p>
            <a:pPr marL="0" indent="0" algn="ctr" defTabSz="339725">
              <a:lnSpc>
                <a:spcPct val="100000"/>
              </a:lnSpc>
              <a:spcBef>
                <a:spcPts val="0"/>
              </a:spcBef>
              <a:spcAft>
                <a:spcPts val="1200"/>
              </a:spcAft>
              <a:buNone/>
            </a:pPr>
            <a:r>
              <a:rPr lang="en-US" sz="3600" b="1" dirty="0">
                <a:solidFill>
                  <a:srgbClr val="0000CC"/>
                </a:solidFill>
              </a:rPr>
              <a:t>Matthew 5:13</a:t>
            </a:r>
          </a:p>
          <a:p>
            <a:pPr marL="0" indent="0" algn="just">
              <a:lnSpc>
                <a:spcPct val="100000"/>
              </a:lnSpc>
              <a:spcBef>
                <a:spcPts val="0"/>
              </a:spcBef>
              <a:spcAft>
                <a:spcPts val="1000"/>
              </a:spcAft>
              <a:buNone/>
            </a:pPr>
            <a:r>
              <a:rPr lang="en-US" sz="3200" baseline="30000" dirty="0"/>
              <a:t>13</a:t>
            </a:r>
            <a:r>
              <a:rPr lang="en-US" sz="3200" dirty="0"/>
              <a:t> “You are the salt of the earth; but </a:t>
            </a:r>
            <a:r>
              <a:rPr lang="en-US" sz="3200" b="1" u="sng" dirty="0">
                <a:solidFill>
                  <a:srgbClr val="0000CC"/>
                </a:solidFill>
              </a:rPr>
              <a:t>if the salt has become tasteless, how can it be made salty </a:t>
            </a:r>
            <a:r>
              <a:rPr lang="en-US" sz="3200" b="1" i="1" u="sng" dirty="0">
                <a:solidFill>
                  <a:srgbClr val="0000CC"/>
                </a:solidFill>
              </a:rPr>
              <a:t>again</a:t>
            </a:r>
            <a:r>
              <a:rPr lang="en-US" sz="3200" b="1" u="sng" dirty="0">
                <a:solidFill>
                  <a:srgbClr val="0000CC"/>
                </a:solidFill>
              </a:rPr>
              <a:t>? It is no longer good for anything, except to be thrown out and trampled under foot by men.</a:t>
            </a:r>
          </a:p>
        </p:txBody>
      </p:sp>
      <p:pic>
        <p:nvPicPr>
          <p:cNvPr id="2" name="Picture 1">
            <a:extLst>
              <a:ext uri="{FF2B5EF4-FFF2-40B4-BE49-F238E27FC236}">
                <a16:creationId xmlns:a16="http://schemas.microsoft.com/office/drawing/2014/main" id="{9ECDF861-8D30-420D-8EA8-1906EA0CB8E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4899" t="18000" r="9796"/>
          <a:stretch/>
        </p:blipFill>
        <p:spPr>
          <a:xfrm>
            <a:off x="4906536" y="2819400"/>
            <a:ext cx="2378928" cy="2286000"/>
          </a:xfrm>
          <a:prstGeom prst="rect">
            <a:avLst/>
          </a:prstGeom>
        </p:spPr>
      </p:pic>
    </p:spTree>
    <p:extLst>
      <p:ext uri="{BB962C8B-B14F-4D97-AF65-F5344CB8AC3E}">
        <p14:creationId xmlns:p14="http://schemas.microsoft.com/office/powerpoint/2010/main" val="2603111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7C2677-3629-4C92-876F-1A311DB93D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3836" y="3886200"/>
            <a:ext cx="2615165" cy="2743200"/>
          </a:xfrm>
          <a:prstGeom prst="rect">
            <a:avLst/>
          </a:prstGeom>
        </p:spPr>
      </p:pic>
      <p:sp>
        <p:nvSpPr>
          <p:cNvPr id="105476" name="Rectangle 4">
            <a:extLst>
              <a:ext uri="{FF2B5EF4-FFF2-40B4-BE49-F238E27FC236}">
                <a16:creationId xmlns:a16="http://schemas.microsoft.com/office/drawing/2014/main" id="{A6994E85-834B-485A-9C22-AB34A1B48A06}"/>
              </a:ext>
            </a:extLst>
          </p:cNvPr>
          <p:cNvSpPr>
            <a:spLocks noGrp="1" noChangeArrowheads="1"/>
          </p:cNvSpPr>
          <p:nvPr>
            <p:ph sz="half" idx="1"/>
          </p:nvPr>
        </p:nvSpPr>
        <p:spPr>
          <a:xfrm>
            <a:off x="609600" y="1981200"/>
            <a:ext cx="10972800" cy="1752600"/>
          </a:xfrm>
        </p:spPr>
        <p:txBody>
          <a:bodyPr>
            <a:normAutofit/>
          </a:bodyPr>
          <a:lstStyle/>
          <a:p>
            <a:pPr marL="457200" indent="-457200" algn="just">
              <a:lnSpc>
                <a:spcPct val="100000"/>
              </a:lnSpc>
            </a:pPr>
            <a:r>
              <a:rPr lang="en-US" altLang="en-US" sz="3200" dirty="0"/>
              <a:t>Over time, the savory aspect of salt will leach out and render it worthless. When this happened, it would be thrown into the roadway to help keep the roadway from getting muddy. </a:t>
            </a:r>
          </a:p>
        </p:txBody>
      </p:sp>
      <p:pic>
        <p:nvPicPr>
          <p:cNvPr id="105482" name="Picture 10" descr="200505_63345331">
            <a:extLst>
              <a:ext uri="{FF2B5EF4-FFF2-40B4-BE49-F238E27FC236}">
                <a16:creationId xmlns:a16="http://schemas.microsoft.com/office/drawing/2014/main" id="{25C0C7A0-1F01-458D-A487-57BEA7C33685}"/>
              </a:ext>
            </a:extLst>
          </p:cNvPr>
          <p:cNvPicPr>
            <a:picLocks noChangeAspect="1" noChangeArrowheads="1"/>
          </p:cNvPicPr>
          <p:nvPr/>
        </p:nvPicPr>
        <p:blipFill>
          <a:blip r:embed="rId4">
            <a:extLst>
              <a:ext uri="{28A0092B-C50C-407E-A947-70E740481C1C}">
                <a14:useLocalDpi xmlns:a14="http://schemas.microsoft.com/office/drawing/2010/main"/>
              </a:ext>
            </a:extLst>
          </a:blip>
          <a:srcRect l="36842"/>
          <a:stretch>
            <a:fillRect/>
          </a:stretch>
        </p:blipFill>
        <p:spPr bwMode="auto">
          <a:xfrm>
            <a:off x="1752601" y="3886200"/>
            <a:ext cx="2615165"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6A698C8E-1102-4244-8307-BCB4D42DCCB7}"/>
              </a:ext>
            </a:extLst>
          </p:cNvPr>
          <p:cNvSpPr>
            <a:spLocks noChangeArrowheads="1"/>
          </p:cNvSpPr>
          <p:nvPr/>
        </p:nvSpPr>
        <p:spPr bwMode="auto">
          <a:xfrm>
            <a:off x="2209800" y="678730"/>
            <a:ext cx="77724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The Salt</a:t>
            </a:r>
          </a:p>
          <a:p>
            <a:r>
              <a:rPr lang="en-US" altLang="en-US" sz="2400" b="1" dirty="0">
                <a:solidFill>
                  <a:srgbClr val="0000CC"/>
                </a:solidFill>
                <a:latin typeface="Calibri" panose="020F0502020204030204" pitchFamily="34" charset="0"/>
                <a:cs typeface="Calibri" panose="020F0502020204030204" pitchFamily="34" charset="0"/>
              </a:rPr>
              <a:t>Matthew 5:13</a:t>
            </a:r>
          </a:p>
        </p:txBody>
      </p:sp>
      <p:sp>
        <p:nvSpPr>
          <p:cNvPr id="7" name="Text Box 4">
            <a:extLst>
              <a:ext uri="{FF2B5EF4-FFF2-40B4-BE49-F238E27FC236}">
                <a16:creationId xmlns:a16="http://schemas.microsoft.com/office/drawing/2014/main" id="{643DD57D-E8B5-4DFB-A791-44FFE839D1F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pic>
        <p:nvPicPr>
          <p:cNvPr id="5" name="Picture 4">
            <a:extLst>
              <a:ext uri="{FF2B5EF4-FFF2-40B4-BE49-F238E27FC236}">
                <a16:creationId xmlns:a16="http://schemas.microsoft.com/office/drawing/2014/main" id="{15811DD5-5679-40F9-BFA6-7055DBAF5F37}"/>
              </a:ext>
            </a:extLst>
          </p:cNvPr>
          <p:cNvPicPr>
            <a:picLocks noChangeAspect="1"/>
          </p:cNvPicPr>
          <p:nvPr/>
        </p:nvPicPr>
        <p:blipFill>
          <a:blip r:embed="rId5"/>
          <a:stretch>
            <a:fillRect/>
          </a:stretch>
        </p:blipFill>
        <p:spPr>
          <a:xfrm>
            <a:off x="7391400" y="3886201"/>
            <a:ext cx="3048000" cy="2743200"/>
          </a:xfrm>
          <a:prstGeom prst="rect">
            <a:avLst/>
          </a:prstGeom>
          <a:ln>
            <a:solidFill>
              <a:schemeClr val="tx1"/>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516076-C5C2-4539-8A73-1A7DF3EB4336}"/>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3886200"/>
          </a:xfrm>
        </p:spPr>
        <p:txBody>
          <a:bodyPr/>
          <a:lstStyle/>
          <a:p>
            <a:pPr marL="0" indent="0" algn="ctr" defTabSz="339725" eaLnBrk="0" hangingPunct="0">
              <a:lnSpc>
                <a:spcPct val="100000"/>
              </a:lnSpc>
              <a:spcBef>
                <a:spcPts val="0"/>
              </a:spcBef>
              <a:spcAft>
                <a:spcPts val="1200"/>
              </a:spcAft>
              <a:buNone/>
            </a:pPr>
            <a:r>
              <a:rPr lang="en-US" altLang="en-US" sz="3600" b="1" dirty="0">
                <a:solidFill>
                  <a:srgbClr val="0000CC"/>
                </a:solidFill>
              </a:rPr>
              <a:t>Galatians 6:8-10</a:t>
            </a:r>
          </a:p>
          <a:p>
            <a:pPr marL="0" indent="0" algn="just">
              <a:lnSpc>
                <a:spcPct val="100000"/>
              </a:lnSpc>
              <a:spcBef>
                <a:spcPts val="0"/>
              </a:spcBef>
              <a:buNone/>
            </a:pPr>
            <a:r>
              <a:rPr lang="en-US" altLang="en-US" sz="3200" baseline="30000" dirty="0"/>
              <a:t>8</a:t>
            </a:r>
            <a:r>
              <a:rPr lang="en-US" altLang="en-US" sz="3200" dirty="0"/>
              <a:t> For the one who sows to his own flesh will from the flesh reap corruption, but the one who sows to the Spirit will from the Spirit reap eternal life. </a:t>
            </a:r>
            <a:r>
              <a:rPr lang="en-US" altLang="en-US" sz="3200" baseline="30000" dirty="0"/>
              <a:t>9</a:t>
            </a:r>
            <a:r>
              <a:rPr lang="en-US" altLang="en-US" sz="3200" dirty="0"/>
              <a:t> </a:t>
            </a:r>
            <a:r>
              <a:rPr lang="en-US" altLang="en-US" sz="3200" b="1" u="sng" dirty="0">
                <a:solidFill>
                  <a:srgbClr val="0000CC"/>
                </a:solidFill>
              </a:rPr>
              <a:t>Let us not lose heart in doing good, for in due time we will reap if we do not grow weary</a:t>
            </a:r>
            <a:r>
              <a:rPr lang="en-US" altLang="en-US" sz="3200" dirty="0"/>
              <a:t>. </a:t>
            </a:r>
            <a:r>
              <a:rPr lang="en-US" altLang="en-US" sz="3200" baseline="30000" dirty="0"/>
              <a:t>10</a:t>
            </a:r>
            <a:r>
              <a:rPr lang="en-US" altLang="en-US" sz="3200" dirty="0"/>
              <a:t> So then, while we have opportunity, let us do good to all people, and especially to those who are of the household of the faith.</a:t>
            </a:r>
            <a:endParaRPr lang="en-US" altLang="en-US" sz="3200" dirty="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059371-3A9F-48EA-BAEC-44987959ABD6}"/>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1524000" y="0"/>
            <a:ext cx="9144000" cy="1828800"/>
          </a:xfrm>
        </p:spPr>
        <p:txBody>
          <a:bodyPr>
            <a:normAutofit/>
          </a:bodyPr>
          <a:lstStyle/>
          <a:p>
            <a:pPr marL="0" indent="0" algn="ctr" defTabSz="339725">
              <a:lnSpc>
                <a:spcPct val="100000"/>
              </a:lnSpc>
              <a:spcBef>
                <a:spcPts val="0"/>
              </a:spcBef>
              <a:spcAft>
                <a:spcPts val="1200"/>
              </a:spcAft>
              <a:buNone/>
            </a:pPr>
            <a:r>
              <a:rPr lang="en-US" sz="3600" b="1" dirty="0">
                <a:solidFill>
                  <a:srgbClr val="0000CC"/>
                </a:solidFill>
              </a:rPr>
              <a:t>Matthew 5:14</a:t>
            </a:r>
          </a:p>
          <a:p>
            <a:pPr marL="0" indent="0">
              <a:lnSpc>
                <a:spcPct val="100000"/>
              </a:lnSpc>
              <a:spcBef>
                <a:spcPts val="0"/>
              </a:spcBef>
              <a:spcAft>
                <a:spcPts val="1000"/>
              </a:spcAft>
              <a:buNone/>
            </a:pPr>
            <a:r>
              <a:rPr lang="en-US" sz="3200" dirty="0"/>
              <a:t>“</a:t>
            </a:r>
            <a:r>
              <a:rPr lang="en-US" sz="3200" b="1" u="sng" dirty="0">
                <a:solidFill>
                  <a:srgbClr val="0000CC"/>
                </a:solidFill>
              </a:rPr>
              <a:t>You are the light of the world</a:t>
            </a:r>
            <a:r>
              <a:rPr lang="en-US" sz="3200" dirty="0"/>
              <a:t>. A city set on a hill cannot be hidden;</a:t>
            </a:r>
          </a:p>
        </p:txBody>
      </p:sp>
      <p:pic>
        <p:nvPicPr>
          <p:cNvPr id="8" name="Picture 9" descr="Israel Global Photo from Space">
            <a:extLst>
              <a:ext uri="{FF2B5EF4-FFF2-40B4-BE49-F238E27FC236}">
                <a16:creationId xmlns:a16="http://schemas.microsoft.com/office/drawing/2014/main" id="{382D9F14-56EF-4188-A53C-4692A152427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63619" y="1905000"/>
            <a:ext cx="4664765"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11">
            <a:extLst>
              <a:ext uri="{FF2B5EF4-FFF2-40B4-BE49-F238E27FC236}">
                <a16:creationId xmlns:a16="http://schemas.microsoft.com/office/drawing/2014/main" id="{09EC036D-6147-428B-980A-565EA83F1AAD}"/>
              </a:ext>
            </a:extLst>
          </p:cNvPr>
          <p:cNvSpPr>
            <a:spLocks noChangeArrowheads="1"/>
          </p:cNvSpPr>
          <p:nvPr/>
        </p:nvSpPr>
        <p:spPr bwMode="auto">
          <a:xfrm>
            <a:off x="3763617" y="2968264"/>
            <a:ext cx="4664766"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FFFF00"/>
                </a:solidFill>
                <a:latin typeface="Calibri" panose="020F0502020204030204" pitchFamily="34" charset="0"/>
                <a:cs typeface="Calibri" panose="020F0502020204030204" pitchFamily="34" charset="0"/>
              </a:rPr>
              <a:t>Israel, </a:t>
            </a:r>
          </a:p>
          <a:p>
            <a:r>
              <a:rPr lang="en-US" altLang="en-US" sz="3200" b="1" dirty="0">
                <a:solidFill>
                  <a:srgbClr val="FFFF00"/>
                </a:solidFill>
                <a:latin typeface="Calibri" panose="020F0502020204030204" pitchFamily="34" charset="0"/>
                <a:cs typeface="Calibri" panose="020F0502020204030204" pitchFamily="34" charset="0"/>
              </a:rPr>
              <a:t>the light of the world</a:t>
            </a:r>
          </a:p>
        </p:txBody>
      </p:sp>
    </p:spTree>
    <p:extLst>
      <p:ext uri="{BB962C8B-B14F-4D97-AF65-F5344CB8AC3E}">
        <p14:creationId xmlns:p14="http://schemas.microsoft.com/office/powerpoint/2010/main" val="238408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a:extLst>
              <a:ext uri="{FF2B5EF4-FFF2-40B4-BE49-F238E27FC236}">
                <a16:creationId xmlns:a16="http://schemas.microsoft.com/office/drawing/2014/main" id="{FA50E2A5-335F-41F0-B2FA-8D19E0280FD3}"/>
              </a:ext>
            </a:extLst>
          </p:cNvPr>
          <p:cNvSpPr>
            <a:spLocks noGrp="1" noChangeArrowheads="1"/>
          </p:cNvSpPr>
          <p:nvPr>
            <p:ph sz="half" idx="1"/>
          </p:nvPr>
        </p:nvSpPr>
        <p:spPr>
          <a:xfrm>
            <a:off x="609600" y="1822286"/>
            <a:ext cx="10972800" cy="921471"/>
          </a:xfrm>
        </p:spPr>
        <p:txBody>
          <a:bodyPr>
            <a:noAutofit/>
          </a:bodyPr>
          <a:lstStyle/>
          <a:p>
            <a:pPr marL="457200" indent="-457200" algn="just">
              <a:lnSpc>
                <a:spcPct val="100000"/>
              </a:lnSpc>
            </a:pPr>
            <a:r>
              <a:rPr lang="en-US" altLang="en-US" sz="3200" dirty="0"/>
              <a:t>God had Isaiah write these words about the people and land of Israel in the kingdom:</a:t>
            </a:r>
          </a:p>
        </p:txBody>
      </p:sp>
      <p:sp>
        <p:nvSpPr>
          <p:cNvPr id="3" name="Rectangle 11">
            <a:extLst>
              <a:ext uri="{FF2B5EF4-FFF2-40B4-BE49-F238E27FC236}">
                <a16:creationId xmlns:a16="http://schemas.microsoft.com/office/drawing/2014/main" id="{AB7C61C0-3D83-48CC-9C3B-A56441B71C05}"/>
              </a:ext>
            </a:extLst>
          </p:cNvPr>
          <p:cNvSpPr>
            <a:spLocks noChangeArrowheads="1"/>
          </p:cNvSpPr>
          <p:nvPr/>
        </p:nvSpPr>
        <p:spPr bwMode="auto">
          <a:xfrm>
            <a:off x="2209800" y="678730"/>
            <a:ext cx="77724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Israel will be the light of the world</a:t>
            </a:r>
          </a:p>
          <a:p>
            <a:r>
              <a:rPr lang="en-US" altLang="en-US" sz="2400" b="1" dirty="0">
                <a:solidFill>
                  <a:srgbClr val="0000CC"/>
                </a:solidFill>
                <a:latin typeface="Calibri" panose="020F0502020204030204" pitchFamily="34" charset="0"/>
                <a:cs typeface="Calibri" panose="020F0502020204030204" pitchFamily="34" charset="0"/>
              </a:rPr>
              <a:t>Matthew 5:14</a:t>
            </a:r>
          </a:p>
        </p:txBody>
      </p:sp>
      <p:pic>
        <p:nvPicPr>
          <p:cNvPr id="6" name="Picture 5">
            <a:extLst>
              <a:ext uri="{FF2B5EF4-FFF2-40B4-BE49-F238E27FC236}">
                <a16:creationId xmlns:a16="http://schemas.microsoft.com/office/drawing/2014/main" id="{F9270DAD-63A2-4DF1-B40D-AB7A32B970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6764" y="2971800"/>
            <a:ext cx="5098472" cy="3657600"/>
          </a:xfrm>
          <a:prstGeom prst="rect">
            <a:avLst/>
          </a:prstGeom>
        </p:spPr>
      </p:pic>
      <p:sp>
        <p:nvSpPr>
          <p:cNvPr id="7" name="Text Box 4">
            <a:extLst>
              <a:ext uri="{FF2B5EF4-FFF2-40B4-BE49-F238E27FC236}">
                <a16:creationId xmlns:a16="http://schemas.microsoft.com/office/drawing/2014/main" id="{DE4D863C-860C-446C-8B5C-80E919DE34C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1800" b="1" dirty="0">
                <a:solidFill>
                  <a:srgbClr val="000000"/>
                </a:solidFill>
                <a:latin typeface="Calibri" panose="020F0502020204030204" pitchFamily="34" charset="0"/>
                <a:cs typeface="Calibri" panose="020F0502020204030204" pitchFamily="34" charset="0"/>
              </a:rPr>
              <a:t>Law and Grace</a:t>
            </a:r>
          </a:p>
        </p:txBody>
      </p:sp>
    </p:spTree>
    <p:extLst>
      <p:ext uri="{BB962C8B-B14F-4D97-AF65-F5344CB8AC3E}">
        <p14:creationId xmlns:p14="http://schemas.microsoft.com/office/powerpoint/2010/main" val="1544723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4">
            <a:extLst>
              <a:ext uri="{FF2B5EF4-FFF2-40B4-BE49-F238E27FC236}">
                <a16:creationId xmlns:a16="http://schemas.microsoft.com/office/drawing/2014/main" id="{D84864EA-AD48-419A-8469-0ED1DBEC84E1}"/>
              </a:ext>
            </a:extLst>
          </p:cNvPr>
          <p:cNvSpPr txBox="1">
            <a:spLocks noChangeArrowheads="1"/>
          </p:cNvSpPr>
          <p:nvPr/>
        </p:nvSpPr>
        <p:spPr bwMode="auto">
          <a:xfrm>
            <a:off x="609600" y="1822286"/>
            <a:ext cx="10972800" cy="1077218"/>
          </a:xfrm>
          <a:prstGeom prst="rect">
            <a:avLst/>
          </a:prstGeom>
          <a:noFill/>
          <a:ln w="38100">
            <a:noFill/>
            <a:miter lim="800000"/>
            <a:headEnd/>
            <a:tailEnd/>
          </a:ln>
          <a:effectLst/>
        </p:spPr>
        <p:txBody>
          <a:bodyPr wrap="square">
            <a:spAutoFit/>
          </a:bodyPr>
          <a:lstStyle/>
          <a:p>
            <a:pPr marL="457200" indent="-457200" algn="just">
              <a:spcBef>
                <a:spcPct val="20000"/>
              </a:spcBef>
              <a:buChar char="•"/>
            </a:pPr>
            <a:r>
              <a:rPr lang="en-US" altLang="en-US" sz="3200" dirty="0">
                <a:latin typeface="Calibri" panose="020F0502020204030204" pitchFamily="34" charset="0"/>
                <a:cs typeface="Calibri" panose="020F0502020204030204" pitchFamily="34" charset="0"/>
              </a:rPr>
              <a:t>To be a ‘child of’ or ‘son of’ in biblical terms: to be like in character and close in relationship.</a:t>
            </a:r>
          </a:p>
        </p:txBody>
      </p:sp>
      <p:sp>
        <p:nvSpPr>
          <p:cNvPr id="2" name="Rectangle 11">
            <a:extLst>
              <a:ext uri="{FF2B5EF4-FFF2-40B4-BE49-F238E27FC236}">
                <a16:creationId xmlns:a16="http://schemas.microsoft.com/office/drawing/2014/main" id="{53180A71-E7E1-4BC9-AA07-AA3721C2B910}"/>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The Body of Christ is also Light </a:t>
            </a:r>
          </a:p>
          <a:p>
            <a:r>
              <a:rPr lang="en-US" altLang="en-US" sz="3600" b="1" dirty="0">
                <a:solidFill>
                  <a:srgbClr val="0000CC"/>
                </a:solidFill>
                <a:latin typeface="Calibri" panose="020F0502020204030204" pitchFamily="34" charset="0"/>
                <a:cs typeface="Calibri" panose="020F0502020204030204" pitchFamily="34" charset="0"/>
              </a:rPr>
              <a:t>‘in Christ’ who is </a:t>
            </a:r>
            <a:r>
              <a:rPr lang="en-US" altLang="en-US" sz="3600" b="1" u="sng" dirty="0">
                <a:solidFill>
                  <a:srgbClr val="0000CC"/>
                </a:solidFill>
                <a:latin typeface="Calibri" panose="020F0502020204030204" pitchFamily="34" charset="0"/>
                <a:cs typeface="Calibri" panose="020F0502020204030204" pitchFamily="34" charset="0"/>
              </a:rPr>
              <a:t>the Light</a:t>
            </a:r>
          </a:p>
        </p:txBody>
      </p:sp>
      <p:pic>
        <p:nvPicPr>
          <p:cNvPr id="8" name="Picture 7">
            <a:extLst>
              <a:ext uri="{FF2B5EF4-FFF2-40B4-BE49-F238E27FC236}">
                <a16:creationId xmlns:a16="http://schemas.microsoft.com/office/drawing/2014/main" id="{065CD4AA-0D1A-4003-9665-5230A6DC5A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9264" y="2971800"/>
            <a:ext cx="5133473" cy="3657600"/>
          </a:xfrm>
          <a:prstGeom prst="rect">
            <a:avLst/>
          </a:prstGeom>
          <a:ln>
            <a:solidFill>
              <a:schemeClr val="tx1"/>
            </a:solidFill>
          </a:ln>
        </p:spPr>
      </p:pic>
      <p:sp>
        <p:nvSpPr>
          <p:cNvPr id="6" name="Text Box 4">
            <a:extLst>
              <a:ext uri="{FF2B5EF4-FFF2-40B4-BE49-F238E27FC236}">
                <a16:creationId xmlns:a16="http://schemas.microsoft.com/office/drawing/2014/main" id="{EB4441AE-5609-412B-B87A-D381471A5A7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pic>
        <p:nvPicPr>
          <p:cNvPr id="7" name="Picture 2" descr="C:\Users\Dr. Jim McGowan\AppData\Local\Microsoft\Windows\Temporary Internet Files\Content.IE5\F2QOUR1I\MC900057653[1].wmf">
            <a:extLst>
              <a:ext uri="{FF2B5EF4-FFF2-40B4-BE49-F238E27FC236}">
                <a16:creationId xmlns:a16="http://schemas.microsoft.com/office/drawing/2014/main" id="{C01D0E3F-DBE5-4B0B-AD63-62171E7D47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757" y="5867400"/>
            <a:ext cx="1082843" cy="9144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18CED1B-28A7-4DCE-96D1-85B64165D434}"/>
              </a:ext>
            </a:extLst>
          </p:cNvPr>
          <p:cNvPicPr>
            <a:picLocks noChangeAspect="1"/>
          </p:cNvPicPr>
          <p:nvPr/>
        </p:nvPicPr>
        <p:blipFill>
          <a:blip r:embed="rId5"/>
          <a:stretch>
            <a:fillRect/>
          </a:stretch>
        </p:blipFill>
        <p:spPr>
          <a:xfrm>
            <a:off x="9601200" y="2948940"/>
            <a:ext cx="1433988" cy="1828800"/>
          </a:xfrm>
          <a:prstGeom prst="ellipse">
            <a:avLst/>
          </a:prstGeom>
          <a:scene3d>
            <a:camera prst="orthographicFront">
              <a:rot lat="0" lon="10800000" rev="0"/>
            </a:camera>
            <a:lightRig rig="threePt" dir="t"/>
          </a:scene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1.04167E-6 -2.22222E-6 L 0.75065 -0.35555 " pathEditMode="relative" rAng="0" ptsTypes="AA">
                                      <p:cBhvr>
                                        <p:cTn id="12" dur="2000" fill="hold"/>
                                        <p:tgtEl>
                                          <p:spTgt spid="7"/>
                                        </p:tgtEl>
                                        <p:attrNameLst>
                                          <p:attrName>ppt_x</p:attrName>
                                          <p:attrName>ppt_y</p:attrName>
                                        </p:attrNameLst>
                                      </p:cBhvr>
                                      <p:rCtr x="37526" y="-17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28D00-521A-4A37-A426-7E703E4A64D8}"/>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2933702" y="0"/>
            <a:ext cx="6324596" cy="2057400"/>
          </a:xfrm>
        </p:spPr>
        <p:txBody>
          <a:bodyPr/>
          <a:lstStyle/>
          <a:p>
            <a:pPr marL="0" indent="0" algn="ctr" defTabSz="339725">
              <a:lnSpc>
                <a:spcPct val="100000"/>
              </a:lnSpc>
              <a:spcBef>
                <a:spcPts val="0"/>
              </a:spcBef>
              <a:spcAft>
                <a:spcPts val="1200"/>
              </a:spcAft>
              <a:buNone/>
            </a:pPr>
            <a:r>
              <a:rPr lang="en-US" sz="3600" b="1" dirty="0">
                <a:solidFill>
                  <a:srgbClr val="0000CC"/>
                </a:solidFill>
              </a:rPr>
              <a:t>Matthew 5:14</a:t>
            </a:r>
          </a:p>
          <a:p>
            <a:pPr marL="0" indent="0">
              <a:lnSpc>
                <a:spcPct val="100000"/>
              </a:lnSpc>
              <a:spcBef>
                <a:spcPts val="0"/>
              </a:spcBef>
              <a:spcAft>
                <a:spcPts val="1000"/>
              </a:spcAft>
              <a:buNone/>
            </a:pPr>
            <a:r>
              <a:rPr lang="en-US" sz="3200" dirty="0"/>
              <a:t>“You are the light of the world. </a:t>
            </a:r>
            <a:r>
              <a:rPr lang="en-US" sz="3200" b="1" u="sng" dirty="0">
                <a:solidFill>
                  <a:srgbClr val="0000CC"/>
                </a:solidFill>
              </a:rPr>
              <a:t>A city set on a hill cannot be hidden</a:t>
            </a:r>
            <a:r>
              <a:rPr lang="en-US" sz="3200" dirty="0"/>
              <a:t>; </a:t>
            </a:r>
          </a:p>
          <a:p>
            <a:pPr marL="0" indent="0" algn="ctr">
              <a:spcBef>
                <a:spcPts val="0"/>
              </a:spcBef>
              <a:spcAft>
                <a:spcPts val="1000"/>
              </a:spcAft>
              <a:buNone/>
            </a:pPr>
            <a:endParaRPr lang="en-US" b="1" u="sng" dirty="0">
              <a:solidFill>
                <a:srgbClr val="0000CC"/>
              </a:solidFill>
            </a:endParaRPr>
          </a:p>
        </p:txBody>
      </p:sp>
      <p:pic>
        <p:nvPicPr>
          <p:cNvPr id="3" name="Picture 2">
            <a:extLst>
              <a:ext uri="{FF2B5EF4-FFF2-40B4-BE49-F238E27FC236}">
                <a16:creationId xmlns:a16="http://schemas.microsoft.com/office/drawing/2014/main" id="{4B40E1C2-BFB1-49E4-9EAF-FDE29A72B279}"/>
              </a:ext>
            </a:extLst>
          </p:cNvPr>
          <p:cNvPicPr>
            <a:picLocks noChangeAspect="1"/>
          </p:cNvPicPr>
          <p:nvPr/>
        </p:nvPicPr>
        <p:blipFill rotWithShape="1">
          <a:blip r:embed="rId4"/>
          <a:srcRect l="8247" r="22173" b="15162"/>
          <a:stretch/>
        </p:blipFill>
        <p:spPr>
          <a:xfrm>
            <a:off x="4094163" y="1907176"/>
            <a:ext cx="4003677" cy="3200400"/>
          </a:xfrm>
          <a:prstGeom prst="rect">
            <a:avLst/>
          </a:prstGeom>
        </p:spPr>
      </p:pic>
      <p:cxnSp>
        <p:nvCxnSpPr>
          <p:cNvPr id="9" name="Straight Arrow Connector 8">
            <a:extLst>
              <a:ext uri="{FF2B5EF4-FFF2-40B4-BE49-F238E27FC236}">
                <a16:creationId xmlns:a16="http://schemas.microsoft.com/office/drawing/2014/main" id="{B7174538-D5FB-46C1-B7E3-82495165BEC9}"/>
              </a:ext>
            </a:extLst>
          </p:cNvPr>
          <p:cNvCxnSpPr>
            <a:cxnSpLocks/>
          </p:cNvCxnSpPr>
          <p:nvPr/>
        </p:nvCxnSpPr>
        <p:spPr>
          <a:xfrm>
            <a:off x="5867400" y="2590800"/>
            <a:ext cx="0" cy="8382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41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567B245-4F2D-4F7A-B525-FC694A0ED4D2}"/>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City on a Hill</a:t>
            </a:r>
          </a:p>
          <a:p>
            <a:r>
              <a:rPr lang="en-US" altLang="en-US" sz="2400" b="1" dirty="0">
                <a:solidFill>
                  <a:srgbClr val="0000CC"/>
                </a:solidFill>
                <a:latin typeface="Calibri" panose="020F0502020204030204" pitchFamily="34" charset="0"/>
                <a:cs typeface="Calibri" panose="020F0502020204030204" pitchFamily="34" charset="0"/>
              </a:rPr>
              <a:t>Matthew 5:14</a:t>
            </a:r>
          </a:p>
        </p:txBody>
      </p:sp>
      <p:pic>
        <p:nvPicPr>
          <p:cNvPr id="5" name="Picture 4">
            <a:extLst>
              <a:ext uri="{FF2B5EF4-FFF2-40B4-BE49-F238E27FC236}">
                <a16:creationId xmlns:a16="http://schemas.microsoft.com/office/drawing/2014/main" id="{18047E50-5DE7-4EFF-8118-071D8D9A5D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0145" y="1676400"/>
            <a:ext cx="6571710" cy="4937760"/>
          </a:xfrm>
          <a:prstGeom prst="rect">
            <a:avLst/>
          </a:prstGeom>
        </p:spPr>
      </p:pic>
      <p:sp>
        <p:nvSpPr>
          <p:cNvPr id="6" name="Text Box 4">
            <a:extLst>
              <a:ext uri="{FF2B5EF4-FFF2-40B4-BE49-F238E27FC236}">
                <a16:creationId xmlns:a16="http://schemas.microsoft.com/office/drawing/2014/main" id="{FEC5745B-D74D-45D6-876F-3A3D655171E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cxnSp>
        <p:nvCxnSpPr>
          <p:cNvPr id="3" name="Straight Arrow Connector 2">
            <a:extLst>
              <a:ext uri="{FF2B5EF4-FFF2-40B4-BE49-F238E27FC236}">
                <a16:creationId xmlns:a16="http://schemas.microsoft.com/office/drawing/2014/main" id="{C3EB9F44-AF2A-41AA-B845-A7152A5C10FD}"/>
              </a:ext>
            </a:extLst>
          </p:cNvPr>
          <p:cNvCxnSpPr>
            <a:cxnSpLocks/>
          </p:cNvCxnSpPr>
          <p:nvPr/>
        </p:nvCxnSpPr>
        <p:spPr>
          <a:xfrm>
            <a:off x="5867400" y="2209800"/>
            <a:ext cx="1066800" cy="2209800"/>
          </a:xfrm>
          <a:prstGeom prst="straightConnector1">
            <a:avLst/>
          </a:prstGeom>
          <a:ln w="57150">
            <a:headEnd type="none" w="med" len="med"/>
            <a:tailEnd type="arrow"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ippos view from Galilee">
            <a:extLst>
              <a:ext uri="{FF2B5EF4-FFF2-40B4-BE49-F238E27FC236}">
                <a16:creationId xmlns:a16="http://schemas.microsoft.com/office/drawing/2014/main" id="{D1F3FD8D-03BC-4020-AE46-AC7A91896A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2200" y="3154680"/>
            <a:ext cx="4219302" cy="3474720"/>
          </a:xfrm>
          <a:prstGeom prst="rect">
            <a:avLst/>
          </a:prstGeom>
          <a:noFill/>
          <a:extLst>
            <a:ext uri="{909E8E84-426E-40DD-AFC4-6F175D3DCCD1}">
              <a14:hiddenFill xmlns:a14="http://schemas.microsoft.com/office/drawing/2010/main">
                <a:solidFill>
                  <a:srgbClr val="FFFFFF"/>
                </a:solidFill>
              </a14:hiddenFill>
            </a:ext>
          </a:extLst>
        </p:spPr>
      </p:pic>
      <p:pic>
        <p:nvPicPr>
          <p:cNvPr id="45059" name="Picture 3" descr="Hippos Aerial view toward Galilee">
            <a:extLst>
              <a:ext uri="{FF2B5EF4-FFF2-40B4-BE49-F238E27FC236}">
                <a16:creationId xmlns:a16="http://schemas.microsoft.com/office/drawing/2014/main" id="{36FEAE33-473A-4D2D-8279-6F06A6361D5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38697" y="3154680"/>
            <a:ext cx="4219302" cy="3474720"/>
          </a:xfrm>
          <a:prstGeom prst="rect">
            <a:avLst/>
          </a:prstGeom>
          <a:noFill/>
          <a:extLst>
            <a:ext uri="{909E8E84-426E-40DD-AFC4-6F175D3DCCD1}">
              <a14:hiddenFill xmlns:a14="http://schemas.microsoft.com/office/drawing/2010/main">
                <a:solidFill>
                  <a:srgbClr val="FFFFFF"/>
                </a:solidFill>
              </a14:hiddenFill>
            </a:ext>
          </a:extLst>
        </p:spPr>
      </p:pic>
      <p:sp>
        <p:nvSpPr>
          <p:cNvPr id="45060" name="Text Box 4">
            <a:extLst>
              <a:ext uri="{FF2B5EF4-FFF2-40B4-BE49-F238E27FC236}">
                <a16:creationId xmlns:a16="http://schemas.microsoft.com/office/drawing/2014/main" id="{679E1B23-5763-405D-8389-FFA7743EB3AF}"/>
              </a:ext>
            </a:extLst>
          </p:cNvPr>
          <p:cNvSpPr txBox="1">
            <a:spLocks noChangeArrowheads="1"/>
          </p:cNvSpPr>
          <p:nvPr/>
        </p:nvSpPr>
        <p:spPr bwMode="auto">
          <a:xfrm>
            <a:off x="609600" y="1511203"/>
            <a:ext cx="1097279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just">
              <a:spcBef>
                <a:spcPct val="20000"/>
              </a:spcBef>
              <a:buChar char="•"/>
            </a:pPr>
            <a:r>
              <a:rPr lang="en-US" altLang="en-US" sz="3200" dirty="0">
                <a:latin typeface="Calibri" panose="020F0502020204030204" pitchFamily="34" charset="0"/>
                <a:cs typeface="Calibri" panose="020F0502020204030204" pitchFamily="34" charset="0"/>
              </a:rPr>
              <a:t>On the left, looking from Hippos toward the Mount of Beatitudes and on the right, the opposite view from a boat on the Sea of Galilee.</a:t>
            </a:r>
          </a:p>
        </p:txBody>
      </p:sp>
      <p:sp>
        <p:nvSpPr>
          <p:cNvPr id="45062" name="Text Box 6">
            <a:extLst>
              <a:ext uri="{FF2B5EF4-FFF2-40B4-BE49-F238E27FC236}">
                <a16:creationId xmlns:a16="http://schemas.microsoft.com/office/drawing/2014/main" id="{88E26A22-08CE-44D8-AA61-8B6656C324E7}"/>
              </a:ext>
            </a:extLst>
          </p:cNvPr>
          <p:cNvSpPr txBox="1">
            <a:spLocks noChangeArrowheads="1"/>
          </p:cNvSpPr>
          <p:nvPr/>
        </p:nvSpPr>
        <p:spPr bwMode="auto">
          <a:xfrm>
            <a:off x="7315200" y="315468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latin typeface="Calibri" panose="020F0502020204030204" pitchFamily="34" charset="0"/>
                <a:cs typeface="Calibri" panose="020F0502020204030204" pitchFamily="34" charset="0"/>
              </a:rPr>
              <a:t>Hippos</a:t>
            </a:r>
          </a:p>
        </p:txBody>
      </p:sp>
      <p:sp>
        <p:nvSpPr>
          <p:cNvPr id="3" name="Rectangle 11">
            <a:extLst>
              <a:ext uri="{FF2B5EF4-FFF2-40B4-BE49-F238E27FC236}">
                <a16:creationId xmlns:a16="http://schemas.microsoft.com/office/drawing/2014/main" id="{C01543CF-9D68-4436-ADF2-513BB1EF07F3}"/>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Hippos: A City on a hill…</a:t>
            </a:r>
          </a:p>
        </p:txBody>
      </p:sp>
      <p:sp>
        <p:nvSpPr>
          <p:cNvPr id="4" name="Text Box 6">
            <a:extLst>
              <a:ext uri="{FF2B5EF4-FFF2-40B4-BE49-F238E27FC236}">
                <a16:creationId xmlns:a16="http://schemas.microsoft.com/office/drawing/2014/main" id="{BDBDAD8B-0103-4427-9CFA-D7577C2CE9F4}"/>
              </a:ext>
            </a:extLst>
          </p:cNvPr>
          <p:cNvSpPr txBox="1">
            <a:spLocks noChangeArrowheads="1"/>
          </p:cNvSpPr>
          <p:nvPr/>
        </p:nvSpPr>
        <p:spPr bwMode="auto">
          <a:xfrm>
            <a:off x="3300648" y="315468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latin typeface="Calibri" panose="020F0502020204030204" pitchFamily="34" charset="0"/>
                <a:cs typeface="Calibri" panose="020F0502020204030204" pitchFamily="34" charset="0"/>
              </a:rPr>
              <a:t>Hippos</a:t>
            </a:r>
          </a:p>
        </p:txBody>
      </p:sp>
      <p:sp>
        <p:nvSpPr>
          <p:cNvPr id="9" name="Text Box 4">
            <a:extLst>
              <a:ext uri="{FF2B5EF4-FFF2-40B4-BE49-F238E27FC236}">
                <a16:creationId xmlns:a16="http://schemas.microsoft.com/office/drawing/2014/main" id="{0D7C01A4-43C9-484C-8374-FD22249F678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0A2CA1-9DF6-4AFE-9F76-D1A627F14671}"/>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2895600"/>
          </a:xfrm>
        </p:spPr>
        <p:txBody>
          <a:bodyPr>
            <a:normAutofit/>
          </a:bodyPr>
          <a:lstStyle/>
          <a:p>
            <a:pPr marL="0" indent="0" algn="ctr" defTabSz="339725">
              <a:lnSpc>
                <a:spcPct val="100000"/>
              </a:lnSpc>
              <a:spcBef>
                <a:spcPts val="0"/>
              </a:spcBef>
              <a:spcAft>
                <a:spcPts val="1200"/>
              </a:spcAft>
              <a:buNone/>
            </a:pPr>
            <a:r>
              <a:rPr lang="en-US" sz="3600" b="1" dirty="0">
                <a:solidFill>
                  <a:srgbClr val="0000CC"/>
                </a:solidFill>
              </a:rPr>
              <a:t>Matthew 5:15–16</a:t>
            </a:r>
          </a:p>
          <a:p>
            <a:pPr marL="0" indent="0" algn="just">
              <a:lnSpc>
                <a:spcPct val="100000"/>
              </a:lnSpc>
              <a:spcBef>
                <a:spcPts val="0"/>
              </a:spcBef>
              <a:spcAft>
                <a:spcPts val="1000"/>
              </a:spcAft>
              <a:buNone/>
            </a:pPr>
            <a:r>
              <a:rPr lang="en-US" sz="3200" u="none" strike="noStrike" baseline="30000" dirty="0">
                <a:effectLst/>
              </a:rPr>
              <a:t>15</a:t>
            </a:r>
            <a:r>
              <a:rPr lang="en-US" sz="3200" u="none" strike="noStrike" dirty="0">
                <a:effectLst/>
              </a:rPr>
              <a:t> </a:t>
            </a:r>
            <a:r>
              <a:rPr lang="en-US" sz="3200" dirty="0">
                <a:effectLst/>
              </a:rPr>
              <a:t>nor does </a:t>
            </a:r>
            <a:r>
              <a:rPr lang="en-US" sz="3200" i="1" dirty="0">
                <a:effectLst/>
              </a:rPr>
              <a:t>anyone</a:t>
            </a:r>
            <a:r>
              <a:rPr lang="en-US" sz="3200" dirty="0">
                <a:effectLst/>
              </a:rPr>
              <a:t> light a lamp and put it under a basket, but on the lampstand, and it gives light to all who are in the house. </a:t>
            </a:r>
            <a:r>
              <a:rPr lang="en-US" sz="3200" u="none" strike="noStrike" baseline="30000" dirty="0">
                <a:effectLst/>
              </a:rPr>
              <a:t>16</a:t>
            </a:r>
            <a:r>
              <a:rPr lang="en-US" sz="3200" u="none" strike="noStrike" dirty="0">
                <a:effectLst/>
              </a:rPr>
              <a:t> </a:t>
            </a:r>
            <a:r>
              <a:rPr lang="en-US" sz="3200" dirty="0">
                <a:effectLst/>
              </a:rPr>
              <a:t>“Let your light shine before men in such a way that they may see your good works, and glorify your Father who is in heaven. </a:t>
            </a:r>
          </a:p>
        </p:txBody>
      </p:sp>
      <p:pic>
        <p:nvPicPr>
          <p:cNvPr id="2" name="Picture 1">
            <a:extLst>
              <a:ext uri="{FF2B5EF4-FFF2-40B4-BE49-F238E27FC236}">
                <a16:creationId xmlns:a16="http://schemas.microsoft.com/office/drawing/2014/main" id="{6EA8BF5F-EBD3-4394-8566-504827FCCF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0515" y="3276600"/>
            <a:ext cx="2430970" cy="1828800"/>
          </a:xfrm>
          <a:prstGeom prst="rect">
            <a:avLst/>
          </a:prstGeom>
        </p:spPr>
      </p:pic>
    </p:spTree>
    <p:extLst>
      <p:ext uri="{BB962C8B-B14F-4D97-AF65-F5344CB8AC3E}">
        <p14:creationId xmlns:p14="http://schemas.microsoft.com/office/powerpoint/2010/main" val="1935875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CAD302D7-C736-40D7-9DC6-548DF8E4195F}"/>
              </a:ext>
            </a:extLst>
          </p:cNvPr>
          <p:cNvSpPr>
            <a:spLocks noGrp="1" noChangeArrowheads="1"/>
          </p:cNvSpPr>
          <p:nvPr>
            <p:ph sz="half" idx="1"/>
          </p:nvPr>
        </p:nvSpPr>
        <p:spPr>
          <a:xfrm>
            <a:off x="609600" y="1828800"/>
            <a:ext cx="10972800" cy="1219200"/>
          </a:xfrm>
        </p:spPr>
        <p:txBody>
          <a:bodyPr/>
          <a:lstStyle/>
          <a:p>
            <a:pPr marL="457200" indent="-457200" algn="just" fontAlgn="base">
              <a:lnSpc>
                <a:spcPct val="100000"/>
              </a:lnSpc>
              <a:spcBef>
                <a:spcPct val="20000"/>
              </a:spcBef>
              <a:spcAft>
                <a:spcPct val="0"/>
              </a:spcAft>
            </a:pPr>
            <a:r>
              <a:rPr lang="en-US" altLang="en-US" sz="3200" dirty="0">
                <a:latin typeface="Calibri" panose="020F0502020204030204" pitchFamily="34" charset="0"/>
                <a:cs typeface="Calibri" panose="020F0502020204030204" pitchFamily="34" charset="0"/>
              </a:rPr>
              <a:t>Lamps typically burned olive oil, and the woman of the house was responsible to keep the lamp lit all of the time.</a:t>
            </a:r>
          </a:p>
        </p:txBody>
      </p:sp>
      <p:pic>
        <p:nvPicPr>
          <p:cNvPr id="15369" name="Picture 9" descr="oil_lamp_open_lit">
            <a:extLst>
              <a:ext uri="{FF2B5EF4-FFF2-40B4-BE49-F238E27FC236}">
                <a16:creationId xmlns:a16="http://schemas.microsoft.com/office/drawing/2014/main" id="{27C7D008-96F1-4E4E-A27A-1E1A67EB00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4800" y="3048000"/>
            <a:ext cx="3962400" cy="2971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1">
            <a:extLst>
              <a:ext uri="{FF2B5EF4-FFF2-40B4-BE49-F238E27FC236}">
                <a16:creationId xmlns:a16="http://schemas.microsoft.com/office/drawing/2014/main" id="{BFC441A4-006B-492D-8D73-811269370CB5}"/>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Lit Lamps In Israel’s Land</a:t>
            </a:r>
          </a:p>
          <a:p>
            <a:r>
              <a:rPr lang="en-US" altLang="en-US" sz="3200" b="1" dirty="0">
                <a:solidFill>
                  <a:srgbClr val="0000CC"/>
                </a:solidFill>
                <a:latin typeface="Calibri" panose="020F0502020204030204" pitchFamily="34" charset="0"/>
                <a:cs typeface="Calibri" panose="020F0502020204030204" pitchFamily="34" charset="0"/>
              </a:rPr>
              <a:t> </a:t>
            </a:r>
            <a:r>
              <a:rPr lang="en-US" altLang="en-US" sz="2400" b="1" dirty="0">
                <a:solidFill>
                  <a:srgbClr val="0000CC"/>
                </a:solidFill>
                <a:latin typeface="Calibri" panose="020F0502020204030204" pitchFamily="34" charset="0"/>
                <a:cs typeface="Calibri" panose="020F0502020204030204" pitchFamily="34" charset="0"/>
              </a:rPr>
              <a:t>Matthew 5:15-16</a:t>
            </a:r>
          </a:p>
        </p:txBody>
      </p:sp>
      <p:sp>
        <p:nvSpPr>
          <p:cNvPr id="6" name="Text Box 4">
            <a:extLst>
              <a:ext uri="{FF2B5EF4-FFF2-40B4-BE49-F238E27FC236}">
                <a16:creationId xmlns:a16="http://schemas.microsoft.com/office/drawing/2014/main" id="{4B214546-757C-470B-BB0C-95970C83207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AC73131F-F2F5-4930-85DE-2B3CF12A5DF4}"/>
              </a:ext>
            </a:extLst>
          </p:cNvPr>
          <p:cNvSpPr>
            <a:spLocks noChangeArrowheads="1"/>
          </p:cNvSpPr>
          <p:nvPr/>
        </p:nvSpPr>
        <p:spPr bwMode="auto">
          <a:xfrm>
            <a:off x="1524000" y="678730"/>
            <a:ext cx="9144000" cy="137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spcBef>
                <a:spcPts val="0"/>
              </a:spcBef>
              <a:spcAft>
                <a:spcPts val="0"/>
              </a:spcAft>
            </a:pPr>
            <a:r>
              <a:rPr lang="en-US" altLang="en-US" sz="3600" b="1" dirty="0">
                <a:solidFill>
                  <a:srgbClr val="0000CC"/>
                </a:solidFill>
                <a:latin typeface="Calibri" panose="020F0502020204030204" pitchFamily="34" charset="0"/>
                <a:cs typeface="Calibri" panose="020F0502020204030204" pitchFamily="34" charset="0"/>
              </a:rPr>
              <a:t>Our Spiritual Light </a:t>
            </a:r>
          </a:p>
          <a:p>
            <a:pPr>
              <a:spcBef>
                <a:spcPts val="0"/>
              </a:spcBef>
              <a:spcAft>
                <a:spcPts val="0"/>
              </a:spcAft>
            </a:pPr>
            <a:r>
              <a:rPr lang="en-US" altLang="en-US" sz="3200" b="1" dirty="0">
                <a:solidFill>
                  <a:srgbClr val="0000CC"/>
                </a:solidFill>
                <a:latin typeface="Calibri" panose="020F0502020204030204" pitchFamily="34" charset="0"/>
                <a:cs typeface="Calibri" panose="020F0502020204030204" pitchFamily="34" charset="0"/>
              </a:rPr>
              <a:t>OPEN &amp; EVIDENT?</a:t>
            </a:r>
            <a:r>
              <a:rPr lang="en-US" altLang="en-US" sz="3200" b="1" dirty="0">
                <a:latin typeface="Calibri" panose="020F0502020204030204" pitchFamily="34" charset="0"/>
                <a:cs typeface="Calibri" panose="020F0502020204030204" pitchFamily="34" charset="0"/>
              </a:rPr>
              <a:t> or</a:t>
            </a:r>
            <a:r>
              <a:rPr lang="en-US" altLang="en-US" sz="3200" dirty="0">
                <a:latin typeface="Calibri" panose="020F0502020204030204" pitchFamily="34" charset="0"/>
                <a:cs typeface="Calibri" panose="020F0502020204030204" pitchFamily="34" charset="0"/>
              </a:rPr>
              <a:t> </a:t>
            </a:r>
            <a:r>
              <a:rPr lang="en-US" altLang="en-US" sz="3200" b="1" dirty="0">
                <a:solidFill>
                  <a:srgbClr val="C00000"/>
                </a:solidFill>
                <a:latin typeface="Calibri" panose="020F0502020204030204" pitchFamily="34" charset="0"/>
                <a:cs typeface="Calibri" panose="020F0502020204030204" pitchFamily="34" charset="0"/>
              </a:rPr>
              <a:t>PRIVATE &amp; SECRET?</a:t>
            </a:r>
            <a:endParaRPr lang="en-US" altLang="en-US" sz="3200" b="1" dirty="0">
              <a:solidFill>
                <a:srgbClr val="0000CC"/>
              </a:solidFill>
              <a:latin typeface="Calibri" panose="020F0502020204030204" pitchFamily="34" charset="0"/>
              <a:cs typeface="Calibri" panose="020F0502020204030204" pitchFamily="34" charset="0"/>
            </a:endParaRPr>
          </a:p>
          <a:p>
            <a:r>
              <a:rPr lang="en-US" altLang="en-US" sz="3200" b="1" dirty="0">
                <a:solidFill>
                  <a:srgbClr val="0000CC"/>
                </a:solidFill>
                <a:latin typeface="Calibri" panose="020F0502020204030204" pitchFamily="34" charset="0"/>
                <a:cs typeface="Calibri" panose="020F0502020204030204" pitchFamily="34" charset="0"/>
              </a:rPr>
              <a:t> </a:t>
            </a:r>
            <a:r>
              <a:rPr lang="en-US" altLang="en-US" sz="2400" b="1" dirty="0">
                <a:solidFill>
                  <a:srgbClr val="0000CC"/>
                </a:solidFill>
                <a:latin typeface="Calibri" panose="020F0502020204030204" pitchFamily="34" charset="0"/>
                <a:cs typeface="Calibri" panose="020F0502020204030204" pitchFamily="34" charset="0"/>
              </a:rPr>
              <a:t>Matthew 5:15-16</a:t>
            </a:r>
          </a:p>
        </p:txBody>
      </p:sp>
      <p:pic>
        <p:nvPicPr>
          <p:cNvPr id="17" name="Picture 16">
            <a:extLst>
              <a:ext uri="{FF2B5EF4-FFF2-40B4-BE49-F238E27FC236}">
                <a16:creationId xmlns:a16="http://schemas.microsoft.com/office/drawing/2014/main" id="{4BBDEAD0-A68D-4DAF-A01C-1E6EAC0062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4958" y="2057400"/>
            <a:ext cx="6482084" cy="4572000"/>
          </a:xfrm>
          <a:prstGeom prst="rect">
            <a:avLst/>
          </a:prstGeom>
        </p:spPr>
      </p:pic>
      <p:sp>
        <p:nvSpPr>
          <p:cNvPr id="5" name="Text Box 4">
            <a:extLst>
              <a:ext uri="{FF2B5EF4-FFF2-40B4-BE49-F238E27FC236}">
                <a16:creationId xmlns:a16="http://schemas.microsoft.com/office/drawing/2014/main" id="{0E460A5C-E20A-44FF-AE9D-7F142AD9AFD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6C03F6-C0BD-4F87-A559-911CED9D29E4}"/>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5105400"/>
          </a:xfrm>
        </p:spPr>
        <p:txBody>
          <a:bodyPr>
            <a:noAutofit/>
          </a:bodyPr>
          <a:lstStyle/>
          <a:p>
            <a:pPr marL="0" indent="0" algn="ctr" defTabSz="339725">
              <a:lnSpc>
                <a:spcPct val="100000"/>
              </a:lnSpc>
              <a:spcBef>
                <a:spcPts val="0"/>
              </a:spcBef>
              <a:spcAft>
                <a:spcPts val="1200"/>
              </a:spcAft>
              <a:buNone/>
            </a:pPr>
            <a:r>
              <a:rPr lang="en-US" sz="3600" b="1" dirty="0">
                <a:solidFill>
                  <a:srgbClr val="0000CC"/>
                </a:solidFill>
              </a:rPr>
              <a:t>Matthew 5:17–20</a:t>
            </a:r>
          </a:p>
          <a:p>
            <a:pPr marL="0" indent="0" algn="just">
              <a:lnSpc>
                <a:spcPct val="100000"/>
              </a:lnSpc>
              <a:spcBef>
                <a:spcPts val="0"/>
              </a:spcBef>
              <a:spcAft>
                <a:spcPts val="1000"/>
              </a:spcAft>
              <a:buNone/>
            </a:pPr>
            <a:r>
              <a:rPr lang="en-US" sz="3000" baseline="30000" dirty="0">
                <a:solidFill>
                  <a:srgbClr val="000000"/>
                </a:solidFill>
                <a:ea typeface="Times New Roman" panose="02020603050405020304" pitchFamily="18" charset="0"/>
              </a:rPr>
              <a:t>17</a:t>
            </a:r>
            <a:r>
              <a:rPr lang="en-US" sz="3000" dirty="0">
                <a:solidFill>
                  <a:srgbClr val="000000"/>
                </a:solidFill>
                <a:ea typeface="Times New Roman" panose="02020603050405020304" pitchFamily="18" charset="0"/>
              </a:rPr>
              <a:t> “Do not think that I came to abolish the Law or the Prophets; </a:t>
            </a:r>
            <a:r>
              <a:rPr lang="en-US" sz="3000" b="1" u="sng" dirty="0">
                <a:solidFill>
                  <a:srgbClr val="0000CC"/>
                </a:solidFill>
              </a:rPr>
              <a:t>I did not come to abolish but to fulfill</a:t>
            </a:r>
            <a:r>
              <a:rPr lang="en-US" sz="3000" dirty="0">
                <a:solidFill>
                  <a:srgbClr val="000000"/>
                </a:solidFill>
                <a:ea typeface="Times New Roman" panose="02020603050405020304" pitchFamily="18" charset="0"/>
              </a:rPr>
              <a:t>. </a:t>
            </a:r>
            <a:r>
              <a:rPr lang="en-US" sz="3000" baseline="30000" dirty="0">
                <a:solidFill>
                  <a:srgbClr val="000000"/>
                </a:solidFill>
                <a:ea typeface="Times New Roman" panose="02020603050405020304" pitchFamily="18" charset="0"/>
              </a:rPr>
              <a:t>18</a:t>
            </a:r>
            <a:r>
              <a:rPr lang="en-US" sz="3000" dirty="0">
                <a:solidFill>
                  <a:srgbClr val="000000"/>
                </a:solidFill>
                <a:ea typeface="Times New Roman" panose="02020603050405020304" pitchFamily="18" charset="0"/>
              </a:rPr>
              <a:t> “For truly I say to you, until heaven and earth pass away, not the smallest letter or stroke shall pass from the Law until all is </a:t>
            </a:r>
            <a:r>
              <a:rPr lang="en-US" sz="3000" b="1" u="sng" dirty="0">
                <a:solidFill>
                  <a:srgbClr val="0000CC"/>
                </a:solidFill>
              </a:rPr>
              <a:t>accomplished</a:t>
            </a:r>
            <a:r>
              <a:rPr lang="en-US" sz="3000" dirty="0">
                <a:solidFill>
                  <a:srgbClr val="000000"/>
                </a:solidFill>
                <a:ea typeface="Times New Roman" panose="02020603050405020304" pitchFamily="18" charset="0"/>
              </a:rPr>
              <a:t>. </a:t>
            </a:r>
            <a:r>
              <a:rPr lang="en-US" sz="3000" baseline="30000" dirty="0">
                <a:solidFill>
                  <a:srgbClr val="000000"/>
                </a:solidFill>
                <a:ea typeface="Times New Roman" panose="02020603050405020304" pitchFamily="18" charset="0"/>
              </a:rPr>
              <a:t>19</a:t>
            </a:r>
            <a:r>
              <a:rPr lang="en-US" sz="3000" dirty="0">
                <a:solidFill>
                  <a:srgbClr val="000000"/>
                </a:solidFill>
                <a:ea typeface="Times New Roman" panose="02020603050405020304" pitchFamily="18" charset="0"/>
              </a:rPr>
              <a:t> “Whoever then annuls one of the least of these commandments, and teaches others </a:t>
            </a:r>
            <a:r>
              <a:rPr lang="en-US" sz="3000" i="1" dirty="0">
                <a:solidFill>
                  <a:srgbClr val="000000"/>
                </a:solidFill>
                <a:ea typeface="Times New Roman" panose="02020603050405020304" pitchFamily="18" charset="0"/>
              </a:rPr>
              <a:t>to do</a:t>
            </a:r>
            <a:r>
              <a:rPr lang="en-US" sz="3000" dirty="0">
                <a:solidFill>
                  <a:srgbClr val="000000"/>
                </a:solidFill>
                <a:ea typeface="Times New Roman" panose="02020603050405020304" pitchFamily="18" charset="0"/>
              </a:rPr>
              <a:t> the same, shall be called least in the kingdom of heaven; but whoever </a:t>
            </a:r>
            <a:r>
              <a:rPr lang="en-US" sz="3000" b="1" u="sng" dirty="0">
                <a:solidFill>
                  <a:srgbClr val="0000CC"/>
                </a:solidFill>
              </a:rPr>
              <a:t>keeps</a:t>
            </a:r>
            <a:r>
              <a:rPr lang="en-US" sz="3000" dirty="0">
                <a:solidFill>
                  <a:srgbClr val="000000"/>
                </a:solidFill>
                <a:ea typeface="Times New Roman" panose="02020603050405020304" pitchFamily="18" charset="0"/>
              </a:rPr>
              <a:t> and </a:t>
            </a:r>
            <a:r>
              <a:rPr lang="en-US" sz="3000" b="1" u="sng" dirty="0">
                <a:solidFill>
                  <a:srgbClr val="0000CC"/>
                </a:solidFill>
              </a:rPr>
              <a:t>teaches</a:t>
            </a:r>
            <a:r>
              <a:rPr lang="en-US" sz="3000" dirty="0">
                <a:solidFill>
                  <a:srgbClr val="000000"/>
                </a:solidFill>
                <a:ea typeface="Times New Roman" panose="02020603050405020304" pitchFamily="18" charset="0"/>
              </a:rPr>
              <a:t> </a:t>
            </a:r>
            <a:r>
              <a:rPr lang="en-US" sz="3000" i="1" dirty="0">
                <a:solidFill>
                  <a:srgbClr val="000000"/>
                </a:solidFill>
                <a:ea typeface="Times New Roman" panose="02020603050405020304" pitchFamily="18" charset="0"/>
              </a:rPr>
              <a:t>them,</a:t>
            </a:r>
            <a:r>
              <a:rPr lang="en-US" sz="3000" dirty="0">
                <a:solidFill>
                  <a:srgbClr val="000000"/>
                </a:solidFill>
                <a:ea typeface="Times New Roman" panose="02020603050405020304" pitchFamily="18" charset="0"/>
              </a:rPr>
              <a:t> he shall be called great in the kingdom of heaven. </a:t>
            </a:r>
            <a:r>
              <a:rPr lang="en-US" sz="3000" baseline="30000" dirty="0">
                <a:solidFill>
                  <a:srgbClr val="000000"/>
                </a:solidFill>
                <a:ea typeface="Times New Roman" panose="02020603050405020304" pitchFamily="18" charset="0"/>
              </a:rPr>
              <a:t>20</a:t>
            </a:r>
            <a:r>
              <a:rPr lang="en-US" sz="3000" dirty="0">
                <a:solidFill>
                  <a:srgbClr val="000000"/>
                </a:solidFill>
                <a:ea typeface="Times New Roman" panose="02020603050405020304" pitchFamily="18" charset="0"/>
              </a:rPr>
              <a:t> “For I say to you that </a:t>
            </a:r>
            <a:r>
              <a:rPr lang="en-US" sz="3000" b="1" u="sng" dirty="0">
                <a:solidFill>
                  <a:srgbClr val="0000CC"/>
                </a:solidFill>
              </a:rPr>
              <a:t>unless your righteousness surpasses </a:t>
            </a:r>
            <a:r>
              <a:rPr lang="en-US" sz="3000" b="1" i="1" u="sng" dirty="0">
                <a:solidFill>
                  <a:srgbClr val="0000CC"/>
                </a:solidFill>
              </a:rPr>
              <a:t>that</a:t>
            </a:r>
            <a:r>
              <a:rPr lang="en-US" sz="3000" b="1" u="sng" dirty="0">
                <a:solidFill>
                  <a:srgbClr val="0000CC"/>
                </a:solidFill>
              </a:rPr>
              <a:t> of the scribes and Pharisees, you will not enter the kingdom of heaven</a:t>
            </a:r>
            <a:r>
              <a:rPr lang="en-US" sz="3000" dirty="0">
                <a:solidFill>
                  <a:srgbClr val="000000"/>
                </a:solidFill>
                <a:ea typeface="Times New Roman" panose="02020603050405020304" pitchFamily="18" charset="0"/>
              </a:rPr>
              <a:t>. </a:t>
            </a:r>
            <a:endParaRPr lang="en-US" sz="3000" dirty="0"/>
          </a:p>
        </p:txBody>
      </p:sp>
    </p:spTree>
    <p:extLst>
      <p:ext uri="{BB962C8B-B14F-4D97-AF65-F5344CB8AC3E}">
        <p14:creationId xmlns:p14="http://schemas.microsoft.com/office/powerpoint/2010/main" val="1286170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FD729C79-1233-406C-9B29-E49C918ADA9A}"/>
              </a:ext>
            </a:extLst>
          </p:cNvPr>
          <p:cNvSpPr>
            <a:spLocks noGrp="1" noChangeArrowheads="1"/>
          </p:cNvSpPr>
          <p:nvPr>
            <p:ph sz="half" idx="1"/>
          </p:nvPr>
        </p:nvSpPr>
        <p:spPr>
          <a:xfrm>
            <a:off x="609600" y="1981200"/>
            <a:ext cx="7467600" cy="3657600"/>
          </a:xfrm>
        </p:spPr>
        <p:txBody>
          <a:bodyPr>
            <a:noAutofit/>
          </a:bodyPr>
          <a:lstStyle/>
          <a:p>
            <a:pPr marL="457200" indent="-457200" algn="just">
              <a:lnSpc>
                <a:spcPct val="100000"/>
              </a:lnSpc>
              <a:spcBef>
                <a:spcPts val="0"/>
              </a:spcBef>
              <a:spcAft>
                <a:spcPts val="2400"/>
              </a:spcAft>
            </a:pPr>
            <a:r>
              <a:rPr lang="en-US" altLang="en-US" sz="3200" dirty="0"/>
              <a:t>Jesus came to the people of Israel to:</a:t>
            </a:r>
          </a:p>
          <a:p>
            <a:pPr marL="914400" lvl="1" indent="-282575" algn="just">
              <a:lnSpc>
                <a:spcPct val="100000"/>
              </a:lnSpc>
              <a:spcBef>
                <a:spcPts val="0"/>
              </a:spcBef>
              <a:spcAft>
                <a:spcPts val="2400"/>
              </a:spcAft>
              <a:buFont typeface="Calibri" panose="020F0502020204030204" pitchFamily="34" charset="0"/>
              <a:buChar char="̶"/>
            </a:pPr>
            <a:r>
              <a:rPr lang="en-US" altLang="en-US" sz="3200" b="1" u="sng" dirty="0">
                <a:solidFill>
                  <a:srgbClr val="0000CC"/>
                </a:solidFill>
              </a:rPr>
              <a:t>keep</a:t>
            </a:r>
            <a:r>
              <a:rPr lang="en-US" altLang="en-US" sz="3200" dirty="0"/>
              <a:t> the Law of Moses, </a:t>
            </a:r>
          </a:p>
          <a:p>
            <a:pPr marL="914400" lvl="1" indent="-282575" algn="just">
              <a:lnSpc>
                <a:spcPct val="100000"/>
              </a:lnSpc>
              <a:spcBef>
                <a:spcPts val="0"/>
              </a:spcBef>
              <a:spcAft>
                <a:spcPts val="2400"/>
              </a:spcAft>
              <a:buFont typeface="Calibri" panose="020F0502020204030204" pitchFamily="34" charset="0"/>
              <a:buChar char="̶"/>
            </a:pPr>
            <a:r>
              <a:rPr lang="en-US" altLang="en-US" sz="3200" dirty="0"/>
              <a:t>to </a:t>
            </a:r>
            <a:r>
              <a:rPr lang="en-US" altLang="en-US" sz="3200" b="1" u="sng" dirty="0">
                <a:solidFill>
                  <a:srgbClr val="0000CC"/>
                </a:solidFill>
              </a:rPr>
              <a:t>uphold</a:t>
            </a:r>
            <a:r>
              <a:rPr lang="en-US" altLang="en-US" sz="3200" dirty="0"/>
              <a:t> the Law of Moses,</a:t>
            </a:r>
          </a:p>
          <a:p>
            <a:pPr marL="914400" lvl="1" indent="-282575" algn="just">
              <a:lnSpc>
                <a:spcPct val="100000"/>
              </a:lnSpc>
              <a:spcBef>
                <a:spcPts val="0"/>
              </a:spcBef>
              <a:spcAft>
                <a:spcPts val="2400"/>
              </a:spcAft>
              <a:buFont typeface="Calibri" panose="020F0502020204030204" pitchFamily="34" charset="0"/>
              <a:buChar char="̶"/>
            </a:pPr>
            <a:r>
              <a:rPr lang="en-US" altLang="en-US" sz="3200" dirty="0"/>
              <a:t>and to </a:t>
            </a:r>
            <a:r>
              <a:rPr lang="en-US" altLang="en-US" sz="3200" b="1" u="sng" dirty="0">
                <a:solidFill>
                  <a:srgbClr val="0000CC"/>
                </a:solidFill>
              </a:rPr>
              <a:t>reclaim</a:t>
            </a:r>
            <a:r>
              <a:rPr lang="en-US" altLang="en-US" sz="3200" dirty="0"/>
              <a:t> the Law of Moses from the corruption of Pharisaic Judaism!</a:t>
            </a:r>
          </a:p>
        </p:txBody>
      </p:sp>
      <p:pic>
        <p:nvPicPr>
          <p:cNvPr id="17417" name="Picture 9" descr="Jesus teaching sermon_on_mount 1">
            <a:extLst>
              <a:ext uri="{FF2B5EF4-FFF2-40B4-BE49-F238E27FC236}">
                <a16:creationId xmlns:a16="http://schemas.microsoft.com/office/drawing/2014/main" id="{2CA37049-51EC-46C3-86A4-D542429662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1780" y="2064470"/>
            <a:ext cx="3310620"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1">
            <a:extLst>
              <a:ext uri="{FF2B5EF4-FFF2-40B4-BE49-F238E27FC236}">
                <a16:creationId xmlns:a16="http://schemas.microsoft.com/office/drawing/2014/main" id="{1633F263-A4C9-4090-B450-E0F0BED7368C}"/>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What Jesus came to do…may surprise you!</a:t>
            </a:r>
          </a:p>
          <a:p>
            <a:r>
              <a:rPr lang="en-US" altLang="en-US" sz="2400" b="1" dirty="0">
                <a:solidFill>
                  <a:srgbClr val="0000CC"/>
                </a:solidFill>
                <a:latin typeface="Calibri" panose="020F0502020204030204" pitchFamily="34" charset="0"/>
                <a:cs typeface="Calibri" panose="020F0502020204030204" pitchFamily="34" charset="0"/>
              </a:rPr>
              <a:t>Matthew 5:17-20</a:t>
            </a:r>
          </a:p>
        </p:txBody>
      </p:sp>
      <p:sp>
        <p:nvSpPr>
          <p:cNvPr id="6" name="Text Box 4">
            <a:extLst>
              <a:ext uri="{FF2B5EF4-FFF2-40B4-BE49-F238E27FC236}">
                <a16:creationId xmlns:a16="http://schemas.microsoft.com/office/drawing/2014/main" id="{CEFEBE39-2D43-4DA1-9D9A-81EC46079CF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57399" y="5562600"/>
            <a:ext cx="9524999" cy="461665"/>
          </a:xfrm>
          <a:prstGeom prst="rect">
            <a:avLst/>
          </a:prstGeom>
          <a:noFill/>
          <a:ln>
            <a:noFill/>
          </a:ln>
        </p:spPr>
        <p:txBody>
          <a:bodyPr wrap="square">
            <a:spAutoFit/>
          </a:bodyPr>
          <a:lstStyle/>
          <a:p>
            <a:pPr algn="just">
              <a:defRPr/>
            </a:pPr>
            <a:r>
              <a:rPr lang="en-US" sz="2400" dirty="0">
                <a:solidFill>
                  <a:srgbClr val="000000"/>
                </a:solidFill>
                <a:latin typeface="Calibri" panose="020F0502020204030204" pitchFamily="34" charset="0"/>
                <a:cs typeface="Calibri" panose="020F0502020204030204" pitchFamily="34" charset="0"/>
              </a:rPr>
              <a:t>“</a:t>
            </a:r>
            <a:r>
              <a:rPr lang="en-US" sz="2400" b="1" i="1" dirty="0">
                <a:solidFill>
                  <a:srgbClr val="008000"/>
                </a:solidFill>
                <a:latin typeface="Calibri" panose="020F0502020204030204" pitchFamily="34" charset="0"/>
                <a:cs typeface="Calibri" panose="020F0502020204030204" pitchFamily="34" charset="0"/>
              </a:rPr>
              <a:t>Walking in the Spirit has now taken the place of walking by ordinances.” </a:t>
            </a:r>
            <a:endParaRPr lang="en-US" sz="2400" b="1" i="1" dirty="0">
              <a:solidFill>
                <a:srgbClr val="CC00FF"/>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A634B74D-66F4-476B-A1C7-9EEF14FD73AD}"/>
              </a:ext>
            </a:extLst>
          </p:cNvPr>
          <p:cNvSpPr/>
          <p:nvPr/>
        </p:nvSpPr>
        <p:spPr>
          <a:xfrm>
            <a:off x="1952625" y="4456093"/>
            <a:ext cx="8286750" cy="1015663"/>
          </a:xfrm>
          <a:prstGeom prst="rect">
            <a:avLst/>
          </a:prstGeom>
        </p:spPr>
        <p:txBody>
          <a:bodyPr wrap="square">
            <a:spAutoFit/>
          </a:bodyPr>
          <a:lstStyle/>
          <a:p>
            <a:pPr algn="ctr">
              <a:defRPr/>
            </a:pPr>
            <a:r>
              <a:rPr lang="en-US" sz="2800" b="1" dirty="0">
                <a:solidFill>
                  <a:srgbClr val="000000"/>
                </a:solidFill>
                <a:latin typeface="Calibri" panose="020F0502020204030204" pitchFamily="34" charset="0"/>
                <a:cs typeface="Calibri" panose="020F0502020204030204" pitchFamily="34" charset="0"/>
              </a:rPr>
              <a:t>William R. Newell</a:t>
            </a:r>
          </a:p>
          <a:p>
            <a:pPr algn="ctr">
              <a:defRPr/>
            </a:pPr>
            <a:r>
              <a:rPr lang="en-US" sz="1600" i="1" dirty="0">
                <a:solidFill>
                  <a:srgbClr val="000000"/>
                </a:solidFill>
                <a:latin typeface="Calibri" panose="020F0502020204030204" pitchFamily="34" charset="0"/>
                <a:cs typeface="Calibri" panose="020F0502020204030204" pitchFamily="34" charset="0"/>
              </a:rPr>
              <a:t>Romans Verse-by-Verse </a:t>
            </a:r>
            <a:r>
              <a:rPr lang="en-US" sz="1600" dirty="0">
                <a:solidFill>
                  <a:srgbClr val="000000"/>
                </a:solidFill>
                <a:latin typeface="Calibri" panose="020F0502020204030204" pitchFamily="34" charset="0"/>
                <a:cs typeface="Calibri" panose="020F0502020204030204" pitchFamily="34" charset="0"/>
              </a:rPr>
              <a:t>(p. 274). </a:t>
            </a:r>
          </a:p>
          <a:p>
            <a:pPr algn="ctr">
              <a:defRPr/>
            </a:pPr>
            <a:r>
              <a:rPr lang="en-US" sz="1600" dirty="0">
                <a:solidFill>
                  <a:srgbClr val="000000"/>
                </a:solidFill>
                <a:latin typeface="Calibri" panose="020F0502020204030204" pitchFamily="34" charset="0"/>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807" y="5181600"/>
            <a:ext cx="947393" cy="1371600"/>
          </a:xfrm>
          <a:prstGeom prst="rect">
            <a:avLst/>
          </a:prstGeom>
        </p:spPr>
      </p:pic>
      <p:pic>
        <p:nvPicPr>
          <p:cNvPr id="6" name="Picture 5">
            <a:extLst>
              <a:ext uri="{FF2B5EF4-FFF2-40B4-BE49-F238E27FC236}">
                <a16:creationId xmlns:a16="http://schemas.microsoft.com/office/drawing/2014/main" id="{7FD3BA3C-4CD1-47D8-8094-974D3AD7ACCF}"/>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54843" y="2895600"/>
            <a:ext cx="937617" cy="1371600"/>
          </a:xfrm>
          <a:prstGeom prst="rect">
            <a:avLst/>
          </a:prstGeom>
        </p:spPr>
      </p:pic>
      <p:sp>
        <p:nvSpPr>
          <p:cNvPr id="8" name="Rectangle 6">
            <a:extLst>
              <a:ext uri="{FF2B5EF4-FFF2-40B4-BE49-F238E27FC236}">
                <a16:creationId xmlns:a16="http://schemas.microsoft.com/office/drawing/2014/main" id="{6E9C5547-2480-4C58-9F29-F692307A3050}"/>
              </a:ext>
            </a:extLst>
          </p:cNvPr>
          <p:cNvSpPr>
            <a:spLocks noChangeArrowheads="1"/>
          </p:cNvSpPr>
          <p:nvPr/>
        </p:nvSpPr>
        <p:spPr bwMode="auto">
          <a:xfrm>
            <a:off x="2057400" y="2990671"/>
            <a:ext cx="9525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defRPr/>
            </a:pPr>
            <a:r>
              <a:rPr lang="en-US" altLang="en-US" sz="2400" dirty="0">
                <a:solidFill>
                  <a:srgbClr val="000000"/>
                </a:solidFill>
                <a:latin typeface="Calibri" panose="020F0502020204030204" pitchFamily="34" charset="0"/>
                <a:cs typeface="Calibri" panose="020F0502020204030204" pitchFamily="34" charset="0"/>
              </a:rPr>
              <a:t>In [Romans] chapter 8…through the death and resurrection of Christ with which the believer is </a:t>
            </a:r>
            <a:r>
              <a:rPr lang="en-US" altLang="en-US" sz="2400" b="1" i="1" u="sng" dirty="0">
                <a:solidFill>
                  <a:srgbClr val="008000"/>
                </a:solidFill>
                <a:latin typeface="Calibri" panose="020F0502020204030204" pitchFamily="34" charset="0"/>
                <a:cs typeface="Calibri" panose="020F0502020204030204" pitchFamily="34" charset="0"/>
              </a:rPr>
              <a:t>identified</a:t>
            </a:r>
            <a:r>
              <a:rPr lang="en-US" altLang="en-US" sz="2400" dirty="0">
                <a:solidFill>
                  <a:srgbClr val="000000"/>
                </a:solidFill>
                <a:latin typeface="Calibri" panose="020F0502020204030204" pitchFamily="34" charset="0"/>
                <a:cs typeface="Calibri" panose="020F0502020204030204" pitchFamily="34" charset="0"/>
              </a:rPr>
              <a:t> before God….</a:t>
            </a:r>
            <a:r>
              <a:rPr lang="en-US" altLang="en-US" sz="2400" b="1" i="1" dirty="0">
                <a:solidFill>
                  <a:srgbClr val="008000"/>
                </a:solidFill>
                <a:latin typeface="Calibri" panose="020F0502020204030204" pitchFamily="34" charset="0"/>
                <a:cs typeface="Calibri" panose="020F0502020204030204" pitchFamily="34" charset="0"/>
              </a:rPr>
              <a:t>we are linked up with Him in resurrection, </a:t>
            </a:r>
            <a:r>
              <a:rPr lang="en-US" altLang="en-US" sz="2400" b="1" i="1" u="sng" dirty="0">
                <a:solidFill>
                  <a:srgbClr val="008000"/>
                </a:solidFill>
                <a:latin typeface="Calibri" panose="020F0502020204030204" pitchFamily="34" charset="0"/>
                <a:cs typeface="Calibri" panose="020F0502020204030204" pitchFamily="34" charset="0"/>
              </a:rPr>
              <a:t>not under law but under grace</a:t>
            </a:r>
            <a:r>
              <a:rPr lang="en-US" altLang="en-US" sz="2400" dirty="0">
                <a:solidFill>
                  <a:srgbClr val="000000"/>
                </a:solidFill>
                <a:latin typeface="Calibri" panose="020F0502020204030204" pitchFamily="34" charset="0"/>
                <a:cs typeface="Calibri" panose="020F0502020204030204" pitchFamily="34" charset="0"/>
              </a:rPr>
              <a:t>. </a:t>
            </a:r>
          </a:p>
        </p:txBody>
      </p:sp>
      <p:sp>
        <p:nvSpPr>
          <p:cNvPr id="9" name="Rectangle 1">
            <a:extLst>
              <a:ext uri="{FF2B5EF4-FFF2-40B4-BE49-F238E27FC236}">
                <a16:creationId xmlns:a16="http://schemas.microsoft.com/office/drawing/2014/main" id="{317D9F8C-01D0-40A8-9BF5-D308FB47AF30}"/>
              </a:ext>
            </a:extLst>
          </p:cNvPr>
          <p:cNvSpPr>
            <a:spLocks noChangeArrowheads="1"/>
          </p:cNvSpPr>
          <p:nvPr/>
        </p:nvSpPr>
        <p:spPr bwMode="auto">
          <a:xfrm>
            <a:off x="3717727" y="1878063"/>
            <a:ext cx="47565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2800" b="1" dirty="0">
                <a:solidFill>
                  <a:srgbClr val="000000"/>
                </a:solidFill>
                <a:latin typeface="Calibri" panose="020F0502020204030204" pitchFamily="34" charset="0"/>
                <a:cs typeface="Calibri" panose="020F0502020204030204" pitchFamily="34" charset="0"/>
              </a:rPr>
              <a:t>Henry Ironside</a:t>
            </a:r>
          </a:p>
          <a:p>
            <a:pPr lvl="0">
              <a:defRPr/>
            </a:pPr>
            <a:r>
              <a:rPr lang="en-US" altLang="en-US" sz="1600" i="1" dirty="0">
                <a:solidFill>
                  <a:srgbClr val="000000"/>
                </a:solidFill>
                <a:latin typeface="Calibri" panose="020F0502020204030204" pitchFamily="34" charset="0"/>
                <a:cs typeface="Calibri" panose="020F0502020204030204" pitchFamily="34" charset="0"/>
              </a:rPr>
              <a:t>The Continual Burnt Offering: Daily Meditations on the Word of God </a:t>
            </a:r>
            <a:r>
              <a:rPr lang="en-US" altLang="en-US" sz="1600" dirty="0">
                <a:solidFill>
                  <a:srgbClr val="000000"/>
                </a:solidFill>
                <a:latin typeface="Calibri" panose="020F0502020204030204" pitchFamily="34" charset="0"/>
                <a:cs typeface="Calibri" panose="020F0502020204030204" pitchFamily="34" charset="0"/>
              </a:rPr>
              <a:t>(p. 265). Neptune, NJ: Loizeaux Brothers.</a:t>
            </a:r>
          </a:p>
        </p:txBody>
      </p:sp>
      <p:sp>
        <p:nvSpPr>
          <p:cNvPr id="10" name="Rectangle 11">
            <a:extLst>
              <a:ext uri="{FF2B5EF4-FFF2-40B4-BE49-F238E27FC236}">
                <a16:creationId xmlns:a16="http://schemas.microsoft.com/office/drawing/2014/main" id="{C0DD9898-94BB-4287-8743-1EC691A2E226}"/>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What Jesus came to do…may surprise you!</a:t>
            </a:r>
          </a:p>
          <a:p>
            <a:r>
              <a:rPr lang="en-US" altLang="en-US" sz="2400" b="1" dirty="0">
                <a:solidFill>
                  <a:srgbClr val="0000CC"/>
                </a:solidFill>
                <a:latin typeface="Calibri" panose="020F0502020204030204" pitchFamily="34" charset="0"/>
                <a:cs typeface="Calibri" panose="020F0502020204030204" pitchFamily="34" charset="0"/>
              </a:rPr>
              <a:t>Matthew 5:17-20</a:t>
            </a:r>
          </a:p>
        </p:txBody>
      </p:sp>
      <p:sp>
        <p:nvSpPr>
          <p:cNvPr id="11" name="Text Box 4">
            <a:extLst>
              <a:ext uri="{FF2B5EF4-FFF2-40B4-BE49-F238E27FC236}">
                <a16:creationId xmlns:a16="http://schemas.microsoft.com/office/drawing/2014/main" id="{23778D64-8446-4EDE-AEF9-983FD59A085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spTree>
    <p:extLst>
      <p:ext uri="{BB962C8B-B14F-4D97-AF65-F5344CB8AC3E}">
        <p14:creationId xmlns:p14="http://schemas.microsoft.com/office/powerpoint/2010/main" val="511280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570756"/>
          </a:xfrm>
          <a:prstGeom prst="rect">
            <a:avLst/>
          </a:prstGeom>
          <a:noFill/>
          <a:ln>
            <a:noFill/>
          </a:ln>
        </p:spPr>
        <p:txBody>
          <a:bodyPr wrap="square">
            <a:spAutoFit/>
          </a:bodyPr>
          <a:lstStyle/>
          <a:p>
            <a:pPr algn="just">
              <a:spcAft>
                <a:spcPts val="1200"/>
              </a:spcAft>
              <a:defRPr/>
            </a:pPr>
            <a:r>
              <a:rPr lang="en-US" sz="2800" dirty="0">
                <a:solidFill>
                  <a:srgbClr val="000000"/>
                </a:solidFill>
                <a:latin typeface="Calibri" panose="020F0502020204030204" pitchFamily="34" charset="0"/>
                <a:cs typeface="Calibri" panose="020F0502020204030204" pitchFamily="34" charset="0"/>
              </a:rPr>
              <a:t>We have, most of us, been reared and now live under the influence of </a:t>
            </a:r>
            <a:r>
              <a:rPr lang="en-US" sz="2800" b="1" i="1" dirty="0">
                <a:solidFill>
                  <a:srgbClr val="0000CC"/>
                </a:solidFill>
                <a:latin typeface="Calibri" panose="020F0502020204030204" pitchFamily="34" charset="0"/>
                <a:cs typeface="Calibri" panose="020F0502020204030204" pitchFamily="34" charset="0"/>
              </a:rPr>
              <a:t>Galatianism</a:t>
            </a:r>
            <a:r>
              <a:rPr lang="en-US" sz="2800" dirty="0">
                <a:solidFill>
                  <a:srgbClr val="000000"/>
                </a:solidFill>
                <a:latin typeface="Calibri" panose="020F0502020204030204" pitchFamily="34" charset="0"/>
                <a:cs typeface="Calibri" panose="020F0502020204030204" pitchFamily="34" charset="0"/>
              </a:rPr>
              <a:t>. Protestant theology, alas, is for the most part, thoroughly </a:t>
            </a:r>
            <a:r>
              <a:rPr lang="en-US" sz="2800" b="1" i="1" dirty="0">
                <a:solidFill>
                  <a:srgbClr val="0000CC"/>
                </a:solidFill>
                <a:latin typeface="Calibri" panose="020F0502020204030204" pitchFamily="34" charset="0"/>
                <a:cs typeface="Calibri" panose="020F0502020204030204" pitchFamily="34" charset="0"/>
              </a:rPr>
              <a:t>Galatianized</a:t>
            </a:r>
            <a:r>
              <a:rPr lang="en-US" sz="2800" dirty="0">
                <a:solidFill>
                  <a:srgbClr val="000000"/>
                </a:solidFill>
                <a:latin typeface="Calibri" panose="020F0502020204030204" pitchFamily="34" charset="0"/>
                <a:cs typeface="Calibri" panose="020F0502020204030204" pitchFamily="34" charset="0"/>
              </a:rPr>
              <a:t>, in that neither law nor grace are given their </a:t>
            </a:r>
            <a:r>
              <a:rPr lang="en-US" sz="2800" b="1" i="1" dirty="0">
                <a:solidFill>
                  <a:srgbClr val="008000"/>
                </a:solidFill>
                <a:latin typeface="Calibri" panose="020F0502020204030204" pitchFamily="34" charset="0"/>
                <a:cs typeface="Calibri" panose="020F0502020204030204" pitchFamily="34" charset="0"/>
              </a:rPr>
              <a:t>distinct</a:t>
            </a:r>
            <a:r>
              <a:rPr lang="en-US" sz="2800" dirty="0">
                <a:solidFill>
                  <a:srgbClr val="000000"/>
                </a:solidFill>
                <a:latin typeface="Calibri" panose="020F0502020204030204" pitchFamily="34" charset="0"/>
                <a:cs typeface="Calibri" panose="020F0502020204030204" pitchFamily="34" charset="0"/>
              </a:rPr>
              <a:t> and </a:t>
            </a:r>
            <a:r>
              <a:rPr lang="en-US" sz="2800" b="1" i="1" dirty="0">
                <a:solidFill>
                  <a:srgbClr val="008000"/>
                </a:solidFill>
                <a:latin typeface="Calibri" panose="020F0502020204030204" pitchFamily="34" charset="0"/>
                <a:cs typeface="Calibri" panose="020F0502020204030204" pitchFamily="34" charset="0"/>
              </a:rPr>
              <a:t>separated</a:t>
            </a:r>
            <a:r>
              <a:rPr lang="en-US" sz="2800" dirty="0">
                <a:solidFill>
                  <a:srgbClr val="000000"/>
                </a:solidFill>
                <a:latin typeface="Calibri" panose="020F0502020204030204" pitchFamily="34" charset="0"/>
                <a:cs typeface="Calibri" panose="020F0502020204030204" pitchFamily="34" charset="0"/>
              </a:rPr>
              <a:t> places, as in the counsels of God, but are mingled together in one incoherent system. </a:t>
            </a:r>
          </a:p>
          <a:p>
            <a:pPr algn="just">
              <a:spcAft>
                <a:spcPts val="1200"/>
              </a:spcAft>
              <a:defRPr/>
            </a:pPr>
            <a:r>
              <a:rPr lang="en-US" sz="2800" b="1" i="1" dirty="0">
                <a:solidFill>
                  <a:srgbClr val="0000CC"/>
                </a:solidFill>
                <a:latin typeface="Calibri" panose="020F0502020204030204" pitchFamily="34" charset="0"/>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lang="en-US" sz="2800" dirty="0">
                <a:solidFill>
                  <a:srgbClr val="000000"/>
                </a:solidFill>
                <a:latin typeface="Calibri" panose="020F0502020204030204" pitchFamily="34" charset="0"/>
                <a:cs typeface="Calibri" panose="020F0502020204030204" pitchFamily="34" charset="0"/>
              </a:rPr>
              <a:t>. </a:t>
            </a:r>
          </a:p>
          <a:p>
            <a:pPr algn="just">
              <a:spcAft>
                <a:spcPts val="1200"/>
              </a:spcAft>
              <a:defRPr/>
            </a:pPr>
            <a:r>
              <a:rPr lang="en-US" sz="2800" dirty="0">
                <a:solidFill>
                  <a:srgbClr val="000000"/>
                </a:solidFill>
                <a:latin typeface="Calibri" panose="020F0502020204030204" pitchFamily="34" charset="0"/>
                <a:cs typeface="Calibri" panose="020F0502020204030204" pitchFamily="34" charset="0"/>
              </a:rPr>
              <a:t>Nor, on the other hand, does grace bring us blessed deliverance from the dominion of sin, for </a:t>
            </a:r>
            <a:r>
              <a:rPr lang="en-US" sz="2800" b="1" i="1" dirty="0">
                <a:solidFill>
                  <a:srgbClr val="008000"/>
                </a:solidFill>
                <a:latin typeface="Calibri" panose="020F0502020204030204" pitchFamily="34" charset="0"/>
                <a:cs typeface="Calibri" panose="020F0502020204030204" pitchFamily="34" charset="0"/>
              </a:rPr>
              <a:t>we are kept under the law as a rule of life despite the plain declaration, “Sin shall not have dominion over you: for ye are not under the law, but under grace” (Rom. 6:14)</a:t>
            </a:r>
            <a:r>
              <a:rPr lang="en-US" sz="2800" dirty="0">
                <a:solidFill>
                  <a:srgbClr val="000000"/>
                </a:solidFill>
                <a:latin typeface="Calibri" panose="020F0502020204030204" pitchFamily="34" charset="0"/>
                <a:cs typeface="Calibri" panose="020F0502020204030204" pitchFamily="34" charset="0"/>
              </a:rPr>
              <a:t>.</a:t>
            </a:r>
            <a:r>
              <a:rPr lang="en-US" sz="2800" dirty="0">
                <a:solidFill>
                  <a:srgbClr val="008000"/>
                </a:solidFill>
                <a:latin typeface="Calibri" panose="020F0502020204030204" pitchFamily="34" charset="0"/>
                <a:cs typeface="Calibri" panose="020F0502020204030204" pitchFamily="34" charset="0"/>
              </a:rPr>
              <a:t> </a:t>
            </a:r>
            <a:r>
              <a:rPr lang="en-US" sz="2800" dirty="0">
                <a:solidFill>
                  <a:srgbClr val="000000"/>
                </a:solidFill>
                <a:latin typeface="Calibri" panose="020F0502020204030204" pitchFamily="34" charset="0"/>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algn="ctr">
              <a:defRPr/>
            </a:pPr>
            <a:r>
              <a:rPr lang="en-US" sz="3600" b="1" dirty="0">
                <a:solidFill>
                  <a:srgbClr val="000000"/>
                </a:solidFill>
                <a:latin typeface="Calibri" panose="020F0502020204030204" pitchFamily="34" charset="0"/>
                <a:cs typeface="Calibri" panose="020F0502020204030204" pitchFamily="34" charset="0"/>
              </a:rPr>
              <a:t>C. I. Scofield, D. D.</a:t>
            </a:r>
          </a:p>
          <a:p>
            <a:pPr algn="ctr">
              <a:defRPr/>
            </a:pPr>
            <a:r>
              <a:rPr lang="en-US" sz="2000" i="1" dirty="0">
                <a:solidFill>
                  <a:srgbClr val="000000"/>
                </a:solidFill>
                <a:latin typeface="Calibri" panose="020F0502020204030204" pitchFamily="34" charset="0"/>
                <a:cs typeface="Calibri" panose="020F0502020204030204" pitchFamily="34" charset="0"/>
              </a:rPr>
              <a:t>The Grace of God</a:t>
            </a:r>
            <a:r>
              <a:rPr lang="en-US" sz="2000" dirty="0">
                <a:solidFill>
                  <a:srgbClr val="000000"/>
                </a:solidFill>
                <a:latin typeface="Calibri" panose="020F0502020204030204" pitchFamily="34" charset="0"/>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Rectangle 4">
            <a:extLst>
              <a:ext uri="{FF2B5EF4-FFF2-40B4-BE49-F238E27FC236}">
                <a16:creationId xmlns:a16="http://schemas.microsoft.com/office/drawing/2014/main" id="{C2120818-6DCD-4224-961B-536DAA83B426}"/>
              </a:ext>
            </a:extLst>
          </p:cNvPr>
          <p:cNvSpPr>
            <a:spLocks noGrp="1" noChangeArrowheads="1"/>
          </p:cNvSpPr>
          <p:nvPr>
            <p:ph sz="half" idx="1"/>
          </p:nvPr>
        </p:nvSpPr>
        <p:spPr>
          <a:xfrm>
            <a:off x="5257800" y="1981200"/>
            <a:ext cx="6324600" cy="4038600"/>
          </a:xfrm>
        </p:spPr>
        <p:txBody>
          <a:bodyPr>
            <a:noAutofit/>
          </a:bodyPr>
          <a:lstStyle/>
          <a:p>
            <a:pPr marL="457200" indent="-457200" algn="just">
              <a:lnSpc>
                <a:spcPct val="100000"/>
              </a:lnSpc>
            </a:pPr>
            <a:r>
              <a:rPr lang="en-US" altLang="en-US" sz="3200" dirty="0"/>
              <a:t>But among us in the church, Christ’s death accomplished </a:t>
            </a:r>
            <a:r>
              <a:rPr lang="en-US" altLang="en-US" sz="3200" b="1" dirty="0">
                <a:solidFill>
                  <a:srgbClr val="0000CC"/>
                </a:solidFill>
              </a:rPr>
              <a:t>our dying to the Law of Moses, so that the life of Christ Himself would do the living in us! </a:t>
            </a:r>
            <a:r>
              <a:rPr lang="en-US" altLang="en-US" sz="3200" dirty="0"/>
              <a:t>(Rom. 7:4-6; Gal. 2:19, 20; 2 Cor. 4:11)</a:t>
            </a:r>
          </a:p>
        </p:txBody>
      </p:sp>
      <p:pic>
        <p:nvPicPr>
          <p:cNvPr id="125965" name="Picture 13" descr="Cross against sunset sky">
            <a:extLst>
              <a:ext uri="{FF2B5EF4-FFF2-40B4-BE49-F238E27FC236}">
                <a16:creationId xmlns:a16="http://schemas.microsoft.com/office/drawing/2014/main" id="{E17B7AD1-90A0-4C01-A291-7185062F58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799" y="2057400"/>
            <a:ext cx="2547938"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25967" name="Picture 15" descr="two guys walking &amp; talking - evangelism">
            <a:extLst>
              <a:ext uri="{FF2B5EF4-FFF2-40B4-BE49-F238E27FC236}">
                <a16:creationId xmlns:a16="http://schemas.microsoft.com/office/drawing/2014/main" id="{31386A4A-6C70-4F42-BCF1-AD2F0ABF9E5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31802" r="19435"/>
          <a:stretch>
            <a:fillRect/>
          </a:stretch>
        </p:blipFill>
        <p:spPr bwMode="auto">
          <a:xfrm>
            <a:off x="3567113" y="3048000"/>
            <a:ext cx="1449387"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25968" name="Picture 16" descr="ten commandments tablets">
            <a:extLst>
              <a:ext uri="{FF2B5EF4-FFF2-40B4-BE49-F238E27FC236}">
                <a16:creationId xmlns:a16="http://schemas.microsoft.com/office/drawing/2014/main" id="{0A1531E4-EB15-4269-831B-22AABD5D521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 y="3124200"/>
            <a:ext cx="1255713"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C6A4BC1A-6627-4403-8A40-F26135C290A3}"/>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What Jesus came to do…may surprise you!</a:t>
            </a:r>
          </a:p>
          <a:p>
            <a:r>
              <a:rPr lang="en-US" altLang="en-US" sz="2400" b="1" dirty="0">
                <a:solidFill>
                  <a:srgbClr val="0000CC"/>
                </a:solidFill>
                <a:latin typeface="Calibri" panose="020F0502020204030204" pitchFamily="34" charset="0"/>
                <a:cs typeface="Calibri" panose="020F0502020204030204" pitchFamily="34" charset="0"/>
              </a:rPr>
              <a:t>Matthew 5:17-20</a:t>
            </a:r>
          </a:p>
        </p:txBody>
      </p:sp>
      <p:sp>
        <p:nvSpPr>
          <p:cNvPr id="8" name="Text Box 4">
            <a:extLst>
              <a:ext uri="{FF2B5EF4-FFF2-40B4-BE49-F238E27FC236}">
                <a16:creationId xmlns:a16="http://schemas.microsoft.com/office/drawing/2014/main" id="{08C2FCEF-C987-4F20-8745-700EC569215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DDE3A2-F540-47D5-8D2C-2D04B92F998B}"/>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5105400"/>
          </a:xfrm>
        </p:spPr>
        <p:txBody>
          <a:bodyPr>
            <a:noAutofit/>
          </a:bodyPr>
          <a:lstStyle/>
          <a:p>
            <a:pPr marL="0" indent="0" algn="ctr" defTabSz="339725">
              <a:lnSpc>
                <a:spcPct val="100000"/>
              </a:lnSpc>
              <a:spcBef>
                <a:spcPts val="0"/>
              </a:spcBef>
              <a:spcAft>
                <a:spcPts val="1200"/>
              </a:spcAft>
              <a:buNone/>
            </a:pPr>
            <a:r>
              <a:rPr lang="nn-NO" sz="3600" b="1" dirty="0">
                <a:solidFill>
                  <a:srgbClr val="0000CC"/>
                </a:solidFill>
              </a:rPr>
              <a:t>Romans 7:4-6</a:t>
            </a:r>
            <a:endParaRPr lang="en-US" sz="3600" b="1" dirty="0">
              <a:solidFill>
                <a:srgbClr val="0000CC"/>
              </a:solidFill>
            </a:endParaRPr>
          </a:p>
          <a:p>
            <a:pPr marL="0" indent="0" algn="just">
              <a:lnSpc>
                <a:spcPct val="100000"/>
              </a:lnSpc>
              <a:spcBef>
                <a:spcPts val="0"/>
              </a:spcBef>
              <a:spcAft>
                <a:spcPts val="1000"/>
              </a:spcAft>
              <a:buNone/>
            </a:pPr>
            <a:r>
              <a:rPr lang="en-US" sz="3200" baseline="30000" dirty="0"/>
              <a:t>4</a:t>
            </a:r>
            <a:r>
              <a:rPr lang="en-US" sz="3200" dirty="0"/>
              <a:t> Therefore, my brethren, </a:t>
            </a:r>
            <a:r>
              <a:rPr lang="en-US" sz="3200" b="1" u="sng" dirty="0">
                <a:solidFill>
                  <a:srgbClr val="0000CC"/>
                </a:solidFill>
              </a:rPr>
              <a:t>you also were made to die to the Law through the body of Christ</a:t>
            </a:r>
            <a:r>
              <a:rPr lang="en-US" sz="3200" dirty="0"/>
              <a:t>, so that you might be joined to another, to Him who was raised from the dead, in order that we might bear fruit for God. </a:t>
            </a:r>
            <a:r>
              <a:rPr lang="en-US" sz="3200" baseline="30000" dirty="0"/>
              <a:t>5</a:t>
            </a:r>
            <a:r>
              <a:rPr lang="en-US" sz="3200" dirty="0"/>
              <a:t> For while we were in the flesh, the sinful passions, which were </a:t>
            </a:r>
            <a:r>
              <a:rPr lang="en-US" sz="3200" i="1" dirty="0"/>
              <a:t>aroused</a:t>
            </a:r>
            <a:r>
              <a:rPr lang="en-US" sz="3200" dirty="0"/>
              <a:t> by the Law, were at work in the members of our body to bear fruit for death. </a:t>
            </a:r>
            <a:r>
              <a:rPr lang="en-US" sz="3200" baseline="30000" dirty="0"/>
              <a:t>6</a:t>
            </a:r>
            <a:r>
              <a:rPr lang="en-US" sz="3200" dirty="0"/>
              <a:t> </a:t>
            </a:r>
            <a:r>
              <a:rPr lang="en-US" sz="3200" b="1" u="sng" dirty="0">
                <a:solidFill>
                  <a:srgbClr val="0000CC"/>
                </a:solidFill>
              </a:rPr>
              <a:t>But now we have been released from the Law, having died to that by which we were bound</a:t>
            </a:r>
            <a:r>
              <a:rPr lang="en-US" sz="3200" dirty="0"/>
              <a:t>, so that </a:t>
            </a:r>
            <a:r>
              <a:rPr lang="en-US" sz="3200" b="1" u="sng" dirty="0">
                <a:solidFill>
                  <a:srgbClr val="CC00CC"/>
                </a:solidFill>
              </a:rPr>
              <a:t>we serve in newness of the Spirit</a:t>
            </a:r>
            <a:r>
              <a:rPr lang="en-US" sz="3200" b="1" dirty="0">
                <a:solidFill>
                  <a:srgbClr val="CC00FF"/>
                </a:solidFill>
              </a:rPr>
              <a:t> </a:t>
            </a:r>
            <a:r>
              <a:rPr lang="en-US" sz="3200" dirty="0"/>
              <a:t>and not in oldness of the letter. </a:t>
            </a:r>
          </a:p>
        </p:txBody>
      </p:sp>
    </p:spTree>
    <p:extLst>
      <p:ext uri="{BB962C8B-B14F-4D97-AF65-F5344CB8AC3E}">
        <p14:creationId xmlns:p14="http://schemas.microsoft.com/office/powerpoint/2010/main" val="3996184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DDE3A2-F540-47D5-8D2C-2D04B92F998B}"/>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5105400"/>
          </a:xfrm>
        </p:spPr>
        <p:txBody>
          <a:bodyPr>
            <a:noAutofit/>
          </a:bodyPr>
          <a:lstStyle/>
          <a:p>
            <a:pPr marL="0" indent="0" algn="ctr" defTabSz="339725">
              <a:lnSpc>
                <a:spcPct val="100000"/>
              </a:lnSpc>
              <a:spcBef>
                <a:spcPts val="0"/>
              </a:spcBef>
              <a:spcAft>
                <a:spcPts val="1200"/>
              </a:spcAft>
              <a:buNone/>
            </a:pPr>
            <a:r>
              <a:rPr lang="nn-NO" sz="3600" b="1" dirty="0">
                <a:solidFill>
                  <a:srgbClr val="0000CC"/>
                </a:solidFill>
              </a:rPr>
              <a:t>Galatians 2:19–20</a:t>
            </a:r>
            <a:endParaRPr lang="en-US" sz="3600" b="1" dirty="0">
              <a:solidFill>
                <a:srgbClr val="0000CC"/>
              </a:solidFill>
            </a:endParaRPr>
          </a:p>
          <a:p>
            <a:pPr marL="0" indent="0" algn="just">
              <a:lnSpc>
                <a:spcPct val="100000"/>
              </a:lnSpc>
              <a:spcBef>
                <a:spcPts val="0"/>
              </a:spcBef>
              <a:buNone/>
            </a:pPr>
            <a:r>
              <a:rPr lang="en-US" sz="3200" baseline="30000" dirty="0"/>
              <a:t>19</a:t>
            </a:r>
            <a:r>
              <a:rPr lang="en-US" sz="3200" dirty="0"/>
              <a:t> “For through the Law </a:t>
            </a:r>
            <a:r>
              <a:rPr lang="en-US" sz="3200" b="1" u="sng" dirty="0">
                <a:solidFill>
                  <a:srgbClr val="0000CC"/>
                </a:solidFill>
              </a:rPr>
              <a:t>I died to the Law</a:t>
            </a:r>
            <a:r>
              <a:rPr lang="en-US" sz="3200" dirty="0"/>
              <a:t>, so that </a:t>
            </a:r>
            <a:r>
              <a:rPr lang="en-US" sz="3200" b="1" u="sng" dirty="0">
                <a:solidFill>
                  <a:srgbClr val="CC00CC"/>
                </a:solidFill>
              </a:rPr>
              <a:t>I might live to God</a:t>
            </a:r>
            <a:r>
              <a:rPr lang="en-US" sz="3200" dirty="0"/>
              <a:t>. </a:t>
            </a:r>
            <a:r>
              <a:rPr lang="en-US" sz="3200" baseline="30000" dirty="0"/>
              <a:t>20</a:t>
            </a:r>
            <a:r>
              <a:rPr lang="en-US" sz="3200" dirty="0"/>
              <a:t> “I have been crucified with Christ; and </a:t>
            </a:r>
            <a:r>
              <a:rPr lang="en-US" sz="3200" b="1" u="sng" dirty="0">
                <a:solidFill>
                  <a:srgbClr val="CC00CC"/>
                </a:solidFill>
              </a:rPr>
              <a:t>it is no longer I who live, but Christ lives in me</a:t>
            </a:r>
            <a:r>
              <a:rPr lang="en-US" sz="3200" dirty="0"/>
              <a:t>; and the </a:t>
            </a:r>
            <a:r>
              <a:rPr lang="en-US" sz="3200" i="1" dirty="0"/>
              <a:t>life</a:t>
            </a:r>
            <a:r>
              <a:rPr lang="en-US" sz="3200" dirty="0"/>
              <a:t> which I now live </a:t>
            </a:r>
            <a:r>
              <a:rPr lang="en-US" sz="3200" b="1" u="sng" dirty="0">
                <a:solidFill>
                  <a:srgbClr val="006600"/>
                </a:solidFill>
              </a:rPr>
              <a:t>in the flesh</a:t>
            </a:r>
            <a:r>
              <a:rPr lang="en-US" sz="3200" dirty="0"/>
              <a:t> I live by faith in the Son of God, who loved me and gave Himself up for me.</a:t>
            </a:r>
          </a:p>
          <a:p>
            <a:pPr marL="0" indent="0" algn="ctr">
              <a:lnSpc>
                <a:spcPct val="100000"/>
              </a:lnSpc>
              <a:spcBef>
                <a:spcPts val="0"/>
              </a:spcBef>
              <a:spcAft>
                <a:spcPts val="1000"/>
              </a:spcAft>
              <a:buNone/>
            </a:pPr>
            <a:r>
              <a:rPr lang="en-US" sz="3600" b="1" dirty="0">
                <a:solidFill>
                  <a:srgbClr val="0000CC"/>
                </a:solidFill>
              </a:rPr>
              <a:t>2 Corinthians 4:11</a:t>
            </a:r>
          </a:p>
          <a:p>
            <a:pPr marL="0" indent="0" algn="just">
              <a:lnSpc>
                <a:spcPct val="100000"/>
              </a:lnSpc>
              <a:spcBef>
                <a:spcPts val="0"/>
              </a:spcBef>
              <a:spcAft>
                <a:spcPts val="1000"/>
              </a:spcAft>
              <a:buNone/>
            </a:pPr>
            <a:r>
              <a:rPr lang="en-US" sz="3200" dirty="0"/>
              <a:t>For we who live are constantly being delivered over to death for Jesus’ sake, so that </a:t>
            </a:r>
            <a:r>
              <a:rPr lang="en-US" sz="3200" b="1" u="sng" dirty="0">
                <a:solidFill>
                  <a:srgbClr val="CC00CC"/>
                </a:solidFill>
              </a:rPr>
              <a:t>the life of Jesus also may be manifested</a:t>
            </a:r>
            <a:r>
              <a:rPr lang="en-US" sz="3200" b="1" dirty="0">
                <a:solidFill>
                  <a:srgbClr val="CC00FF"/>
                </a:solidFill>
              </a:rPr>
              <a:t> </a:t>
            </a:r>
            <a:r>
              <a:rPr lang="en-US" sz="3200" b="1" u="sng" dirty="0">
                <a:solidFill>
                  <a:srgbClr val="006600"/>
                </a:solidFill>
              </a:rPr>
              <a:t>in our mortal flesh</a:t>
            </a:r>
            <a:r>
              <a:rPr lang="en-US" sz="3200" dirty="0"/>
              <a:t>.</a:t>
            </a:r>
            <a:endParaRPr lang="en-US" sz="3200" b="1" dirty="0">
              <a:solidFill>
                <a:srgbClr val="0000CC"/>
              </a:solidFill>
            </a:endParaRPr>
          </a:p>
        </p:txBody>
      </p:sp>
    </p:spTree>
    <p:extLst>
      <p:ext uri="{BB962C8B-B14F-4D97-AF65-F5344CB8AC3E}">
        <p14:creationId xmlns:p14="http://schemas.microsoft.com/office/powerpoint/2010/main" val="438415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A19FD5-7241-46BC-854C-85A761BFFF49}"/>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3276600"/>
          </a:xfrm>
        </p:spPr>
        <p:txBody>
          <a:bodyPr/>
          <a:lstStyle/>
          <a:p>
            <a:pPr marL="0" indent="0" algn="ctr" defTabSz="339725">
              <a:lnSpc>
                <a:spcPct val="100000"/>
              </a:lnSpc>
              <a:spcBef>
                <a:spcPts val="0"/>
              </a:spcBef>
              <a:spcAft>
                <a:spcPts val="1200"/>
              </a:spcAft>
              <a:buNone/>
            </a:pPr>
            <a:r>
              <a:rPr lang="en-US" sz="3600" b="1" dirty="0">
                <a:solidFill>
                  <a:srgbClr val="0000CC"/>
                </a:solidFill>
              </a:rPr>
              <a:t>Matthew 5:17–18</a:t>
            </a:r>
          </a:p>
          <a:p>
            <a:pPr marL="0" indent="0" algn="just">
              <a:lnSpc>
                <a:spcPct val="100000"/>
              </a:lnSpc>
              <a:spcBef>
                <a:spcPts val="0"/>
              </a:spcBef>
              <a:spcAft>
                <a:spcPts val="1000"/>
              </a:spcAft>
              <a:buNone/>
            </a:pPr>
            <a:r>
              <a:rPr lang="en-US" sz="3200" baseline="30000" dirty="0">
                <a:solidFill>
                  <a:srgbClr val="000000"/>
                </a:solidFill>
                <a:effectLst/>
                <a:ea typeface="Times New Roman" panose="02020603050405020304" pitchFamily="18" charset="0"/>
              </a:rPr>
              <a:t>17</a:t>
            </a:r>
            <a:r>
              <a:rPr lang="en-US" sz="3200" dirty="0">
                <a:solidFill>
                  <a:srgbClr val="000000"/>
                </a:solidFill>
                <a:effectLst/>
                <a:ea typeface="Times New Roman" panose="02020603050405020304" pitchFamily="18" charset="0"/>
              </a:rPr>
              <a:t> “Do not think that I came to abolish the Law or the Prophets; </a:t>
            </a:r>
            <a:r>
              <a:rPr lang="en-US" sz="3200" b="1" u="sng" dirty="0">
                <a:solidFill>
                  <a:srgbClr val="0000CC"/>
                </a:solidFill>
              </a:rPr>
              <a:t>I did not come to abolish but to fulfill</a:t>
            </a:r>
            <a:r>
              <a:rPr lang="en-US" sz="3200" dirty="0">
                <a:solidFill>
                  <a:srgbClr val="000000"/>
                </a:solidFill>
                <a:effectLst/>
                <a:ea typeface="Times New Roman" panose="02020603050405020304" pitchFamily="18" charset="0"/>
              </a:rPr>
              <a:t>. </a:t>
            </a:r>
            <a:r>
              <a:rPr lang="en-US" sz="3200" baseline="30000" dirty="0">
                <a:solidFill>
                  <a:srgbClr val="000000"/>
                </a:solidFill>
                <a:effectLst/>
                <a:ea typeface="Times New Roman" panose="02020603050405020304" pitchFamily="18" charset="0"/>
              </a:rPr>
              <a:t>18</a:t>
            </a:r>
            <a:r>
              <a:rPr lang="en-US" sz="3200" dirty="0">
                <a:solidFill>
                  <a:srgbClr val="000000"/>
                </a:solidFill>
                <a:effectLst/>
                <a:ea typeface="Times New Roman" panose="02020603050405020304" pitchFamily="18" charset="0"/>
              </a:rPr>
              <a:t> “For truly I say to you, until heaven and earth pass away, not the smallest letter or stroke shall pass from the Law until all is </a:t>
            </a:r>
            <a:r>
              <a:rPr lang="en-US" sz="3200" b="1" u="sng" dirty="0">
                <a:solidFill>
                  <a:srgbClr val="0000CC"/>
                </a:solidFill>
              </a:rPr>
              <a:t>accomplished</a:t>
            </a:r>
            <a:r>
              <a:rPr lang="en-US" sz="3200" dirty="0">
                <a:solidFill>
                  <a:srgbClr val="000000"/>
                </a:solidFill>
                <a:effectLst/>
                <a:ea typeface="Times New Roman" panose="02020603050405020304" pitchFamily="18" charset="0"/>
              </a:rPr>
              <a:t>.</a:t>
            </a:r>
            <a:endParaRPr lang="en-US" sz="3200" dirty="0">
              <a:effectLst/>
            </a:endParaRPr>
          </a:p>
        </p:txBody>
      </p:sp>
      <p:pic>
        <p:nvPicPr>
          <p:cNvPr id="5" name="Picture 4">
            <a:extLst>
              <a:ext uri="{FF2B5EF4-FFF2-40B4-BE49-F238E27FC236}">
                <a16:creationId xmlns:a16="http://schemas.microsoft.com/office/drawing/2014/main" id="{C759ACE7-13C7-4144-95C6-2C4B83307A6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6572" b="9897"/>
          <a:stretch/>
        </p:blipFill>
        <p:spPr>
          <a:xfrm>
            <a:off x="5040524" y="3276600"/>
            <a:ext cx="2110955" cy="1828800"/>
          </a:xfrm>
          <a:prstGeom prst="rect">
            <a:avLst/>
          </a:prstGeom>
        </p:spPr>
      </p:pic>
    </p:spTree>
    <p:extLst>
      <p:ext uri="{BB962C8B-B14F-4D97-AF65-F5344CB8AC3E}">
        <p14:creationId xmlns:p14="http://schemas.microsoft.com/office/powerpoint/2010/main" val="2781241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B7BCDA61-BE3F-4FF8-9C86-1E64A1CBEC5D}"/>
              </a:ext>
            </a:extLst>
          </p:cNvPr>
          <p:cNvSpPr>
            <a:spLocks noGrp="1" noChangeArrowheads="1"/>
          </p:cNvSpPr>
          <p:nvPr>
            <p:ph sz="half" idx="1"/>
          </p:nvPr>
        </p:nvSpPr>
        <p:spPr>
          <a:xfrm>
            <a:off x="609600" y="1981200"/>
            <a:ext cx="10972800" cy="1447800"/>
          </a:xfrm>
        </p:spPr>
        <p:txBody>
          <a:bodyPr>
            <a:normAutofit/>
          </a:bodyPr>
          <a:lstStyle/>
          <a:p>
            <a:pPr marL="457200" indent="-457200" algn="just">
              <a:lnSpc>
                <a:spcPct val="100000"/>
              </a:lnSpc>
            </a:pPr>
            <a:r>
              <a:rPr lang="en-US" altLang="en-US" sz="3200" b="1" dirty="0">
                <a:solidFill>
                  <a:srgbClr val="0000CC"/>
                </a:solidFill>
              </a:rPr>
              <a:t>Christ </a:t>
            </a:r>
            <a:r>
              <a:rPr lang="en-US" altLang="en-US" sz="3200" b="1" u="sng" dirty="0">
                <a:solidFill>
                  <a:srgbClr val="0000CC"/>
                </a:solidFill>
              </a:rPr>
              <a:t>fulfilled</a:t>
            </a:r>
            <a:r>
              <a:rPr lang="en-US" altLang="en-US" sz="3200" b="1" dirty="0">
                <a:solidFill>
                  <a:srgbClr val="0000CC"/>
                </a:solidFill>
              </a:rPr>
              <a:t> the Law and the Prophets </a:t>
            </a:r>
            <a:r>
              <a:rPr lang="en-US" altLang="en-US" sz="3200" dirty="0"/>
              <a:t>by living righteously in full accordance with all of the 613 Laws of Moses.</a:t>
            </a:r>
          </a:p>
        </p:txBody>
      </p:sp>
      <p:sp>
        <p:nvSpPr>
          <p:cNvPr id="2" name="Rectangle 11">
            <a:extLst>
              <a:ext uri="{FF2B5EF4-FFF2-40B4-BE49-F238E27FC236}">
                <a16:creationId xmlns:a16="http://schemas.microsoft.com/office/drawing/2014/main" id="{45742D2A-D018-4CDC-8D6F-DE21460E2240}"/>
              </a:ext>
            </a:extLst>
          </p:cNvPr>
          <p:cNvSpPr>
            <a:spLocks noChangeArrowheads="1"/>
          </p:cNvSpPr>
          <p:nvPr/>
        </p:nvSpPr>
        <p:spPr bwMode="auto">
          <a:xfrm>
            <a:off x="609600" y="678730"/>
            <a:ext cx="109728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Christ fulfilled &amp; will fulfill the Law &amp; the Prophets (1)</a:t>
            </a:r>
          </a:p>
          <a:p>
            <a:r>
              <a:rPr lang="en-US" altLang="en-US" sz="2400" b="1" dirty="0">
                <a:solidFill>
                  <a:srgbClr val="0000CC"/>
                </a:solidFill>
                <a:latin typeface="Calibri" panose="020F0502020204030204" pitchFamily="34" charset="0"/>
                <a:cs typeface="Calibri" panose="020F0502020204030204" pitchFamily="34" charset="0"/>
              </a:rPr>
              <a:t>Matthew 5:17-20</a:t>
            </a:r>
          </a:p>
        </p:txBody>
      </p:sp>
      <p:pic>
        <p:nvPicPr>
          <p:cNvPr id="6" name="Picture 5">
            <a:extLst>
              <a:ext uri="{FF2B5EF4-FFF2-40B4-BE49-F238E27FC236}">
                <a16:creationId xmlns:a16="http://schemas.microsoft.com/office/drawing/2014/main" id="{818224FA-1ECE-423B-9C6A-2234DBA2F19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6572" b="9897"/>
          <a:stretch/>
        </p:blipFill>
        <p:spPr>
          <a:xfrm>
            <a:off x="4248914" y="3352800"/>
            <a:ext cx="3694172" cy="3200400"/>
          </a:xfrm>
          <a:prstGeom prst="rect">
            <a:avLst/>
          </a:prstGeom>
        </p:spPr>
      </p:pic>
      <p:sp>
        <p:nvSpPr>
          <p:cNvPr id="7" name="Text Box 4">
            <a:extLst>
              <a:ext uri="{FF2B5EF4-FFF2-40B4-BE49-F238E27FC236}">
                <a16:creationId xmlns:a16="http://schemas.microsoft.com/office/drawing/2014/main" id="{12CE2366-840A-45F6-9CE3-0FF9B6EA8CE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Two disciples with Christ in the road to Emmaus">
            <a:extLst>
              <a:ext uri="{FF2B5EF4-FFF2-40B4-BE49-F238E27FC236}">
                <a16:creationId xmlns:a16="http://schemas.microsoft.com/office/drawing/2014/main" id="{3908CA05-D89F-4EA8-97F3-924C308B36D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11392" r="12659"/>
          <a:stretch>
            <a:fillRect/>
          </a:stretch>
        </p:blipFill>
        <p:spPr bwMode="auto">
          <a:xfrm>
            <a:off x="4251965" y="3352800"/>
            <a:ext cx="3694172"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30051" name="Rectangle 3">
            <a:extLst>
              <a:ext uri="{FF2B5EF4-FFF2-40B4-BE49-F238E27FC236}">
                <a16:creationId xmlns:a16="http://schemas.microsoft.com/office/drawing/2014/main" id="{96EC4C40-E2E7-481A-98E9-96AEB9ABCE60}"/>
              </a:ext>
            </a:extLst>
          </p:cNvPr>
          <p:cNvSpPr>
            <a:spLocks noGrp="1" noChangeArrowheads="1"/>
          </p:cNvSpPr>
          <p:nvPr>
            <p:ph sz="half" idx="1"/>
          </p:nvPr>
        </p:nvSpPr>
        <p:spPr>
          <a:xfrm>
            <a:off x="609600" y="1981200"/>
            <a:ext cx="10972800" cy="1371600"/>
          </a:xfrm>
        </p:spPr>
        <p:txBody>
          <a:bodyPr>
            <a:normAutofit/>
          </a:bodyPr>
          <a:lstStyle/>
          <a:p>
            <a:pPr marL="457200" indent="-457200" algn="just">
              <a:lnSpc>
                <a:spcPct val="100000"/>
              </a:lnSpc>
            </a:pPr>
            <a:r>
              <a:rPr lang="en-US" altLang="en-US" sz="3200" b="1" dirty="0">
                <a:solidFill>
                  <a:srgbClr val="0000CC"/>
                </a:solidFill>
              </a:rPr>
              <a:t>Christ </a:t>
            </a:r>
            <a:r>
              <a:rPr lang="en-US" altLang="en-US" sz="3200" b="1" u="sng" dirty="0">
                <a:solidFill>
                  <a:srgbClr val="0000CC"/>
                </a:solidFill>
              </a:rPr>
              <a:t>fulfilled</a:t>
            </a:r>
            <a:r>
              <a:rPr lang="en-US" altLang="en-US" sz="3200" b="1" dirty="0">
                <a:solidFill>
                  <a:srgbClr val="0000CC"/>
                </a:solidFill>
              </a:rPr>
              <a:t> the Law and the Prophets </a:t>
            </a:r>
            <a:r>
              <a:rPr lang="en-US" altLang="en-US" sz="3200" dirty="0"/>
              <a:t>by fulfilling all that was prophesied about Him in the Law and the Prophets.</a:t>
            </a:r>
          </a:p>
        </p:txBody>
      </p:sp>
      <p:sp>
        <p:nvSpPr>
          <p:cNvPr id="3" name="Rectangle 11">
            <a:extLst>
              <a:ext uri="{FF2B5EF4-FFF2-40B4-BE49-F238E27FC236}">
                <a16:creationId xmlns:a16="http://schemas.microsoft.com/office/drawing/2014/main" id="{2BFC340F-8CA1-4890-94C7-B01518520F85}"/>
              </a:ext>
            </a:extLst>
          </p:cNvPr>
          <p:cNvSpPr>
            <a:spLocks noChangeArrowheads="1"/>
          </p:cNvSpPr>
          <p:nvPr/>
        </p:nvSpPr>
        <p:spPr bwMode="auto">
          <a:xfrm>
            <a:off x="609600" y="678730"/>
            <a:ext cx="109728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Christ fulfilled &amp; will fulfill the Law &amp; the Prophets (2)</a:t>
            </a:r>
          </a:p>
          <a:p>
            <a:r>
              <a:rPr lang="en-US" altLang="en-US" sz="2400" b="1" dirty="0">
                <a:solidFill>
                  <a:srgbClr val="0000CC"/>
                </a:solidFill>
                <a:latin typeface="Calibri" panose="020F0502020204030204" pitchFamily="34" charset="0"/>
                <a:cs typeface="Calibri" panose="020F0502020204030204" pitchFamily="34" charset="0"/>
              </a:rPr>
              <a:t>Matthew 5:17-20</a:t>
            </a:r>
          </a:p>
        </p:txBody>
      </p:sp>
      <p:sp>
        <p:nvSpPr>
          <p:cNvPr id="6" name="Text Box 4">
            <a:extLst>
              <a:ext uri="{FF2B5EF4-FFF2-40B4-BE49-F238E27FC236}">
                <a16:creationId xmlns:a16="http://schemas.microsoft.com/office/drawing/2014/main" id="{EFC0B535-E56C-48D3-9D39-4008906DE21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pic>
        <p:nvPicPr>
          <p:cNvPr id="7" name="Picture 6">
            <a:extLst>
              <a:ext uri="{FF2B5EF4-FFF2-40B4-BE49-F238E27FC236}">
                <a16:creationId xmlns:a16="http://schemas.microsoft.com/office/drawing/2014/main" id="{5BFC1E7B-9CB9-4A0E-AD2D-1693455AB93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6572" b="9897"/>
          <a:stretch/>
        </p:blipFill>
        <p:spPr>
          <a:xfrm>
            <a:off x="4337218" y="3383280"/>
            <a:ext cx="844382" cy="73152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2E14F-8530-43E5-A877-B6118F77459C}"/>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3411E157-4228-4EE5-880A-86CDB282FA0A}"/>
              </a:ext>
            </a:extLst>
          </p:cNvPr>
          <p:cNvSpPr txBox="1"/>
          <p:nvPr/>
        </p:nvSpPr>
        <p:spPr>
          <a:xfrm>
            <a:off x="609600" y="0"/>
            <a:ext cx="10972800" cy="3754874"/>
          </a:xfrm>
          <a:prstGeom prst="rect">
            <a:avLst/>
          </a:prstGeom>
          <a:noFill/>
        </p:spPr>
        <p:txBody>
          <a:bodyPr wrap="square">
            <a:spAutoFit/>
          </a:bodyPr>
          <a:lstStyle/>
          <a:p>
            <a:pPr algn="ctr" defTabSz="339725">
              <a:spcBef>
                <a:spcPts val="0"/>
              </a:spcBef>
              <a:spcAft>
                <a:spcPts val="1200"/>
              </a:spcAft>
            </a:pPr>
            <a:r>
              <a:rPr lang="en-US" sz="3600" b="1" dirty="0">
                <a:solidFill>
                  <a:srgbClr val="0000CC"/>
                </a:solidFill>
                <a:latin typeface="Calibri" panose="020F0502020204030204" pitchFamily="34" charset="0"/>
                <a:cs typeface="Calibri" panose="020F0502020204030204" pitchFamily="34" charset="0"/>
              </a:rPr>
              <a:t>Luke 24:25–27</a:t>
            </a:r>
          </a:p>
          <a:p>
            <a:pPr algn="just">
              <a:spcBef>
                <a:spcPts val="0"/>
              </a:spcBef>
              <a:spcAft>
                <a:spcPts val="1000"/>
              </a:spcAft>
            </a:pPr>
            <a:r>
              <a:rPr lang="en-US" sz="3200" baseline="30000" dirty="0">
                <a:latin typeface="Calibri" panose="020F0502020204030204" pitchFamily="34" charset="0"/>
              </a:rPr>
              <a:t>25</a:t>
            </a:r>
            <a:r>
              <a:rPr lang="en-US" sz="3200" dirty="0">
                <a:latin typeface="Calibri" panose="020F0502020204030204" pitchFamily="34" charset="0"/>
              </a:rPr>
              <a:t> And He said to them, “O foolish men and slow of heart to believe in all that the prophets have spoken! </a:t>
            </a:r>
            <a:r>
              <a:rPr lang="en-US" sz="3200" baseline="30000" dirty="0">
                <a:latin typeface="Calibri" panose="020F0502020204030204" pitchFamily="34" charset="0"/>
              </a:rPr>
              <a:t>26</a:t>
            </a:r>
            <a:r>
              <a:rPr lang="en-US" sz="3200" dirty="0">
                <a:latin typeface="Calibri" panose="020F0502020204030204" pitchFamily="34" charset="0"/>
              </a:rPr>
              <a:t> “Was it not necessary for the Christ to suffer these things and to enter into His glory?” </a:t>
            </a:r>
            <a:r>
              <a:rPr lang="en-US" sz="3200" baseline="30000" dirty="0">
                <a:latin typeface="Calibri" panose="020F0502020204030204" pitchFamily="34" charset="0"/>
              </a:rPr>
              <a:t>27</a:t>
            </a:r>
            <a:r>
              <a:rPr lang="en-US" sz="3200" dirty="0">
                <a:latin typeface="Calibri" panose="020F0502020204030204" pitchFamily="34" charset="0"/>
              </a:rPr>
              <a:t> Then </a:t>
            </a:r>
            <a:r>
              <a:rPr lang="en-US" sz="3200" b="1" u="sng" dirty="0">
                <a:solidFill>
                  <a:srgbClr val="0000CC"/>
                </a:solidFill>
                <a:latin typeface="Calibri" panose="020F0502020204030204" pitchFamily="34" charset="0"/>
                <a:cs typeface="Calibri" panose="020F0502020204030204" pitchFamily="34" charset="0"/>
              </a:rPr>
              <a:t>beginning with Moses and with all the prophets</a:t>
            </a:r>
            <a:r>
              <a:rPr lang="en-US" sz="3200" dirty="0">
                <a:latin typeface="Calibri" panose="020F0502020204030204" pitchFamily="34" charset="0"/>
              </a:rPr>
              <a:t>, He explained to them the things concerning Himself </a:t>
            </a:r>
            <a:r>
              <a:rPr lang="en-US" sz="3200" b="1" u="sng" dirty="0">
                <a:solidFill>
                  <a:srgbClr val="0000CC"/>
                </a:solidFill>
                <a:latin typeface="Calibri" panose="020F0502020204030204" pitchFamily="34" charset="0"/>
                <a:cs typeface="Calibri" panose="020F0502020204030204" pitchFamily="34" charset="0"/>
              </a:rPr>
              <a:t>in all the Scriptures</a:t>
            </a:r>
            <a:r>
              <a:rPr lang="en-US" sz="3200" dirty="0">
                <a:latin typeface="Calibri" panose="020F0502020204030204" pitchFamily="34" charset="0"/>
              </a:rPr>
              <a:t>. </a:t>
            </a:r>
          </a:p>
        </p:txBody>
      </p:sp>
      <p:pic>
        <p:nvPicPr>
          <p:cNvPr id="2" name="Picture 1">
            <a:extLst>
              <a:ext uri="{FF2B5EF4-FFF2-40B4-BE49-F238E27FC236}">
                <a16:creationId xmlns:a16="http://schemas.microsoft.com/office/drawing/2014/main" id="{5EA07B29-C838-46B5-85A6-2881750D0C10}"/>
              </a:ext>
            </a:extLst>
          </p:cNvPr>
          <p:cNvPicPr>
            <a:picLocks noChangeAspect="1"/>
          </p:cNvPicPr>
          <p:nvPr/>
        </p:nvPicPr>
        <p:blipFill>
          <a:blip r:embed="rId3"/>
          <a:stretch>
            <a:fillRect/>
          </a:stretch>
        </p:blipFill>
        <p:spPr>
          <a:xfrm>
            <a:off x="5213091" y="3459480"/>
            <a:ext cx="1765821" cy="1645920"/>
          </a:xfrm>
          <a:prstGeom prst="rect">
            <a:avLst/>
          </a:prstGeom>
        </p:spPr>
      </p:pic>
    </p:spTree>
    <p:extLst>
      <p:ext uri="{BB962C8B-B14F-4D97-AF65-F5344CB8AC3E}">
        <p14:creationId xmlns:p14="http://schemas.microsoft.com/office/powerpoint/2010/main" val="42345007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a:extLst>
              <a:ext uri="{FF2B5EF4-FFF2-40B4-BE49-F238E27FC236}">
                <a16:creationId xmlns:a16="http://schemas.microsoft.com/office/drawing/2014/main" id="{33607A6C-0E81-43CD-BF69-EAC204A22027}"/>
              </a:ext>
            </a:extLst>
          </p:cNvPr>
          <p:cNvSpPr>
            <a:spLocks noGrp="1" noChangeArrowheads="1"/>
          </p:cNvSpPr>
          <p:nvPr>
            <p:ph sz="half" idx="1"/>
          </p:nvPr>
        </p:nvSpPr>
        <p:spPr>
          <a:xfrm>
            <a:off x="4191000" y="1981200"/>
            <a:ext cx="7391400" cy="3352800"/>
          </a:xfrm>
        </p:spPr>
        <p:txBody>
          <a:bodyPr>
            <a:noAutofit/>
          </a:bodyPr>
          <a:lstStyle/>
          <a:p>
            <a:pPr marL="457200" indent="-457200" algn="just">
              <a:lnSpc>
                <a:spcPct val="100000"/>
              </a:lnSpc>
              <a:spcBef>
                <a:spcPts val="0"/>
              </a:spcBef>
              <a:spcAft>
                <a:spcPts val="2400"/>
              </a:spcAft>
            </a:pPr>
            <a:r>
              <a:rPr lang="en-US" altLang="en-US" sz="3200" dirty="0"/>
              <a:t>And Christ died the death that the Law required of each Law-breaker, just as the prophets said He would, </a:t>
            </a:r>
            <a:r>
              <a:rPr lang="en-US" altLang="en-US" sz="3200" b="1" dirty="0">
                <a:solidFill>
                  <a:srgbClr val="0000CC"/>
                </a:solidFill>
              </a:rPr>
              <a:t>for all of us</a:t>
            </a:r>
            <a:r>
              <a:rPr lang="en-US" altLang="en-US" sz="3200" dirty="0"/>
              <a:t>.</a:t>
            </a:r>
          </a:p>
          <a:p>
            <a:pPr marL="457200" indent="-457200" algn="just">
              <a:lnSpc>
                <a:spcPct val="100000"/>
              </a:lnSpc>
              <a:spcBef>
                <a:spcPts val="0"/>
              </a:spcBef>
              <a:spcAft>
                <a:spcPts val="2400"/>
              </a:spcAft>
            </a:pPr>
            <a:r>
              <a:rPr lang="en-US" altLang="en-US" sz="3200" dirty="0"/>
              <a:t>Christ’s death also ratified </a:t>
            </a:r>
            <a:r>
              <a:rPr lang="en-US" altLang="en-US" sz="3200" b="1" dirty="0">
                <a:solidFill>
                  <a:srgbClr val="0000CC"/>
                </a:solidFill>
              </a:rPr>
              <a:t>Israel’s New Covenant</a:t>
            </a:r>
            <a:r>
              <a:rPr lang="en-US" altLang="en-US" sz="3200" dirty="0"/>
              <a:t>.</a:t>
            </a:r>
          </a:p>
        </p:txBody>
      </p:sp>
      <p:pic>
        <p:nvPicPr>
          <p:cNvPr id="128008" name="Picture 8" descr="Cross in silhouette">
            <a:extLst>
              <a:ext uri="{FF2B5EF4-FFF2-40B4-BE49-F238E27FC236}">
                <a16:creationId xmlns:a16="http://schemas.microsoft.com/office/drawing/2014/main" id="{3CBF59EE-6B44-4EFE-83AD-A5023C18FCAC}"/>
              </a:ext>
            </a:extLst>
          </p:cNvPr>
          <p:cNvPicPr>
            <a:picLocks noChangeAspect="1" noChangeArrowheads="1"/>
          </p:cNvPicPr>
          <p:nvPr/>
        </p:nvPicPr>
        <p:blipFill>
          <a:blip r:embed="rId3">
            <a:extLst>
              <a:ext uri="{28A0092B-C50C-407E-A947-70E740481C1C}">
                <a14:useLocalDpi xmlns:a14="http://schemas.microsoft.com/office/drawing/2010/main"/>
              </a:ext>
            </a:extLst>
          </a:blip>
          <a:srcRect l="9459" r="16216"/>
          <a:stretch>
            <a:fillRect/>
          </a:stretch>
        </p:blipFill>
        <p:spPr bwMode="auto">
          <a:xfrm>
            <a:off x="594360" y="2057400"/>
            <a:ext cx="3472154"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CB78810E-07A0-4A49-9E27-714C42E11A2C}"/>
              </a:ext>
            </a:extLst>
          </p:cNvPr>
          <p:cNvSpPr>
            <a:spLocks noChangeArrowheads="1"/>
          </p:cNvSpPr>
          <p:nvPr/>
        </p:nvSpPr>
        <p:spPr bwMode="auto">
          <a:xfrm>
            <a:off x="594360" y="678730"/>
            <a:ext cx="1098804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Christ fulfilled &amp; will fulfill the Law &amp; the Prophets (1)</a:t>
            </a:r>
          </a:p>
          <a:p>
            <a:r>
              <a:rPr lang="en-US" altLang="en-US" sz="2400" b="1" dirty="0">
                <a:solidFill>
                  <a:srgbClr val="0000CC"/>
                </a:solidFill>
                <a:latin typeface="Calibri" panose="020F0502020204030204" pitchFamily="34" charset="0"/>
                <a:cs typeface="Calibri" panose="020F0502020204030204" pitchFamily="34" charset="0"/>
              </a:rPr>
              <a:t>Matthew 5:17-20</a:t>
            </a:r>
          </a:p>
        </p:txBody>
      </p:sp>
      <p:sp>
        <p:nvSpPr>
          <p:cNvPr id="6" name="Text Box 4">
            <a:extLst>
              <a:ext uri="{FF2B5EF4-FFF2-40B4-BE49-F238E27FC236}">
                <a16:creationId xmlns:a16="http://schemas.microsoft.com/office/drawing/2014/main" id="{FA2DA619-30D0-4C3C-B0C6-5961606BEF7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pic>
        <p:nvPicPr>
          <p:cNvPr id="7" name="Picture 6">
            <a:extLst>
              <a:ext uri="{FF2B5EF4-FFF2-40B4-BE49-F238E27FC236}">
                <a16:creationId xmlns:a16="http://schemas.microsoft.com/office/drawing/2014/main" id="{9D786601-3477-4574-B1B7-FEDA424FCE8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6572" b="9897"/>
          <a:stretch/>
        </p:blipFill>
        <p:spPr>
          <a:xfrm>
            <a:off x="594360" y="2087880"/>
            <a:ext cx="844382" cy="73152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9DEC0DB6-AE68-4F3C-A57B-83B715EA78D8}"/>
              </a:ext>
            </a:extLst>
          </p:cNvPr>
          <p:cNvSpPr>
            <a:spLocks noGrp="1" noChangeArrowheads="1"/>
          </p:cNvSpPr>
          <p:nvPr>
            <p:ph sz="half" idx="1"/>
          </p:nvPr>
        </p:nvSpPr>
        <p:spPr>
          <a:xfrm>
            <a:off x="621845" y="1981200"/>
            <a:ext cx="6998155" cy="4114800"/>
          </a:xfrm>
        </p:spPr>
        <p:txBody>
          <a:bodyPr>
            <a:normAutofit/>
          </a:bodyPr>
          <a:lstStyle/>
          <a:p>
            <a:pPr marL="457200" indent="-457200" algn="just">
              <a:lnSpc>
                <a:spcPct val="100000"/>
              </a:lnSpc>
            </a:pPr>
            <a:r>
              <a:rPr lang="en-US" altLang="en-US" sz="3200" b="1" dirty="0">
                <a:solidFill>
                  <a:srgbClr val="0000CC"/>
                </a:solidFill>
              </a:rPr>
              <a:t>Christ </a:t>
            </a:r>
            <a:r>
              <a:rPr lang="en-US" altLang="en-US" sz="3200" b="1" u="sng" dirty="0">
                <a:solidFill>
                  <a:srgbClr val="0000CC"/>
                </a:solidFill>
              </a:rPr>
              <a:t>will fulfill</a:t>
            </a:r>
            <a:r>
              <a:rPr lang="en-US" altLang="en-US" sz="3200" b="1" dirty="0">
                <a:solidFill>
                  <a:srgbClr val="0000CC"/>
                </a:solidFill>
              </a:rPr>
              <a:t> everything that the Law and the Prophets said</a:t>
            </a:r>
            <a:r>
              <a:rPr lang="en-US" altLang="en-US" sz="3200" dirty="0"/>
              <a:t> He would fulfill in His Second Coming and reigning in the Coming Kingdom as King of Israel and as the King of kings and Lord of lords over all of the Gentiles.   </a:t>
            </a:r>
          </a:p>
        </p:txBody>
      </p:sp>
      <p:pic>
        <p:nvPicPr>
          <p:cNvPr id="21512" name="Picture 8" descr="Jesus at 2nd coming">
            <a:extLst>
              <a:ext uri="{FF2B5EF4-FFF2-40B4-BE49-F238E27FC236}">
                <a16:creationId xmlns:a16="http://schemas.microsoft.com/office/drawing/2014/main" id="{7C69EF31-D9CE-42A9-9898-E7F43B545CE5}"/>
              </a:ext>
            </a:extLst>
          </p:cNvPr>
          <p:cNvPicPr>
            <a:picLocks noChangeAspect="1" noChangeArrowheads="1"/>
          </p:cNvPicPr>
          <p:nvPr/>
        </p:nvPicPr>
        <p:blipFill>
          <a:blip r:embed="rId3">
            <a:extLst>
              <a:ext uri="{28A0092B-C50C-407E-A947-70E740481C1C}">
                <a14:useLocalDpi xmlns:a14="http://schemas.microsoft.com/office/drawing/2010/main"/>
              </a:ext>
            </a:extLst>
          </a:blip>
          <a:srcRect l="20000"/>
          <a:stretch>
            <a:fillRect/>
          </a:stretch>
        </p:blipFill>
        <p:spPr bwMode="auto">
          <a:xfrm>
            <a:off x="7772400" y="2133600"/>
            <a:ext cx="3797755"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1">
            <a:extLst>
              <a:ext uri="{FF2B5EF4-FFF2-40B4-BE49-F238E27FC236}">
                <a16:creationId xmlns:a16="http://schemas.microsoft.com/office/drawing/2014/main" id="{F5641351-1FD8-4493-8CCE-619FDC97E095}"/>
              </a:ext>
            </a:extLst>
          </p:cNvPr>
          <p:cNvSpPr>
            <a:spLocks noChangeArrowheads="1"/>
          </p:cNvSpPr>
          <p:nvPr/>
        </p:nvSpPr>
        <p:spPr bwMode="auto">
          <a:xfrm>
            <a:off x="621845" y="678730"/>
            <a:ext cx="1094831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Christ fulfilled &amp; will fulfill the Law &amp; the Prophets (2)</a:t>
            </a:r>
          </a:p>
          <a:p>
            <a:r>
              <a:rPr lang="en-US" altLang="en-US" sz="2400" b="1" dirty="0">
                <a:solidFill>
                  <a:srgbClr val="0000CC"/>
                </a:solidFill>
                <a:latin typeface="Calibri" panose="020F0502020204030204" pitchFamily="34" charset="0"/>
                <a:cs typeface="Calibri" panose="020F0502020204030204" pitchFamily="34" charset="0"/>
              </a:rPr>
              <a:t>Matthew 5:17-20</a:t>
            </a:r>
          </a:p>
        </p:txBody>
      </p:sp>
      <p:sp>
        <p:nvSpPr>
          <p:cNvPr id="6" name="Text Box 4">
            <a:extLst>
              <a:ext uri="{FF2B5EF4-FFF2-40B4-BE49-F238E27FC236}">
                <a16:creationId xmlns:a16="http://schemas.microsoft.com/office/drawing/2014/main" id="{0338E00E-A17F-40A8-BA49-2F97925BAE7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pic>
        <p:nvPicPr>
          <p:cNvPr id="7" name="Picture 6">
            <a:extLst>
              <a:ext uri="{FF2B5EF4-FFF2-40B4-BE49-F238E27FC236}">
                <a16:creationId xmlns:a16="http://schemas.microsoft.com/office/drawing/2014/main" id="{6C433A64-44AA-4D3F-998A-8DC78146DD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6572" b="9897"/>
          <a:stretch/>
        </p:blipFill>
        <p:spPr>
          <a:xfrm>
            <a:off x="7760154" y="2164080"/>
            <a:ext cx="844382" cy="73152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4" name="Picture 8" descr="end-of-the-world">
            <a:extLst>
              <a:ext uri="{FF2B5EF4-FFF2-40B4-BE49-F238E27FC236}">
                <a16:creationId xmlns:a16="http://schemas.microsoft.com/office/drawing/2014/main" id="{2C8D193D-DC67-4F1E-A675-784A5D66733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1000" y="3352800"/>
            <a:ext cx="3810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32100" name="Rectangle 4">
            <a:extLst>
              <a:ext uri="{FF2B5EF4-FFF2-40B4-BE49-F238E27FC236}">
                <a16:creationId xmlns:a16="http://schemas.microsoft.com/office/drawing/2014/main" id="{EC877C2E-9090-4786-A66E-4F5BFAF7F8A4}"/>
              </a:ext>
            </a:extLst>
          </p:cNvPr>
          <p:cNvSpPr>
            <a:spLocks noGrp="1" noChangeArrowheads="1"/>
          </p:cNvSpPr>
          <p:nvPr>
            <p:ph sz="half" idx="1"/>
          </p:nvPr>
        </p:nvSpPr>
        <p:spPr>
          <a:xfrm>
            <a:off x="609600" y="1981200"/>
            <a:ext cx="10972800" cy="1828800"/>
          </a:xfrm>
        </p:spPr>
        <p:txBody>
          <a:bodyPr>
            <a:noAutofit/>
          </a:bodyPr>
          <a:lstStyle/>
          <a:p>
            <a:pPr marL="457200" indent="-457200" algn="just">
              <a:lnSpc>
                <a:spcPct val="100000"/>
              </a:lnSpc>
            </a:pPr>
            <a:r>
              <a:rPr lang="en-US" altLang="en-US" sz="3200" dirty="0"/>
              <a:t>Every prophecy concerning Him will be fulfilled until the  day heaven and earth pass away.  </a:t>
            </a:r>
          </a:p>
        </p:txBody>
      </p:sp>
      <p:sp>
        <p:nvSpPr>
          <p:cNvPr id="2" name="Rectangle 11">
            <a:extLst>
              <a:ext uri="{FF2B5EF4-FFF2-40B4-BE49-F238E27FC236}">
                <a16:creationId xmlns:a16="http://schemas.microsoft.com/office/drawing/2014/main" id="{69E25601-63CA-475D-9C56-E07B3C2B20D2}"/>
              </a:ext>
            </a:extLst>
          </p:cNvPr>
          <p:cNvSpPr>
            <a:spLocks noChangeArrowheads="1"/>
          </p:cNvSpPr>
          <p:nvPr/>
        </p:nvSpPr>
        <p:spPr bwMode="auto">
          <a:xfrm>
            <a:off x="609600" y="678730"/>
            <a:ext cx="109728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cs typeface="Calibri" panose="020F0502020204030204" pitchFamily="34" charset="0"/>
              </a:rPr>
              <a:t>Christ fulfilled &amp; will fulfill the Law &amp; the Prophets (2)</a:t>
            </a:r>
          </a:p>
          <a:p>
            <a:r>
              <a:rPr lang="en-US" altLang="en-US" sz="2400" b="1" dirty="0">
                <a:solidFill>
                  <a:srgbClr val="0000CC"/>
                </a:solidFill>
                <a:latin typeface="Calibri" panose="020F0502020204030204" pitchFamily="34" charset="0"/>
                <a:cs typeface="Calibri" panose="020F0502020204030204" pitchFamily="34" charset="0"/>
              </a:rPr>
              <a:t>Matthew 5:17-20</a:t>
            </a:r>
          </a:p>
        </p:txBody>
      </p:sp>
      <p:sp>
        <p:nvSpPr>
          <p:cNvPr id="6" name="Text Box 4">
            <a:extLst>
              <a:ext uri="{FF2B5EF4-FFF2-40B4-BE49-F238E27FC236}">
                <a16:creationId xmlns:a16="http://schemas.microsoft.com/office/drawing/2014/main" id="{C2D6A78A-EE41-487E-B087-C5C7EEBD167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pic>
        <p:nvPicPr>
          <p:cNvPr id="7" name="Picture 6">
            <a:extLst>
              <a:ext uri="{FF2B5EF4-FFF2-40B4-BE49-F238E27FC236}">
                <a16:creationId xmlns:a16="http://schemas.microsoft.com/office/drawing/2014/main" id="{A0C5753B-3ECD-449F-8DCA-814DF008AE0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6572" b="9897"/>
          <a:stretch/>
        </p:blipFill>
        <p:spPr>
          <a:xfrm>
            <a:off x="4267200" y="3406061"/>
            <a:ext cx="844382" cy="73152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95601" y="1542396"/>
            <a:ext cx="8686800" cy="3539430"/>
          </a:xfrm>
          <a:prstGeom prst="rect">
            <a:avLst/>
          </a:prstGeom>
          <a:noFill/>
          <a:ln>
            <a:noFill/>
          </a:ln>
        </p:spPr>
        <p:txBody>
          <a:bodyPr wrap="square">
            <a:spAutoFit/>
          </a:bodyPr>
          <a:lstStyle/>
          <a:p>
            <a:pPr algn="just">
              <a:defRPr/>
            </a:pPr>
            <a:r>
              <a:rPr lang="en-US" sz="2800" dirty="0">
                <a:solidFill>
                  <a:srgbClr val="000000"/>
                </a:solidFill>
                <a:latin typeface="Calibri" panose="020F0502020204030204" pitchFamily="34" charset="0"/>
                <a:cs typeface="Calibri" panose="020F0502020204030204" pitchFamily="34" charset="0"/>
              </a:rPr>
              <a:t>It is because Reformed theology has kept us Gentiles under the Law,—if not as a means of righteousness, then as “a rule of life,” that all the trouble has arisen. </a:t>
            </a:r>
            <a:r>
              <a:rPr lang="en-US" sz="2800" b="1" i="1" dirty="0">
                <a:solidFill>
                  <a:srgbClr val="0000CC"/>
                </a:solidFill>
                <a:latin typeface="Calibri" panose="020F0502020204030204" pitchFamily="34" charset="0"/>
                <a:cs typeface="Calibri" panose="020F0502020204030204" pitchFamily="34" charset="0"/>
              </a:rPr>
              <a:t>The Law is no more a rule of life than it is a means of righteousness. </a:t>
            </a:r>
            <a:r>
              <a:rPr lang="en-US" sz="2800" b="1" i="1" dirty="0">
                <a:solidFill>
                  <a:srgbClr val="008000"/>
                </a:solidFill>
                <a:latin typeface="Calibri" panose="020F0502020204030204" pitchFamily="34" charset="0"/>
                <a:cs typeface="Calibri" panose="020F0502020204030204" pitchFamily="34" charset="0"/>
              </a:rPr>
              <a:t>Walking in the Spirit has now taken the place of walking by ordinances. </a:t>
            </a:r>
            <a:r>
              <a:rPr lang="en-US" sz="2800" b="1" i="1" dirty="0">
                <a:solidFill>
                  <a:srgbClr val="CC00FF"/>
                </a:solidFill>
                <a:latin typeface="Calibri" panose="020F0502020204030204" pitchFamily="34" charset="0"/>
                <a:cs typeface="Calibri" panose="020F0502020204030204" pitchFamily="34" charset="0"/>
              </a:rPr>
              <a:t>God has another principle under which He has put his saints: “Ye are not under law, but, under grace! (Rom. 6:14)</a:t>
            </a:r>
            <a:r>
              <a:rPr lang="en-US" sz="2800" dirty="0">
                <a:solidFill>
                  <a:srgbClr val="000000"/>
                </a:solidFill>
                <a:latin typeface="Calibri" panose="020F0502020204030204" pitchFamily="34" charset="0"/>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algn="ctr">
              <a:defRPr/>
            </a:pPr>
            <a:r>
              <a:rPr lang="en-US" sz="3600" b="1" dirty="0">
                <a:solidFill>
                  <a:srgbClr val="000000"/>
                </a:solidFill>
                <a:latin typeface="Calibri" panose="020F0502020204030204" pitchFamily="34" charset="0"/>
                <a:cs typeface="Calibri" panose="020F0502020204030204" pitchFamily="34" charset="0"/>
              </a:rPr>
              <a:t>William R. Newell</a:t>
            </a:r>
          </a:p>
          <a:p>
            <a:pPr algn="ctr">
              <a:defRPr/>
            </a:pPr>
            <a:r>
              <a:rPr lang="en-US" sz="2000" i="1" dirty="0">
                <a:solidFill>
                  <a:srgbClr val="000000"/>
                </a:solidFill>
                <a:latin typeface="Calibri" panose="020F0502020204030204" pitchFamily="34" charset="0"/>
                <a:cs typeface="Calibri" panose="020F0502020204030204" pitchFamily="34" charset="0"/>
              </a:rPr>
              <a:t>Romans Verse-by-Verse </a:t>
            </a:r>
            <a:r>
              <a:rPr lang="en-US" sz="2000" dirty="0">
                <a:solidFill>
                  <a:srgbClr val="000000"/>
                </a:solidFill>
                <a:latin typeface="Calibri" panose="020F0502020204030204" pitchFamily="34" charset="0"/>
                <a:cs typeface="Calibri" panose="020F0502020204030204" pitchFamily="34" charset="0"/>
              </a:rPr>
              <a:t>(p. 274). </a:t>
            </a:r>
          </a:p>
          <a:p>
            <a:pPr algn="ctr">
              <a:defRPr/>
            </a:pPr>
            <a:r>
              <a:rPr lang="en-US" sz="2000" dirty="0">
                <a:solidFill>
                  <a:srgbClr val="000000"/>
                </a:solidFill>
                <a:latin typeface="Calibri" panose="020F0502020204030204" pitchFamily="34" charset="0"/>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676400"/>
            <a:ext cx="1894789" cy="2743200"/>
          </a:xfrm>
          <a:prstGeom prst="rect">
            <a:avLst/>
          </a:prstGeom>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algn="ctr"/>
            <a:r>
              <a:rPr lang="en-US" b="1" u="sng" dirty="0">
                <a:latin typeface="Calibri" panose="020F0502020204030204" pitchFamily="34" charset="0"/>
                <a:cs typeface="Calibri" panose="020F0502020204030204" pitchFamily="34" charset="0"/>
              </a:rPr>
              <a:t>PDF Download Here</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1684967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A1BD2B-0EE9-4B61-8324-960A47000E2A}"/>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5105400"/>
          </a:xfrm>
        </p:spPr>
        <p:txBody>
          <a:bodyPr/>
          <a:lstStyle/>
          <a:p>
            <a:pPr marL="0" indent="0" algn="ctr" defTabSz="339725">
              <a:spcBef>
                <a:spcPts val="0"/>
              </a:spcBef>
              <a:spcAft>
                <a:spcPts val="1200"/>
              </a:spcAft>
              <a:buNone/>
            </a:pPr>
            <a:r>
              <a:rPr lang="en-US" sz="3600" b="1" dirty="0">
                <a:solidFill>
                  <a:srgbClr val="0000CC"/>
                </a:solidFill>
              </a:rPr>
              <a:t>Matthew 5:18</a:t>
            </a:r>
          </a:p>
          <a:p>
            <a:pPr marL="0" indent="0" algn="just">
              <a:lnSpc>
                <a:spcPct val="100000"/>
              </a:lnSpc>
              <a:spcBef>
                <a:spcPts val="0"/>
              </a:spcBef>
              <a:spcAft>
                <a:spcPts val="1000"/>
              </a:spcAft>
              <a:buNone/>
            </a:pPr>
            <a:r>
              <a:rPr lang="en-US" sz="3200" dirty="0">
                <a:solidFill>
                  <a:srgbClr val="000000"/>
                </a:solidFill>
                <a:effectLst/>
                <a:ea typeface="Times New Roman" panose="02020603050405020304" pitchFamily="18" charset="0"/>
              </a:rPr>
              <a:t>“For truly I say to you, until heaven and earth pass away, </a:t>
            </a:r>
            <a:r>
              <a:rPr lang="en-US" sz="3200" b="1" u="sng" dirty="0">
                <a:solidFill>
                  <a:srgbClr val="006600"/>
                </a:solidFill>
              </a:rPr>
              <a:t>not the smallest letter or stroke shall pass from the Law</a:t>
            </a:r>
            <a:r>
              <a:rPr lang="en-US" sz="3200" b="1" dirty="0">
                <a:solidFill>
                  <a:srgbClr val="0000CC"/>
                </a:solidFill>
              </a:rPr>
              <a:t> </a:t>
            </a:r>
            <a:r>
              <a:rPr lang="en-US" sz="3200" b="1" u="sng" dirty="0">
                <a:solidFill>
                  <a:srgbClr val="0000CC"/>
                </a:solidFill>
              </a:rPr>
              <a:t>until all is accomplished</a:t>
            </a:r>
            <a:r>
              <a:rPr lang="en-US" sz="3200" dirty="0">
                <a:solidFill>
                  <a:srgbClr val="000000"/>
                </a:solidFill>
                <a:effectLst/>
                <a:ea typeface="Times New Roman" panose="02020603050405020304" pitchFamily="18" charset="0"/>
              </a:rPr>
              <a:t>.</a:t>
            </a:r>
            <a:endParaRPr lang="en-US" sz="3200" dirty="0">
              <a:effectLst/>
            </a:endParaRPr>
          </a:p>
        </p:txBody>
      </p:sp>
      <p:pic>
        <p:nvPicPr>
          <p:cNvPr id="5" name="Picture 4">
            <a:extLst>
              <a:ext uri="{FF2B5EF4-FFF2-40B4-BE49-F238E27FC236}">
                <a16:creationId xmlns:a16="http://schemas.microsoft.com/office/drawing/2014/main" id="{576CC32F-E131-4A13-99B9-BA321155A4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0168" y="2133600"/>
            <a:ext cx="3971665" cy="2926080"/>
          </a:xfrm>
          <a:prstGeom prst="rect">
            <a:avLst/>
          </a:prstGeom>
          <a:ln>
            <a:solidFill>
              <a:schemeClr val="tx1"/>
            </a:solidFill>
          </a:ln>
        </p:spPr>
      </p:pic>
    </p:spTree>
    <p:extLst>
      <p:ext uri="{BB962C8B-B14F-4D97-AF65-F5344CB8AC3E}">
        <p14:creationId xmlns:p14="http://schemas.microsoft.com/office/powerpoint/2010/main" val="2266171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547DC-FBAC-4734-AD32-469798A51BE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52752" y="1143000"/>
            <a:ext cx="6286499" cy="4572000"/>
          </a:xfrm>
          <a:prstGeom prst="rect">
            <a:avLst/>
          </a:prstGeom>
        </p:spPr>
      </p:pic>
      <p:sp>
        <p:nvSpPr>
          <p:cNvPr id="4" name="Text Box 4">
            <a:extLst>
              <a:ext uri="{FF2B5EF4-FFF2-40B4-BE49-F238E27FC236}">
                <a16:creationId xmlns:a16="http://schemas.microsoft.com/office/drawing/2014/main" id="{BE4E5B83-4EEB-423A-98B5-9AA69C342CF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spTree>
    <p:extLst>
      <p:ext uri="{BB962C8B-B14F-4D97-AF65-F5344CB8AC3E}">
        <p14:creationId xmlns:p14="http://schemas.microsoft.com/office/powerpoint/2010/main" val="1581168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28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980182" y="1143000"/>
            <a:ext cx="6621018" cy="502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Review </a:t>
            </a:r>
          </a:p>
          <a:p>
            <a:pPr marL="10287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Purpose, Aim, and Objective</a:t>
            </a:r>
          </a:p>
          <a:p>
            <a:pPr marL="10287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Session 27 – </a:t>
            </a:r>
            <a:r>
              <a:rPr lang="en-US" sz="3200" b="1" dirty="0">
                <a:solidFill>
                  <a:srgbClr val="000000"/>
                </a:solidFill>
                <a:latin typeface="Calibri" panose="020F0502020204030204" pitchFamily="34" charset="0"/>
                <a:cs typeface="Calibri" panose="020F0502020204030204" pitchFamily="34" charset="0"/>
              </a:rPr>
              <a:t>Matthew 5:11–18</a:t>
            </a:r>
            <a:endParaRPr lang="en-US" altLang="en-US" sz="3200" b="1" dirty="0">
              <a:solidFill>
                <a:srgbClr val="000000"/>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CC"/>
                </a:solidFill>
                <a:latin typeface="Calibri" panose="020F0502020204030204" pitchFamily="34" charset="0"/>
                <a:cs typeface="Calibri" panose="020F0502020204030204" pitchFamily="34" charset="0"/>
              </a:rPr>
              <a:t>Until Then – </a:t>
            </a:r>
            <a:r>
              <a:rPr lang="en-US" sz="3200" b="1" dirty="0">
                <a:solidFill>
                  <a:srgbClr val="0000CC"/>
                </a:solidFill>
                <a:latin typeface="Calibri" panose="020F0502020204030204" pitchFamily="34" charset="0"/>
                <a:cs typeface="Calibri" panose="020F0502020204030204" pitchFamily="34" charset="0"/>
              </a:rPr>
              <a:t>Matthew 5:19–20</a:t>
            </a:r>
          </a:p>
          <a:p>
            <a:pPr marL="1028700" lvl="2" indent="-452438" eaLnBrk="1" hangingPunct="1">
              <a:spcBef>
                <a:spcPts val="0"/>
              </a:spcBef>
              <a:spcAft>
                <a:spcPts val="1200"/>
              </a:spcAft>
              <a:buFont typeface="+mj-lt"/>
              <a:buAutoNum type="alphaUcPeriod"/>
              <a:tabLst>
                <a:tab pos="1939925" algn="l"/>
              </a:tabLst>
              <a:defRPr/>
            </a:pPr>
            <a:r>
              <a:rPr lang="en-US" sz="3200" b="1" u="sng" dirty="0">
                <a:solidFill>
                  <a:srgbClr val="0000CC"/>
                </a:solidFill>
                <a:latin typeface="Calibri" panose="020F0502020204030204" pitchFamily="34" charset="0"/>
                <a:cs typeface="Calibri" panose="020F0502020204030204" pitchFamily="34" charset="0"/>
              </a:rPr>
              <a:t>General Information</a:t>
            </a: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Concluding </a:t>
            </a:r>
            <a:r>
              <a:rPr lang="en-US" sz="3200" b="1" dirty="0">
                <a:solidFill>
                  <a:srgbClr val="000000"/>
                </a:solidFill>
                <a:latin typeface="Calibri" panose="020F0502020204030204" pitchFamily="34" charset="0"/>
                <a:cs typeface="Calibri" panose="020F0502020204030204" pitchFamily="34" charset="0"/>
              </a:rPr>
              <a:t>Observations</a:t>
            </a:r>
          </a:p>
          <a:p>
            <a:pPr marL="10287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Comparisons &amp; Contrasts</a:t>
            </a:r>
          </a:p>
        </p:txBody>
      </p:sp>
    </p:spTree>
    <p:extLst>
      <p:ext uri="{BB962C8B-B14F-4D97-AF65-F5344CB8AC3E}">
        <p14:creationId xmlns:p14="http://schemas.microsoft.com/office/powerpoint/2010/main" val="1197250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EA8340-12C3-4D02-A90A-06FBE30FCB2C}"/>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5105400"/>
          </a:xfrm>
        </p:spPr>
        <p:txBody>
          <a:bodyPr>
            <a:noAutofit/>
          </a:bodyPr>
          <a:lstStyle/>
          <a:p>
            <a:pPr marL="0" indent="0" algn="ctr" defTabSz="339725">
              <a:lnSpc>
                <a:spcPct val="100000"/>
              </a:lnSpc>
              <a:spcBef>
                <a:spcPts val="0"/>
              </a:spcBef>
              <a:spcAft>
                <a:spcPts val="1200"/>
              </a:spcAft>
              <a:buNone/>
            </a:pPr>
            <a:r>
              <a:rPr lang="en-US" sz="3600" b="1" dirty="0">
                <a:solidFill>
                  <a:srgbClr val="0000CC"/>
                </a:solidFill>
              </a:rPr>
              <a:t>Matthew 5:19-20</a:t>
            </a:r>
          </a:p>
          <a:p>
            <a:pPr marL="0" indent="0" algn="just">
              <a:lnSpc>
                <a:spcPct val="100000"/>
              </a:lnSpc>
              <a:spcBef>
                <a:spcPts val="0"/>
              </a:spcBef>
              <a:spcAft>
                <a:spcPts val="1000"/>
              </a:spcAft>
              <a:buNone/>
            </a:pPr>
            <a:r>
              <a:rPr lang="en-US" sz="3200" baseline="30000" dirty="0"/>
              <a:t>19</a:t>
            </a:r>
            <a:r>
              <a:rPr lang="en-US" sz="3200" dirty="0"/>
              <a:t> “Whoever then annuls one of the least of these commandments, and teaches others </a:t>
            </a:r>
            <a:r>
              <a:rPr lang="en-US" sz="3200" i="1" dirty="0"/>
              <a:t>to do</a:t>
            </a:r>
            <a:r>
              <a:rPr lang="en-US" sz="3200" dirty="0"/>
              <a:t> the same, shall be called least in the kingdom of heaven; but whoever keeps and teaches </a:t>
            </a:r>
            <a:r>
              <a:rPr lang="en-US" sz="3200" i="1" dirty="0"/>
              <a:t>them,</a:t>
            </a:r>
            <a:r>
              <a:rPr lang="en-US" sz="3200" dirty="0"/>
              <a:t> he shall be called great in the kingdom of heaven. </a:t>
            </a:r>
            <a:r>
              <a:rPr lang="en-US" sz="3200" baseline="30000" dirty="0"/>
              <a:t>20</a:t>
            </a:r>
            <a:r>
              <a:rPr lang="en-US" sz="3200" dirty="0"/>
              <a:t> “For I say to you that unless your righteousness surpasses </a:t>
            </a:r>
            <a:r>
              <a:rPr lang="en-US" sz="3200" i="1" dirty="0"/>
              <a:t>that</a:t>
            </a:r>
            <a:r>
              <a:rPr lang="en-US" sz="3200" dirty="0"/>
              <a:t> of the scribes and Pharisees, you will not enter the kingdom of heaven. </a:t>
            </a:r>
          </a:p>
        </p:txBody>
      </p:sp>
    </p:spTree>
    <p:extLst>
      <p:ext uri="{BB962C8B-B14F-4D97-AF65-F5344CB8AC3E}">
        <p14:creationId xmlns:p14="http://schemas.microsoft.com/office/powerpoint/2010/main" val="3382579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EA8340-12C3-4D02-A90A-06FBE30FCB2C}"/>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5105400"/>
          </a:xfrm>
        </p:spPr>
        <p:txBody>
          <a:bodyPr>
            <a:noAutofit/>
          </a:bodyPr>
          <a:lstStyle/>
          <a:p>
            <a:pPr marL="0" indent="0" algn="ctr" defTabSz="339725">
              <a:lnSpc>
                <a:spcPct val="100000"/>
              </a:lnSpc>
              <a:spcBef>
                <a:spcPts val="0"/>
              </a:spcBef>
              <a:spcAft>
                <a:spcPts val="1200"/>
              </a:spcAft>
              <a:buNone/>
            </a:pPr>
            <a:r>
              <a:rPr lang="en-US" sz="3600" b="1" dirty="0">
                <a:solidFill>
                  <a:srgbClr val="0000CC"/>
                </a:solidFill>
              </a:rPr>
              <a:t>Matthew 5:19</a:t>
            </a:r>
          </a:p>
          <a:p>
            <a:pPr marL="0" indent="0" algn="just">
              <a:lnSpc>
                <a:spcPct val="100000"/>
              </a:lnSpc>
              <a:spcBef>
                <a:spcPts val="0"/>
              </a:spcBef>
              <a:spcAft>
                <a:spcPts val="1000"/>
              </a:spcAft>
              <a:buNone/>
            </a:pPr>
            <a:r>
              <a:rPr lang="en-US" sz="3200" baseline="30000" dirty="0"/>
              <a:t>19</a:t>
            </a:r>
            <a:r>
              <a:rPr lang="en-US" sz="3200" dirty="0"/>
              <a:t> “</a:t>
            </a:r>
            <a:r>
              <a:rPr lang="en-US" sz="3200" b="1" u="sng" dirty="0">
                <a:solidFill>
                  <a:srgbClr val="0000CC"/>
                </a:solidFill>
              </a:rPr>
              <a:t>Whoever then annuls</a:t>
            </a:r>
            <a:r>
              <a:rPr lang="en-US" sz="3200" dirty="0"/>
              <a:t> one of the least of these commandments, </a:t>
            </a:r>
            <a:r>
              <a:rPr lang="en-US" sz="3200" b="1" u="sng" dirty="0">
                <a:solidFill>
                  <a:srgbClr val="0000CC"/>
                </a:solidFill>
              </a:rPr>
              <a:t>and teaches others </a:t>
            </a:r>
            <a:r>
              <a:rPr lang="en-US" sz="3200" b="1" i="1" u="sng" dirty="0">
                <a:solidFill>
                  <a:srgbClr val="0000CC"/>
                </a:solidFill>
              </a:rPr>
              <a:t>to do </a:t>
            </a:r>
            <a:r>
              <a:rPr lang="en-US" sz="3200" b="1" u="sng" dirty="0">
                <a:solidFill>
                  <a:srgbClr val="0000CC"/>
                </a:solidFill>
              </a:rPr>
              <a:t>the same</a:t>
            </a:r>
            <a:r>
              <a:rPr lang="en-US" sz="3200" dirty="0"/>
              <a:t>, shall be called </a:t>
            </a:r>
            <a:r>
              <a:rPr lang="en-US" sz="3200" b="1" u="sng" dirty="0">
                <a:solidFill>
                  <a:srgbClr val="0000CC"/>
                </a:solidFill>
              </a:rPr>
              <a:t>least</a:t>
            </a:r>
            <a:r>
              <a:rPr lang="en-US" sz="3200" dirty="0"/>
              <a:t> in the kingdom of heaven; but </a:t>
            </a:r>
            <a:r>
              <a:rPr lang="en-US" sz="3200" b="1" u="sng" dirty="0">
                <a:solidFill>
                  <a:srgbClr val="0000CC"/>
                </a:solidFill>
              </a:rPr>
              <a:t>whoever keeps and teaches </a:t>
            </a:r>
            <a:r>
              <a:rPr lang="en-US" sz="3200" b="1" i="1" u="sng" dirty="0">
                <a:solidFill>
                  <a:srgbClr val="0000CC"/>
                </a:solidFill>
              </a:rPr>
              <a:t>them</a:t>
            </a:r>
            <a:r>
              <a:rPr lang="en-US" sz="3200" i="1" dirty="0"/>
              <a:t>,</a:t>
            </a:r>
            <a:r>
              <a:rPr lang="en-US" sz="3200" dirty="0"/>
              <a:t> he shall be called </a:t>
            </a:r>
            <a:r>
              <a:rPr lang="en-US" sz="3200" b="1" u="sng" dirty="0">
                <a:solidFill>
                  <a:srgbClr val="0000CC"/>
                </a:solidFill>
              </a:rPr>
              <a:t>great</a:t>
            </a:r>
            <a:r>
              <a:rPr lang="en-US" sz="3200" dirty="0"/>
              <a:t> in the kingdom of heaven. </a:t>
            </a:r>
          </a:p>
        </p:txBody>
      </p:sp>
      <p:pic>
        <p:nvPicPr>
          <p:cNvPr id="4" name="Picture 3">
            <a:extLst>
              <a:ext uri="{FF2B5EF4-FFF2-40B4-BE49-F238E27FC236}">
                <a16:creationId xmlns:a16="http://schemas.microsoft.com/office/drawing/2014/main" id="{1B70FC2D-4A65-49E4-B1BB-C82A285244BE}"/>
              </a:ext>
            </a:extLst>
          </p:cNvPr>
          <p:cNvPicPr>
            <a:picLocks noChangeAspect="1"/>
          </p:cNvPicPr>
          <p:nvPr/>
        </p:nvPicPr>
        <p:blipFill>
          <a:blip r:embed="rId4"/>
          <a:stretch>
            <a:fillRect/>
          </a:stretch>
        </p:blipFill>
        <p:spPr>
          <a:xfrm>
            <a:off x="4099794" y="3124200"/>
            <a:ext cx="3992412" cy="2011680"/>
          </a:xfrm>
          <a:prstGeom prst="rect">
            <a:avLst/>
          </a:prstGeom>
        </p:spPr>
      </p:pic>
    </p:spTree>
    <p:extLst>
      <p:ext uri="{BB962C8B-B14F-4D97-AF65-F5344CB8AC3E}">
        <p14:creationId xmlns:p14="http://schemas.microsoft.com/office/powerpoint/2010/main" val="430891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6EA72E97-48C6-491C-9C7C-8B2630B27DA0}"/>
              </a:ext>
            </a:extLst>
          </p:cNvPr>
          <p:cNvSpPr>
            <a:spLocks noGrp="1" noChangeArrowheads="1"/>
          </p:cNvSpPr>
          <p:nvPr>
            <p:ph sz="half" idx="1"/>
          </p:nvPr>
        </p:nvSpPr>
        <p:spPr>
          <a:xfrm>
            <a:off x="609600" y="1981200"/>
            <a:ext cx="10972800" cy="2209800"/>
          </a:xfrm>
        </p:spPr>
        <p:txBody>
          <a:bodyPr>
            <a:normAutofit lnSpcReduction="10000"/>
          </a:bodyPr>
          <a:lstStyle/>
          <a:p>
            <a:pPr marL="457200" indent="-457200" algn="just">
              <a:lnSpc>
                <a:spcPct val="110000"/>
              </a:lnSpc>
            </a:pPr>
            <a:r>
              <a:rPr lang="en-US" altLang="en-US" sz="3200" dirty="0"/>
              <a:t>V. 19 stresses the importance of True Righteousness as revealed by how an Israelite views and treats the Law.</a:t>
            </a:r>
          </a:p>
          <a:p>
            <a:pPr marL="457200" indent="-457200" algn="just">
              <a:lnSpc>
                <a:spcPct val="110000"/>
              </a:lnSpc>
            </a:pPr>
            <a:r>
              <a:rPr lang="en-US" altLang="en-US" sz="3200" dirty="0"/>
              <a:t>In Mark’s Gospel Jesus focuses on what He means by this when He targets Pharisaical Judaism (Mark 7:9; 13). </a:t>
            </a:r>
          </a:p>
        </p:txBody>
      </p:sp>
      <p:pic>
        <p:nvPicPr>
          <p:cNvPr id="23561" name="Picture 9" descr="Scribe_Hebrew">
            <a:extLst>
              <a:ext uri="{FF2B5EF4-FFF2-40B4-BE49-F238E27FC236}">
                <a16:creationId xmlns:a16="http://schemas.microsoft.com/office/drawing/2014/main" id="{D517800A-377F-4FDF-876E-A256DCDF61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6929" y="4343400"/>
            <a:ext cx="2558142" cy="2286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1">
            <a:extLst>
              <a:ext uri="{FF2B5EF4-FFF2-40B4-BE49-F238E27FC236}">
                <a16:creationId xmlns:a16="http://schemas.microsoft.com/office/drawing/2014/main" id="{1CD7B2BB-BC01-4443-B147-3126A7C878BD}"/>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Surpassing Righteousness &amp; Kingdom Entry </a:t>
            </a:r>
          </a:p>
          <a:p>
            <a:r>
              <a:rPr lang="en-US" altLang="en-US" sz="2400" b="1" dirty="0">
                <a:solidFill>
                  <a:srgbClr val="0000CC"/>
                </a:solidFill>
                <a:latin typeface="Calibri" panose="020F0502020204030204" pitchFamily="34" charset="0"/>
                <a:cs typeface="Calibri" panose="020F0502020204030204" pitchFamily="34" charset="0"/>
              </a:rPr>
              <a:t>Matthew 5:19</a:t>
            </a:r>
          </a:p>
        </p:txBody>
      </p:sp>
      <p:sp>
        <p:nvSpPr>
          <p:cNvPr id="3" name="Text Box 4">
            <a:extLst>
              <a:ext uri="{FF2B5EF4-FFF2-40B4-BE49-F238E27FC236}">
                <a16:creationId xmlns:a16="http://schemas.microsoft.com/office/drawing/2014/main" id="{3D60D8CE-3F6A-4AAC-9E56-030AF2B0BC4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F1403-8B1D-438E-898F-FDF79656542D}"/>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5105400"/>
          </a:xfrm>
        </p:spPr>
        <p:txBody>
          <a:bodyPr/>
          <a:lstStyle/>
          <a:p>
            <a:pPr marL="0" indent="0" algn="ctr" defTabSz="339725">
              <a:lnSpc>
                <a:spcPct val="100000"/>
              </a:lnSpc>
              <a:spcBef>
                <a:spcPts val="0"/>
              </a:spcBef>
              <a:spcAft>
                <a:spcPts val="1200"/>
              </a:spcAft>
              <a:buNone/>
            </a:pPr>
            <a:r>
              <a:rPr lang="en-US" sz="3600" b="1" dirty="0">
                <a:solidFill>
                  <a:srgbClr val="0000CC"/>
                </a:solidFill>
              </a:rPr>
              <a:t>Mark 7:9; 13</a:t>
            </a:r>
          </a:p>
          <a:p>
            <a:pPr marL="0" indent="0" algn="just">
              <a:lnSpc>
                <a:spcPct val="100000"/>
              </a:lnSpc>
              <a:spcBef>
                <a:spcPts val="0"/>
              </a:spcBef>
              <a:spcAft>
                <a:spcPts val="1000"/>
              </a:spcAft>
              <a:buNone/>
            </a:pPr>
            <a:r>
              <a:rPr lang="en-US" sz="3200" baseline="30000" dirty="0"/>
              <a:t>9</a:t>
            </a:r>
            <a:r>
              <a:rPr lang="en-US" sz="3200" dirty="0"/>
              <a:t> [Jesus] was also saying to them, “You are experts at </a:t>
            </a:r>
            <a:r>
              <a:rPr lang="en-US" sz="3200" b="1" u="sng" dirty="0">
                <a:solidFill>
                  <a:srgbClr val="C00000"/>
                </a:solidFill>
              </a:rPr>
              <a:t>setting aside</a:t>
            </a:r>
            <a:r>
              <a:rPr lang="en-US" sz="3200" b="1" dirty="0">
                <a:solidFill>
                  <a:srgbClr val="CC00FF"/>
                </a:solidFill>
              </a:rPr>
              <a:t> </a:t>
            </a:r>
            <a:r>
              <a:rPr lang="en-US" sz="3200" b="1" u="sng" dirty="0">
                <a:solidFill>
                  <a:srgbClr val="0000CC"/>
                </a:solidFill>
                <a:highlight>
                  <a:srgbClr val="FFFF00"/>
                </a:highlight>
              </a:rPr>
              <a:t>the commandment of God</a:t>
            </a:r>
            <a:r>
              <a:rPr lang="en-US" sz="3200" dirty="0"/>
              <a:t> in order to keep </a:t>
            </a:r>
            <a:r>
              <a:rPr lang="en-US" sz="3200" b="1" u="sng" dirty="0">
                <a:solidFill>
                  <a:srgbClr val="0000CC"/>
                </a:solidFill>
                <a:highlight>
                  <a:srgbClr val="FF66FF"/>
                </a:highlight>
              </a:rPr>
              <a:t>your tradition</a:t>
            </a:r>
            <a:r>
              <a:rPr lang="en-US" sz="3200" dirty="0"/>
              <a:t>… </a:t>
            </a:r>
            <a:r>
              <a:rPr lang="en-US" sz="3200" baseline="30000" dirty="0"/>
              <a:t>13</a:t>
            </a:r>
            <a:r>
              <a:rPr lang="en-US" sz="3200" dirty="0"/>
              <a:t> </a:t>
            </a:r>
            <a:r>
              <a:rPr lang="en-US" sz="3200" i="1" dirty="0"/>
              <a:t>thus</a:t>
            </a:r>
            <a:r>
              <a:rPr lang="en-US" sz="3200" dirty="0"/>
              <a:t> </a:t>
            </a:r>
            <a:r>
              <a:rPr lang="en-US" sz="3200" b="1" u="sng" dirty="0">
                <a:solidFill>
                  <a:srgbClr val="C00000"/>
                </a:solidFill>
              </a:rPr>
              <a:t>invalidating</a:t>
            </a:r>
            <a:r>
              <a:rPr lang="en-US" sz="3200" b="1" dirty="0">
                <a:solidFill>
                  <a:srgbClr val="0000CC"/>
                </a:solidFill>
              </a:rPr>
              <a:t> </a:t>
            </a:r>
            <a:r>
              <a:rPr lang="en-US" sz="3200" b="1" u="sng" dirty="0">
                <a:solidFill>
                  <a:srgbClr val="0000CC"/>
                </a:solidFill>
              </a:rPr>
              <a:t>the word of God by your tradition</a:t>
            </a:r>
            <a:r>
              <a:rPr lang="en-US" sz="3200" dirty="0"/>
              <a:t> which you have handed down; and you do many things such as that.” </a:t>
            </a:r>
          </a:p>
          <a:p>
            <a:pPr marL="0" indent="0" algn="just">
              <a:lnSpc>
                <a:spcPct val="115000"/>
              </a:lnSpc>
              <a:spcBef>
                <a:spcPts val="0"/>
              </a:spcBef>
              <a:spcAft>
                <a:spcPts val="1000"/>
              </a:spcAft>
              <a:buNone/>
            </a:pPr>
            <a:endParaRPr lang="en-US" sz="3000" dirty="0"/>
          </a:p>
          <a:p>
            <a:pPr marL="0" indent="0" algn="just">
              <a:spcBef>
                <a:spcPts val="0"/>
              </a:spcBef>
              <a:spcAft>
                <a:spcPts val="1000"/>
              </a:spcAft>
              <a:buNone/>
            </a:pPr>
            <a:endParaRPr lang="en-US" sz="3000" dirty="0">
              <a:solidFill>
                <a:srgbClr val="000000"/>
              </a:solidFill>
              <a:ea typeface="Times New Roman" panose="02020603050405020304" pitchFamily="18" charset="0"/>
            </a:endParaRPr>
          </a:p>
        </p:txBody>
      </p:sp>
      <p:pic>
        <p:nvPicPr>
          <p:cNvPr id="8" name="Picture 7">
            <a:extLst>
              <a:ext uri="{FF2B5EF4-FFF2-40B4-BE49-F238E27FC236}">
                <a16:creationId xmlns:a16="http://schemas.microsoft.com/office/drawing/2014/main" id="{F6269085-7AC5-41B6-94A8-BCEE8E1C7042}"/>
              </a:ext>
            </a:extLst>
          </p:cNvPr>
          <p:cNvPicPr>
            <a:picLocks noChangeAspect="1"/>
          </p:cNvPicPr>
          <p:nvPr/>
        </p:nvPicPr>
        <p:blipFill>
          <a:blip r:embed="rId4"/>
          <a:stretch>
            <a:fillRect/>
          </a:stretch>
        </p:blipFill>
        <p:spPr>
          <a:xfrm>
            <a:off x="4099794" y="3124200"/>
            <a:ext cx="3992412" cy="2011680"/>
          </a:xfrm>
          <a:prstGeom prst="rect">
            <a:avLst/>
          </a:prstGeom>
        </p:spPr>
      </p:pic>
    </p:spTree>
    <p:extLst>
      <p:ext uri="{BB962C8B-B14F-4D97-AF65-F5344CB8AC3E}">
        <p14:creationId xmlns:p14="http://schemas.microsoft.com/office/powerpoint/2010/main" val="32314238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38A5C-90DD-4BC4-B92B-42922B635A89}"/>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3048000"/>
          </a:xfrm>
        </p:spPr>
        <p:txBody>
          <a:bodyPr/>
          <a:lstStyle/>
          <a:p>
            <a:pPr marL="0" indent="0" algn="ctr" defTabSz="339725">
              <a:lnSpc>
                <a:spcPct val="100000"/>
              </a:lnSpc>
              <a:spcBef>
                <a:spcPts val="0"/>
              </a:spcBef>
              <a:spcAft>
                <a:spcPts val="1200"/>
              </a:spcAft>
              <a:buNone/>
            </a:pPr>
            <a:r>
              <a:rPr lang="en-US" sz="3600" b="1" dirty="0">
                <a:solidFill>
                  <a:srgbClr val="0000CC"/>
                </a:solidFill>
              </a:rPr>
              <a:t>Matthew 5:20</a:t>
            </a:r>
          </a:p>
          <a:p>
            <a:pPr marL="0" indent="0" algn="just">
              <a:lnSpc>
                <a:spcPct val="100000"/>
              </a:lnSpc>
              <a:spcBef>
                <a:spcPts val="0"/>
              </a:spcBef>
              <a:spcAft>
                <a:spcPts val="1000"/>
              </a:spcAft>
              <a:buNone/>
            </a:pPr>
            <a:r>
              <a:rPr lang="en-US" sz="3200" baseline="30000" dirty="0">
                <a:solidFill>
                  <a:srgbClr val="000000"/>
                </a:solidFill>
                <a:ea typeface="Times New Roman" panose="02020603050405020304" pitchFamily="18" charset="0"/>
              </a:rPr>
              <a:t>20</a:t>
            </a:r>
            <a:r>
              <a:rPr lang="en-US" sz="3200" dirty="0">
                <a:solidFill>
                  <a:srgbClr val="000000"/>
                </a:solidFill>
                <a:ea typeface="Times New Roman" panose="02020603050405020304" pitchFamily="18" charset="0"/>
              </a:rPr>
              <a:t> “For I say to you that </a:t>
            </a:r>
            <a:r>
              <a:rPr lang="en-US" sz="3200" b="1" u="sng" dirty="0">
                <a:solidFill>
                  <a:srgbClr val="0000CC"/>
                </a:solidFill>
              </a:rPr>
              <a:t>unless your righteousness surpasses </a:t>
            </a:r>
            <a:r>
              <a:rPr lang="en-US" sz="3200" b="1" i="1" u="sng" dirty="0">
                <a:solidFill>
                  <a:srgbClr val="0000CC"/>
                </a:solidFill>
              </a:rPr>
              <a:t>that</a:t>
            </a:r>
            <a:r>
              <a:rPr lang="en-US" sz="3200" b="1" u="sng" dirty="0">
                <a:solidFill>
                  <a:srgbClr val="0000CC"/>
                </a:solidFill>
              </a:rPr>
              <a:t> of the scribes and Pharisees</a:t>
            </a:r>
            <a:r>
              <a:rPr lang="en-US" sz="3200" dirty="0">
                <a:solidFill>
                  <a:srgbClr val="000000"/>
                </a:solidFill>
              </a:rPr>
              <a:t>, you will not enter the kingdom of heaven.</a:t>
            </a:r>
          </a:p>
        </p:txBody>
      </p:sp>
      <p:pic>
        <p:nvPicPr>
          <p:cNvPr id="8" name="Picture 7">
            <a:extLst>
              <a:ext uri="{FF2B5EF4-FFF2-40B4-BE49-F238E27FC236}">
                <a16:creationId xmlns:a16="http://schemas.microsoft.com/office/drawing/2014/main" id="{B3A66DB7-3125-4F2D-81B9-A547981D24F6}"/>
              </a:ext>
            </a:extLst>
          </p:cNvPr>
          <p:cNvPicPr>
            <a:picLocks noChangeAspect="1"/>
          </p:cNvPicPr>
          <p:nvPr/>
        </p:nvPicPr>
        <p:blipFill>
          <a:blip r:embed="rId4"/>
          <a:stretch>
            <a:fillRect/>
          </a:stretch>
        </p:blipFill>
        <p:spPr>
          <a:xfrm>
            <a:off x="4099794" y="3124200"/>
            <a:ext cx="3992412" cy="2011680"/>
          </a:xfrm>
          <a:prstGeom prst="rect">
            <a:avLst/>
          </a:prstGeom>
        </p:spPr>
      </p:pic>
    </p:spTree>
    <p:extLst>
      <p:ext uri="{BB962C8B-B14F-4D97-AF65-F5344CB8AC3E}">
        <p14:creationId xmlns:p14="http://schemas.microsoft.com/office/powerpoint/2010/main" val="32625270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a:extLst>
              <a:ext uri="{FF2B5EF4-FFF2-40B4-BE49-F238E27FC236}">
                <a16:creationId xmlns:a16="http://schemas.microsoft.com/office/drawing/2014/main" id="{553507BB-6F2F-46C2-9EB0-BE3002735FBB}"/>
              </a:ext>
            </a:extLst>
          </p:cNvPr>
          <p:cNvSpPr>
            <a:spLocks noGrp="1" noChangeArrowheads="1"/>
          </p:cNvSpPr>
          <p:nvPr>
            <p:ph sz="half" idx="1"/>
          </p:nvPr>
        </p:nvSpPr>
        <p:spPr>
          <a:xfrm>
            <a:off x="3581400" y="1981200"/>
            <a:ext cx="8001000" cy="2819400"/>
          </a:xfrm>
        </p:spPr>
        <p:txBody>
          <a:bodyPr>
            <a:normAutofit/>
          </a:bodyPr>
          <a:lstStyle/>
          <a:p>
            <a:pPr marL="457200" indent="-457200" algn="just">
              <a:lnSpc>
                <a:spcPct val="100000"/>
              </a:lnSpc>
            </a:pPr>
            <a:r>
              <a:rPr lang="en-US" altLang="en-US" sz="3200" dirty="0"/>
              <a:t>Verse 20 calls the Israelite back to the standard of righteousness taught in the Old Testament and by Jesus, regarding the Law of Moses, a standard that </a:t>
            </a:r>
            <a:r>
              <a:rPr lang="en-US" altLang="en-US" sz="3200" b="1" u="sng" dirty="0">
                <a:solidFill>
                  <a:srgbClr val="0000CC"/>
                </a:solidFill>
              </a:rPr>
              <a:t>exceeds</a:t>
            </a:r>
            <a:r>
              <a:rPr lang="en-US" altLang="en-US" sz="3200" dirty="0"/>
              <a:t> that of Pharisaical Judaism.  </a:t>
            </a:r>
          </a:p>
        </p:txBody>
      </p:sp>
      <p:sp>
        <p:nvSpPr>
          <p:cNvPr id="3" name="Rectangle 11">
            <a:extLst>
              <a:ext uri="{FF2B5EF4-FFF2-40B4-BE49-F238E27FC236}">
                <a16:creationId xmlns:a16="http://schemas.microsoft.com/office/drawing/2014/main" id="{C91A8DBF-C450-413C-A63E-4E8CB6B29430}"/>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Surpassing Righteousness &amp; Kingdom Entry  </a:t>
            </a:r>
          </a:p>
          <a:p>
            <a:r>
              <a:rPr lang="en-US" altLang="en-US" sz="2400" b="1" dirty="0">
                <a:solidFill>
                  <a:srgbClr val="0000CC"/>
                </a:solidFill>
                <a:latin typeface="Calibri" panose="020F0502020204030204" pitchFamily="34" charset="0"/>
                <a:cs typeface="Calibri" panose="020F0502020204030204" pitchFamily="34" charset="0"/>
              </a:rPr>
              <a:t>Matthew 5:20</a:t>
            </a:r>
          </a:p>
        </p:txBody>
      </p:sp>
      <p:sp>
        <p:nvSpPr>
          <p:cNvPr id="4" name="Text Box 4">
            <a:extLst>
              <a:ext uri="{FF2B5EF4-FFF2-40B4-BE49-F238E27FC236}">
                <a16:creationId xmlns:a16="http://schemas.microsoft.com/office/drawing/2014/main" id="{42334E41-1C2E-45C3-BE1C-1AE90B83C58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pic>
        <p:nvPicPr>
          <p:cNvPr id="2" name="Picture 1">
            <a:extLst>
              <a:ext uri="{FF2B5EF4-FFF2-40B4-BE49-F238E27FC236}">
                <a16:creationId xmlns:a16="http://schemas.microsoft.com/office/drawing/2014/main" id="{53294609-177E-44B6-8D11-378B43D4DB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000" r="23000"/>
          <a:stretch/>
        </p:blipFill>
        <p:spPr>
          <a:xfrm>
            <a:off x="609600" y="2133600"/>
            <a:ext cx="2743200" cy="3200399"/>
          </a:xfrm>
          <a:prstGeom prst="rect">
            <a:avLst/>
          </a:prstGeom>
        </p:spPr>
      </p:pic>
      <p:pic>
        <p:nvPicPr>
          <p:cNvPr id="5" name="Picture 4">
            <a:extLst>
              <a:ext uri="{FF2B5EF4-FFF2-40B4-BE49-F238E27FC236}">
                <a16:creationId xmlns:a16="http://schemas.microsoft.com/office/drawing/2014/main" id="{EE30BF07-4A03-43D3-AA37-649F579A6B9B}"/>
              </a:ext>
            </a:extLst>
          </p:cNvPr>
          <p:cNvPicPr>
            <a:picLocks noChangeAspect="1"/>
          </p:cNvPicPr>
          <p:nvPr/>
        </p:nvPicPr>
        <p:blipFill>
          <a:blip r:embed="rId4"/>
          <a:stretch>
            <a:fillRect/>
          </a:stretch>
        </p:blipFill>
        <p:spPr>
          <a:xfrm>
            <a:off x="5767167" y="4785360"/>
            <a:ext cx="3629466" cy="18288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descr="shocked 2">
            <a:extLst>
              <a:ext uri="{FF2B5EF4-FFF2-40B4-BE49-F238E27FC236}">
                <a16:creationId xmlns:a16="http://schemas.microsoft.com/office/drawing/2014/main" id="{3D0EC279-29AE-4674-B2A7-C5C2F530DD8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7924" y="2209800"/>
            <a:ext cx="2774475"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42342" name="Text Box 6">
            <a:extLst>
              <a:ext uri="{FF2B5EF4-FFF2-40B4-BE49-F238E27FC236}">
                <a16:creationId xmlns:a16="http://schemas.microsoft.com/office/drawing/2014/main" id="{6C7AEE7A-AE01-4F31-AEDE-69B923F5DBA9}"/>
              </a:ext>
            </a:extLst>
          </p:cNvPr>
          <p:cNvSpPr txBox="1">
            <a:spLocks noChangeArrowheads="1"/>
          </p:cNvSpPr>
          <p:nvPr/>
        </p:nvSpPr>
        <p:spPr bwMode="auto">
          <a:xfrm>
            <a:off x="609600" y="2060542"/>
            <a:ext cx="8000999" cy="1569660"/>
          </a:xfrm>
          <a:prstGeom prst="rect">
            <a:avLst/>
          </a:prstGeom>
          <a:noFill/>
          <a:ln w="38100">
            <a:noFill/>
            <a:miter lim="800000"/>
            <a:headEnd/>
            <a:tailEnd/>
          </a:ln>
          <a:effectLst/>
        </p:spPr>
        <p:txBody>
          <a:bodyPr wrap="square">
            <a:spAutoFit/>
          </a:bodyPr>
          <a:lstStyle/>
          <a:p>
            <a:pPr marL="457200" indent="-457200" algn="just">
              <a:spcBef>
                <a:spcPts val="1000"/>
              </a:spcBef>
              <a:buFont typeface="Arial" panose="020B0604020202020204" pitchFamily="34" charset="0"/>
              <a:buChar char="•"/>
            </a:pPr>
            <a:r>
              <a:rPr lang="en-US" altLang="en-US" sz="3200" dirty="0">
                <a:latin typeface="+mn-lt"/>
                <a:cs typeface="+mn-cs"/>
              </a:rPr>
              <a:t>Christ reveals a shocking and astounding revelation to His Jewish audience: </a:t>
            </a:r>
            <a:r>
              <a:rPr lang="en-US" altLang="en-US" sz="3200" b="1" u="sng" dirty="0">
                <a:solidFill>
                  <a:srgbClr val="0000CC"/>
                </a:solidFill>
                <a:latin typeface="+mn-lt"/>
                <a:cs typeface="+mn-cs"/>
              </a:rPr>
              <a:t>Not every Jew would enter the Coming Kingdom!</a:t>
            </a:r>
          </a:p>
        </p:txBody>
      </p:sp>
      <p:sp>
        <p:nvSpPr>
          <p:cNvPr id="3" name="Rectangle 11">
            <a:extLst>
              <a:ext uri="{FF2B5EF4-FFF2-40B4-BE49-F238E27FC236}">
                <a16:creationId xmlns:a16="http://schemas.microsoft.com/office/drawing/2014/main" id="{87123D6A-0BF2-40AA-A129-94C5C448ED43}"/>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Surpassing Righteousness &amp; Kingdom Entry </a:t>
            </a:r>
          </a:p>
          <a:p>
            <a:r>
              <a:rPr lang="en-US" altLang="en-US" sz="2400" b="1" dirty="0">
                <a:solidFill>
                  <a:srgbClr val="0000CC"/>
                </a:solidFill>
                <a:latin typeface="Calibri" panose="020F0502020204030204" pitchFamily="34" charset="0"/>
                <a:cs typeface="Calibri" panose="020F0502020204030204" pitchFamily="34" charset="0"/>
              </a:rPr>
              <a:t>Matthew 5:20</a:t>
            </a:r>
          </a:p>
        </p:txBody>
      </p:sp>
      <p:sp>
        <p:nvSpPr>
          <p:cNvPr id="4" name="Text Box 4">
            <a:extLst>
              <a:ext uri="{FF2B5EF4-FFF2-40B4-BE49-F238E27FC236}">
                <a16:creationId xmlns:a16="http://schemas.microsoft.com/office/drawing/2014/main" id="{1715A7BC-A517-429C-A75A-BBB88642478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defRPr/>
            </a:pPr>
            <a:r>
              <a:rPr lang="en-US" altLang="en-US" sz="2800" dirty="0">
                <a:solidFill>
                  <a:srgbClr val="000000"/>
                </a:solidFill>
                <a:latin typeface="Calibri" panose="020F0502020204030204" pitchFamily="34" charset="0"/>
                <a:cs typeface="Calibri" panose="020F0502020204030204" pitchFamily="34" charset="0"/>
              </a:rPr>
              <a:t>In Romans 7 we have a man renewed by the Spirit of God, but </a:t>
            </a:r>
            <a:r>
              <a:rPr lang="en-US" altLang="en-US" sz="2800" b="1" i="1" u="sng" dirty="0">
                <a:solidFill>
                  <a:srgbClr val="C00000"/>
                </a:solidFill>
                <a:latin typeface="Calibri" panose="020F0502020204030204" pitchFamily="34" charset="0"/>
                <a:cs typeface="Calibri" panose="020F0502020204030204" pitchFamily="34" charset="0"/>
              </a:rPr>
              <a:t>struggling under law</a:t>
            </a:r>
            <a:r>
              <a:rPr lang="en-US" altLang="en-US" sz="2800" b="1" i="1" dirty="0">
                <a:solidFill>
                  <a:srgbClr val="C00000"/>
                </a:solidFill>
                <a:latin typeface="Calibri" panose="020F0502020204030204" pitchFamily="34" charset="0"/>
                <a:cs typeface="Calibri" panose="020F0502020204030204" pitchFamily="34" charset="0"/>
              </a:rPr>
              <a:t>,</a:t>
            </a:r>
            <a:r>
              <a:rPr lang="en-US" altLang="en-US" sz="2800" b="1" i="1" dirty="0">
                <a:solidFill>
                  <a:srgbClr val="0000CC"/>
                </a:solidFill>
                <a:latin typeface="Calibri" panose="020F0502020204030204" pitchFamily="34" charset="0"/>
                <a:cs typeface="Calibri" panose="020F0502020204030204" pitchFamily="34" charset="0"/>
              </a:rPr>
              <a:t> hoping thereby to subdue or find deliverance from the power of the old Adamic nature</a:t>
            </a:r>
            <a:r>
              <a:rPr lang="en-US" altLang="en-US" sz="2800" dirty="0">
                <a:solidFill>
                  <a:srgbClr val="000000"/>
                </a:solidFill>
                <a:latin typeface="Calibri" panose="020F0502020204030204" pitchFamily="34" charset="0"/>
                <a:cs typeface="Calibri" panose="020F0502020204030204" pitchFamily="34" charset="0"/>
              </a:rPr>
              <a:t>. In chapter 8 we have God’s way of deliverance through the death and resurrection of Christ with which the believer is </a:t>
            </a:r>
            <a:r>
              <a:rPr lang="en-US" altLang="en-US" sz="2800" b="1" i="1" u="sng" dirty="0">
                <a:solidFill>
                  <a:srgbClr val="008000"/>
                </a:solidFill>
                <a:latin typeface="Calibri" panose="020F0502020204030204" pitchFamily="34" charset="0"/>
                <a:cs typeface="Calibri" panose="020F0502020204030204" pitchFamily="34" charset="0"/>
              </a:rPr>
              <a:t>identified</a:t>
            </a:r>
            <a:r>
              <a:rPr lang="en-US" altLang="en-US" sz="2800" dirty="0">
                <a:solidFill>
                  <a:srgbClr val="000000"/>
                </a:solidFill>
                <a:latin typeface="Calibri" panose="020F0502020204030204" pitchFamily="34" charset="0"/>
                <a:cs typeface="Calibri" panose="020F0502020204030204" pitchFamily="34" charset="0"/>
              </a:rPr>
              <a:t> before God. The chapter begins with “no condemnation” and ends with “no separation.” All who are in Christ Jesus are </a:t>
            </a:r>
            <a:r>
              <a:rPr lang="en-US" altLang="en-US" sz="2800" b="1" i="1" u="sng" dirty="0">
                <a:solidFill>
                  <a:srgbClr val="008000"/>
                </a:solidFill>
                <a:latin typeface="Calibri" panose="020F0502020204030204" pitchFamily="34" charset="0"/>
                <a:cs typeface="Calibri" panose="020F0502020204030204" pitchFamily="34" charset="0"/>
              </a:rPr>
              <a:t>accepted</a:t>
            </a:r>
            <a:r>
              <a:rPr lang="en-US" altLang="en-US" sz="2800" dirty="0">
                <a:solidFill>
                  <a:srgbClr val="000000"/>
                </a:solidFill>
                <a:latin typeface="Calibri" panose="020F0502020204030204" pitchFamily="34" charset="0"/>
                <a:cs typeface="Calibri" panose="020F0502020204030204" pitchFamily="34" charset="0"/>
              </a:rPr>
              <a:t> in the Beloved and as free from every charge of guilt as He is Himself. He paid our penalty on the cross. </a:t>
            </a:r>
            <a:r>
              <a:rPr lang="en-US" altLang="en-US" sz="2800" b="1" i="1" dirty="0">
                <a:solidFill>
                  <a:srgbClr val="008000"/>
                </a:solidFill>
                <a:latin typeface="Calibri" panose="020F0502020204030204" pitchFamily="34" charset="0"/>
                <a:cs typeface="Calibri" panose="020F0502020204030204" pitchFamily="34" charset="0"/>
              </a:rPr>
              <a:t>Now we are linked up with Him in resurrection, </a:t>
            </a:r>
            <a:r>
              <a:rPr lang="en-US" altLang="en-US" sz="2800" b="1" i="1" u="sng" dirty="0">
                <a:solidFill>
                  <a:srgbClr val="008000"/>
                </a:solidFill>
                <a:latin typeface="Calibri" panose="020F0502020204030204" pitchFamily="34" charset="0"/>
                <a:cs typeface="Calibri" panose="020F0502020204030204" pitchFamily="34" charset="0"/>
              </a:rPr>
              <a:t>not under law but under grace</a:t>
            </a:r>
            <a:r>
              <a:rPr lang="en-US" altLang="en-US" sz="2800" dirty="0">
                <a:solidFill>
                  <a:srgbClr val="000000"/>
                </a:solidFill>
                <a:latin typeface="Calibri" panose="020F0502020204030204" pitchFamily="34" charset="0"/>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3600" b="1" dirty="0">
                <a:solidFill>
                  <a:srgbClr val="000000"/>
                </a:solidFill>
                <a:latin typeface="Calibri" panose="020F0502020204030204" pitchFamily="34" charset="0"/>
                <a:cs typeface="Calibri" panose="020F0502020204030204" pitchFamily="34" charset="0"/>
              </a:rPr>
              <a:t>Henry Ironside</a:t>
            </a:r>
          </a:p>
          <a:p>
            <a:pPr lvl="0">
              <a:defRPr/>
            </a:pPr>
            <a:r>
              <a:rPr lang="en-US" altLang="en-US" sz="2000" i="1" dirty="0">
                <a:solidFill>
                  <a:srgbClr val="000000"/>
                </a:solidFill>
                <a:latin typeface="Calibri" panose="020F0502020204030204" pitchFamily="34" charset="0"/>
                <a:cs typeface="Calibri" panose="020F0502020204030204" pitchFamily="34" charset="0"/>
              </a:rPr>
              <a:t>The Continual Burnt Offering: Daily Meditations on the Word of God </a:t>
            </a:r>
            <a:r>
              <a:rPr lang="en-US" altLang="en-US" sz="2000" dirty="0">
                <a:solidFill>
                  <a:srgbClr val="000000"/>
                </a:solidFill>
                <a:latin typeface="Calibri" panose="020F0502020204030204" pitchFamily="34" charset="0"/>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3234658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38A5C-90DD-4BC4-B92B-42922B635A89}"/>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3048000"/>
          </a:xfrm>
        </p:spPr>
        <p:txBody>
          <a:bodyPr/>
          <a:lstStyle/>
          <a:p>
            <a:pPr marL="0" indent="0" algn="ctr" defTabSz="339725">
              <a:lnSpc>
                <a:spcPct val="100000"/>
              </a:lnSpc>
              <a:spcBef>
                <a:spcPts val="0"/>
              </a:spcBef>
              <a:spcAft>
                <a:spcPts val="1200"/>
              </a:spcAft>
              <a:buNone/>
            </a:pPr>
            <a:r>
              <a:rPr lang="en-US" sz="3600" b="1" dirty="0">
                <a:solidFill>
                  <a:srgbClr val="0000CC"/>
                </a:solidFill>
              </a:rPr>
              <a:t>Matthew 5:20</a:t>
            </a:r>
          </a:p>
          <a:p>
            <a:pPr marL="0" indent="0" algn="just">
              <a:lnSpc>
                <a:spcPct val="100000"/>
              </a:lnSpc>
              <a:spcBef>
                <a:spcPts val="0"/>
              </a:spcBef>
              <a:spcAft>
                <a:spcPts val="1000"/>
              </a:spcAft>
              <a:buNone/>
            </a:pPr>
            <a:r>
              <a:rPr lang="en-US" sz="3200" baseline="30000" dirty="0">
                <a:solidFill>
                  <a:srgbClr val="000000"/>
                </a:solidFill>
                <a:ea typeface="Times New Roman" panose="02020603050405020304" pitchFamily="18" charset="0"/>
              </a:rPr>
              <a:t>20</a:t>
            </a:r>
            <a:r>
              <a:rPr lang="en-US" sz="3200" dirty="0">
                <a:solidFill>
                  <a:srgbClr val="000000"/>
                </a:solidFill>
                <a:ea typeface="Times New Roman" panose="02020603050405020304" pitchFamily="18" charset="0"/>
              </a:rPr>
              <a:t> “For I say to you </a:t>
            </a:r>
            <a:r>
              <a:rPr lang="en-US" sz="3200" dirty="0">
                <a:solidFill>
                  <a:srgbClr val="000000"/>
                </a:solidFill>
              </a:rPr>
              <a:t>that unless your righteousness surpasses that of the scribes and Pharisees, </a:t>
            </a:r>
            <a:r>
              <a:rPr lang="en-US" sz="3200" b="1" u="sng" dirty="0">
                <a:solidFill>
                  <a:srgbClr val="0000CC"/>
                </a:solidFill>
              </a:rPr>
              <a:t>you will not enter the kingdom of heaven</a:t>
            </a:r>
            <a:r>
              <a:rPr lang="en-US" sz="3200" dirty="0">
                <a:solidFill>
                  <a:srgbClr val="000000"/>
                </a:solidFill>
              </a:rPr>
              <a:t>.</a:t>
            </a:r>
          </a:p>
        </p:txBody>
      </p:sp>
      <p:pic>
        <p:nvPicPr>
          <p:cNvPr id="3" name="Picture 2">
            <a:extLst>
              <a:ext uri="{FF2B5EF4-FFF2-40B4-BE49-F238E27FC236}">
                <a16:creationId xmlns:a16="http://schemas.microsoft.com/office/drawing/2014/main" id="{2A33BDDE-7231-45C2-8314-32A469E0C4F4}"/>
              </a:ext>
            </a:extLst>
          </p:cNvPr>
          <p:cNvPicPr>
            <a:picLocks noChangeAspect="1"/>
          </p:cNvPicPr>
          <p:nvPr/>
        </p:nvPicPr>
        <p:blipFill>
          <a:blip r:embed="rId4"/>
          <a:stretch>
            <a:fillRect/>
          </a:stretch>
        </p:blipFill>
        <p:spPr>
          <a:xfrm>
            <a:off x="3680461" y="2362200"/>
            <a:ext cx="4831079" cy="2743200"/>
          </a:xfrm>
          <a:prstGeom prst="rect">
            <a:avLst/>
          </a:prstGeom>
          <a:ln>
            <a:solidFill>
              <a:schemeClr val="tx1"/>
            </a:solidFill>
          </a:ln>
        </p:spPr>
      </p:pic>
    </p:spTree>
    <p:extLst>
      <p:ext uri="{BB962C8B-B14F-4D97-AF65-F5344CB8AC3E}">
        <p14:creationId xmlns:p14="http://schemas.microsoft.com/office/powerpoint/2010/main" val="2855931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98A98C-75A3-4A17-8962-F1BEFFE5EB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609600"/>
            <a:ext cx="7924800" cy="5943600"/>
          </a:xfrm>
          <a:prstGeom prst="rect">
            <a:avLst/>
          </a:prstGeom>
        </p:spPr>
      </p:pic>
      <p:sp>
        <p:nvSpPr>
          <p:cNvPr id="6" name="Text Box 4">
            <a:extLst>
              <a:ext uri="{FF2B5EF4-FFF2-40B4-BE49-F238E27FC236}">
                <a16:creationId xmlns:a16="http://schemas.microsoft.com/office/drawing/2014/main" id="{9ACC67E5-D6E1-48C4-956E-687F7404737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spTree>
    <p:extLst>
      <p:ext uri="{BB962C8B-B14F-4D97-AF65-F5344CB8AC3E}">
        <p14:creationId xmlns:p14="http://schemas.microsoft.com/office/powerpoint/2010/main" val="19045628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45825D-527D-4C52-BBD2-C966503A17FD}"/>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3124201"/>
          </a:xfrm>
        </p:spPr>
        <p:txBody>
          <a:bodyPr>
            <a:normAutofit/>
          </a:bodyPr>
          <a:lstStyle/>
          <a:p>
            <a:pPr marL="0" indent="0" algn="ctr" defTabSz="339725" eaLnBrk="0" hangingPunct="0">
              <a:lnSpc>
                <a:spcPct val="100000"/>
              </a:lnSpc>
              <a:spcBef>
                <a:spcPts val="0"/>
              </a:spcBef>
              <a:spcAft>
                <a:spcPts val="1200"/>
              </a:spcAft>
              <a:buNone/>
            </a:pPr>
            <a:r>
              <a:rPr lang="en-US" altLang="en-US" sz="3600" b="1" dirty="0">
                <a:solidFill>
                  <a:srgbClr val="0000CC"/>
                </a:solidFill>
              </a:rPr>
              <a:t>Matthew 7:13-14</a:t>
            </a:r>
          </a:p>
          <a:p>
            <a:pPr marL="0" indent="0" algn="just">
              <a:lnSpc>
                <a:spcPct val="100000"/>
              </a:lnSpc>
              <a:spcBef>
                <a:spcPts val="0"/>
              </a:spcBef>
              <a:buNone/>
            </a:pPr>
            <a:r>
              <a:rPr lang="en-US" altLang="en-US" sz="3200" baseline="30000" dirty="0"/>
              <a:t>13</a:t>
            </a:r>
            <a:r>
              <a:rPr lang="en-US" altLang="en-US" sz="3200" b="1" dirty="0">
                <a:solidFill>
                  <a:srgbClr val="0000CC"/>
                </a:solidFill>
              </a:rPr>
              <a:t> </a:t>
            </a:r>
            <a:r>
              <a:rPr lang="en-US" altLang="en-US" sz="3200" b="1" u="sng" dirty="0">
                <a:solidFill>
                  <a:srgbClr val="0000CC"/>
                </a:solidFill>
              </a:rPr>
              <a:t>Enter</a:t>
            </a:r>
            <a:r>
              <a:rPr lang="en-US" altLang="en-US" sz="3200" b="1" dirty="0">
                <a:solidFill>
                  <a:srgbClr val="0000FF"/>
                </a:solidFill>
              </a:rPr>
              <a:t> </a:t>
            </a:r>
            <a:r>
              <a:rPr lang="en-US" altLang="en-US" sz="3200" b="1" dirty="0">
                <a:solidFill>
                  <a:srgbClr val="0000CC"/>
                </a:solidFill>
              </a:rPr>
              <a:t>through the narrow gate</a:t>
            </a:r>
            <a:r>
              <a:rPr lang="en-US" altLang="en-US" sz="3200" dirty="0"/>
              <a:t>; for the gate is wide and the way is broad that leads to destruction, and there are many who </a:t>
            </a:r>
            <a:r>
              <a:rPr lang="en-US" altLang="en-US" sz="3200" b="1" dirty="0">
                <a:solidFill>
                  <a:srgbClr val="0000CC"/>
                </a:solidFill>
              </a:rPr>
              <a:t>enter</a:t>
            </a:r>
            <a:r>
              <a:rPr lang="en-US" altLang="en-US" sz="3200" dirty="0"/>
              <a:t> through it.  </a:t>
            </a:r>
            <a:r>
              <a:rPr lang="en-US" altLang="en-US" sz="3200" baseline="30000" dirty="0"/>
              <a:t>14</a:t>
            </a:r>
            <a:r>
              <a:rPr lang="en-US" altLang="en-US" sz="3200" dirty="0"/>
              <a:t> </a:t>
            </a:r>
            <a:r>
              <a:rPr lang="en-US" altLang="en-US" sz="3200" b="1" dirty="0">
                <a:solidFill>
                  <a:srgbClr val="0000CC"/>
                </a:solidFill>
              </a:rPr>
              <a:t>For the gate is small and the way is narrow that </a:t>
            </a:r>
            <a:r>
              <a:rPr lang="en-US" altLang="en-US" sz="3200" b="1" u="sng" dirty="0">
                <a:solidFill>
                  <a:srgbClr val="0000CC"/>
                </a:solidFill>
              </a:rPr>
              <a:t>leads to</a:t>
            </a:r>
            <a:r>
              <a:rPr lang="en-US" altLang="en-US" sz="3200" b="1" dirty="0">
                <a:solidFill>
                  <a:srgbClr val="0000CC"/>
                </a:solidFill>
              </a:rPr>
              <a:t> life</a:t>
            </a:r>
            <a:r>
              <a:rPr lang="en-US" altLang="en-US" sz="3200" dirty="0"/>
              <a:t>, and there are few who find it. </a:t>
            </a:r>
            <a:endParaRPr lang="en-US" altLang="en-US" sz="3200" dirty="0">
              <a:solidFill>
                <a:schemeClr val="bg1"/>
              </a:solidFill>
            </a:endParaRPr>
          </a:p>
        </p:txBody>
      </p:sp>
      <p:pic>
        <p:nvPicPr>
          <p:cNvPr id="5" name="Picture 4">
            <a:extLst>
              <a:ext uri="{FF2B5EF4-FFF2-40B4-BE49-F238E27FC236}">
                <a16:creationId xmlns:a16="http://schemas.microsoft.com/office/drawing/2014/main" id="{DFA2DF4E-4CAE-44D0-BA59-4CC9BF6134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0160" y="3124201"/>
            <a:ext cx="2011680" cy="2057400"/>
          </a:xfrm>
          <a:prstGeom prst="rect">
            <a:avLst/>
          </a:prstGeom>
        </p:spPr>
      </p:pic>
    </p:spTree>
    <p:extLst>
      <p:ext uri="{BB962C8B-B14F-4D97-AF65-F5344CB8AC3E}">
        <p14:creationId xmlns:p14="http://schemas.microsoft.com/office/powerpoint/2010/main" val="30145344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FC9149-110F-40AD-A96F-CF22BCDEDDB9}"/>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2514600"/>
          </a:xfrm>
        </p:spPr>
        <p:txBody>
          <a:bodyPr/>
          <a:lstStyle/>
          <a:p>
            <a:pPr marL="0" indent="0" algn="ctr" defTabSz="339725" eaLnBrk="0" hangingPunct="0">
              <a:lnSpc>
                <a:spcPct val="100000"/>
              </a:lnSpc>
              <a:spcBef>
                <a:spcPts val="0"/>
              </a:spcBef>
              <a:spcAft>
                <a:spcPts val="1200"/>
              </a:spcAft>
              <a:buNone/>
            </a:pPr>
            <a:r>
              <a:rPr lang="en-US" sz="3600" b="1" dirty="0">
                <a:solidFill>
                  <a:srgbClr val="0000CC"/>
                </a:solidFill>
              </a:rPr>
              <a:t>Matthew 7:21; 23</a:t>
            </a:r>
          </a:p>
          <a:p>
            <a:pPr marL="0" indent="0" algn="just">
              <a:lnSpc>
                <a:spcPct val="100000"/>
              </a:lnSpc>
              <a:spcBef>
                <a:spcPts val="0"/>
              </a:spcBef>
              <a:spcAft>
                <a:spcPts val="1000"/>
              </a:spcAft>
              <a:buNone/>
            </a:pPr>
            <a:r>
              <a:rPr lang="en-US" sz="3200" u="none" strike="noStrike" baseline="30000" dirty="0">
                <a:effectLst/>
              </a:rPr>
              <a:t>21</a:t>
            </a:r>
            <a:r>
              <a:rPr lang="en-US" sz="3200" u="none" strike="noStrike" dirty="0">
                <a:effectLst/>
              </a:rPr>
              <a:t> </a:t>
            </a:r>
            <a:r>
              <a:rPr lang="en-US" sz="3200" b="1" dirty="0">
                <a:solidFill>
                  <a:srgbClr val="0000CC"/>
                </a:solidFill>
              </a:rPr>
              <a:t>“</a:t>
            </a:r>
            <a:r>
              <a:rPr lang="en-US" sz="3200" b="1" u="sng" dirty="0">
                <a:solidFill>
                  <a:srgbClr val="0000CC"/>
                </a:solidFill>
              </a:rPr>
              <a:t>Not everyone</a:t>
            </a:r>
            <a:r>
              <a:rPr lang="en-US" sz="3200" b="1" dirty="0">
                <a:solidFill>
                  <a:srgbClr val="0000CC"/>
                </a:solidFill>
              </a:rPr>
              <a:t> </a:t>
            </a:r>
            <a:r>
              <a:rPr lang="en-US" sz="3200" dirty="0"/>
              <a:t>who says to Me, ‘Lord, Lord,’ will enter the kingdom of heaven</a:t>
            </a:r>
            <a:r>
              <a:rPr lang="en-US" sz="3200" dirty="0">
                <a:effectLst/>
              </a:rPr>
              <a:t>,… </a:t>
            </a:r>
            <a:r>
              <a:rPr lang="en-US" sz="3200" u="none" strike="noStrike" baseline="30000" dirty="0">
                <a:effectLst/>
              </a:rPr>
              <a:t>23</a:t>
            </a:r>
            <a:r>
              <a:rPr lang="en-US" sz="3200" u="none" strike="noStrike" dirty="0">
                <a:effectLst/>
              </a:rPr>
              <a:t> </a:t>
            </a:r>
            <a:r>
              <a:rPr lang="en-US" sz="3200" dirty="0">
                <a:effectLst/>
              </a:rPr>
              <a:t>“…I will declare to them, </a:t>
            </a:r>
            <a:r>
              <a:rPr lang="en-US" sz="3200" b="1" dirty="0">
                <a:solidFill>
                  <a:srgbClr val="0000CC"/>
                </a:solidFill>
                <a:effectLst/>
              </a:rPr>
              <a:t>‘</a:t>
            </a:r>
            <a:r>
              <a:rPr lang="en-US" sz="3200" b="1" u="sng" dirty="0">
                <a:solidFill>
                  <a:srgbClr val="0000CC"/>
                </a:solidFill>
                <a:effectLst/>
              </a:rPr>
              <a:t>I never knew you</a:t>
            </a:r>
            <a:r>
              <a:rPr lang="en-US" sz="3200" b="1" dirty="0">
                <a:solidFill>
                  <a:srgbClr val="0000CC"/>
                </a:solidFill>
                <a:effectLst/>
              </a:rPr>
              <a:t>; </a:t>
            </a:r>
            <a:r>
              <a:rPr lang="en-US" sz="3200" cap="small" dirty="0">
                <a:effectLst/>
              </a:rPr>
              <a:t>depart from Me</a:t>
            </a:r>
            <a:r>
              <a:rPr lang="en-US" sz="3200" dirty="0">
                <a:effectLst/>
              </a:rPr>
              <a:t>, </a:t>
            </a:r>
            <a:r>
              <a:rPr lang="en-US" sz="3200" cap="small" dirty="0">
                <a:effectLst/>
              </a:rPr>
              <a:t>you who practice lawlessness</a:t>
            </a:r>
            <a:r>
              <a:rPr lang="en-US" sz="3200" dirty="0">
                <a:effectLst/>
              </a:rPr>
              <a:t>.’ </a:t>
            </a:r>
          </a:p>
        </p:txBody>
      </p:sp>
      <p:pic>
        <p:nvPicPr>
          <p:cNvPr id="6" name="Picture 5">
            <a:extLst>
              <a:ext uri="{FF2B5EF4-FFF2-40B4-BE49-F238E27FC236}">
                <a16:creationId xmlns:a16="http://schemas.microsoft.com/office/drawing/2014/main" id="{3C8CCF85-13C7-4D4D-A343-402803A139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0160" y="3124201"/>
            <a:ext cx="2011680" cy="2057400"/>
          </a:xfrm>
          <a:prstGeom prst="rect">
            <a:avLst/>
          </a:prstGeom>
        </p:spPr>
      </p:pic>
    </p:spTree>
    <p:extLst>
      <p:ext uri="{BB962C8B-B14F-4D97-AF65-F5344CB8AC3E}">
        <p14:creationId xmlns:p14="http://schemas.microsoft.com/office/powerpoint/2010/main" val="1846766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BA9A7E-CAAB-4539-B79C-B2134A12F512}"/>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3886200"/>
          </a:xfrm>
        </p:spPr>
        <p:txBody>
          <a:bodyPr/>
          <a:lstStyle/>
          <a:p>
            <a:pPr marL="0" indent="0" algn="ctr" defTabSz="339725" eaLnBrk="0" hangingPunct="0">
              <a:lnSpc>
                <a:spcPct val="100000"/>
              </a:lnSpc>
              <a:spcBef>
                <a:spcPts val="0"/>
              </a:spcBef>
              <a:spcAft>
                <a:spcPts val="1200"/>
              </a:spcAft>
              <a:buNone/>
            </a:pPr>
            <a:r>
              <a:rPr lang="en-US" altLang="en-US" sz="3600" b="1" dirty="0">
                <a:solidFill>
                  <a:srgbClr val="0000CC"/>
                </a:solidFill>
              </a:rPr>
              <a:t>Matthew 18:1-3</a:t>
            </a:r>
          </a:p>
          <a:p>
            <a:pPr marL="0" indent="0" algn="just">
              <a:lnSpc>
                <a:spcPct val="100000"/>
              </a:lnSpc>
              <a:spcBef>
                <a:spcPts val="0"/>
              </a:spcBef>
              <a:buNone/>
            </a:pPr>
            <a:r>
              <a:rPr lang="en-US" altLang="en-US" sz="3200" baseline="30000" dirty="0"/>
              <a:t>1</a:t>
            </a:r>
            <a:r>
              <a:rPr lang="en-US" altLang="en-US" sz="3200" dirty="0"/>
              <a:t> At that time the disciples came to Jesus and said, "Who then is greatest in the kingdom of heaven?" </a:t>
            </a:r>
            <a:r>
              <a:rPr lang="en-US" altLang="en-US" sz="3200" baseline="30000" dirty="0"/>
              <a:t>2 </a:t>
            </a:r>
            <a:r>
              <a:rPr lang="en-US" altLang="en-US" sz="3200" dirty="0"/>
              <a:t>And He called a child to Himself and set him before them, </a:t>
            </a:r>
            <a:r>
              <a:rPr lang="en-US" altLang="en-US" sz="3200" baseline="30000" dirty="0"/>
              <a:t>3</a:t>
            </a:r>
            <a:r>
              <a:rPr lang="en-US" altLang="en-US" sz="3200" dirty="0"/>
              <a:t> and said, "Truly I say to you, </a:t>
            </a:r>
            <a:r>
              <a:rPr lang="en-US" altLang="en-US" sz="3200" b="1" dirty="0">
                <a:solidFill>
                  <a:srgbClr val="0000CC"/>
                </a:solidFill>
              </a:rPr>
              <a:t>unless you are converted and become like children, </a:t>
            </a:r>
            <a:r>
              <a:rPr lang="en-US" altLang="en-US" sz="3200" b="1" u="sng" dirty="0">
                <a:solidFill>
                  <a:srgbClr val="0000CC"/>
                </a:solidFill>
              </a:rPr>
              <a:t>you will not enter the kingdom of heaven</a:t>
            </a:r>
            <a:r>
              <a:rPr lang="en-US" altLang="en-US" sz="3200" b="1" dirty="0">
                <a:solidFill>
                  <a:srgbClr val="0000CC"/>
                </a:solidFill>
              </a:rPr>
              <a:t>.</a:t>
            </a:r>
            <a:r>
              <a:rPr lang="en-US" altLang="en-US" sz="3200" dirty="0">
                <a:solidFill>
                  <a:srgbClr val="0000FF"/>
                </a:solidFill>
              </a:rPr>
              <a:t>  </a:t>
            </a:r>
          </a:p>
        </p:txBody>
      </p:sp>
      <p:pic>
        <p:nvPicPr>
          <p:cNvPr id="3" name="Picture 2">
            <a:extLst>
              <a:ext uri="{FF2B5EF4-FFF2-40B4-BE49-F238E27FC236}">
                <a16:creationId xmlns:a16="http://schemas.microsoft.com/office/drawing/2014/main" id="{38FB179C-2238-4F3B-9163-F9229FE88D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7289" y="3276600"/>
            <a:ext cx="2337423" cy="1828800"/>
          </a:xfrm>
          <a:prstGeom prst="rect">
            <a:avLst/>
          </a:prstGeom>
        </p:spPr>
      </p:pic>
    </p:spTree>
    <p:extLst>
      <p:ext uri="{BB962C8B-B14F-4D97-AF65-F5344CB8AC3E}">
        <p14:creationId xmlns:p14="http://schemas.microsoft.com/office/powerpoint/2010/main" val="28522455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199218-4A1F-4103-897F-9D7F4CE94D29}"/>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3886200"/>
          </a:xfrm>
        </p:spPr>
        <p:txBody>
          <a:bodyPr/>
          <a:lstStyle/>
          <a:p>
            <a:pPr marL="0" indent="0" algn="ctr" defTabSz="339725" eaLnBrk="0" hangingPunct="0">
              <a:lnSpc>
                <a:spcPct val="100000"/>
              </a:lnSpc>
              <a:spcBef>
                <a:spcPts val="0"/>
              </a:spcBef>
              <a:spcAft>
                <a:spcPts val="1200"/>
              </a:spcAft>
              <a:buNone/>
            </a:pPr>
            <a:r>
              <a:rPr lang="en-US" altLang="en-US" sz="3600" b="1" dirty="0">
                <a:solidFill>
                  <a:srgbClr val="0000CC"/>
                </a:solidFill>
              </a:rPr>
              <a:t>Matthew 19:23-24 </a:t>
            </a:r>
          </a:p>
          <a:p>
            <a:pPr marL="0" indent="0" algn="just">
              <a:lnSpc>
                <a:spcPct val="100000"/>
              </a:lnSpc>
              <a:spcBef>
                <a:spcPts val="0"/>
              </a:spcBef>
              <a:buNone/>
            </a:pPr>
            <a:r>
              <a:rPr lang="en-US" altLang="en-US" sz="3200" baseline="30000" dirty="0"/>
              <a:t>23</a:t>
            </a:r>
            <a:r>
              <a:rPr lang="en-US" altLang="en-US" sz="3200" dirty="0"/>
              <a:t> And Jesus said to His disciples, “Truly I say to you, it is hard for a rich man </a:t>
            </a:r>
            <a:r>
              <a:rPr lang="en-US" altLang="en-US" sz="3200" b="1" dirty="0">
                <a:solidFill>
                  <a:srgbClr val="0000CC"/>
                </a:solidFill>
              </a:rPr>
              <a:t>to</a:t>
            </a:r>
            <a:r>
              <a:rPr lang="en-US" altLang="en-US" sz="3200" dirty="0">
                <a:solidFill>
                  <a:srgbClr val="0000FF"/>
                </a:solidFill>
              </a:rPr>
              <a:t> </a:t>
            </a:r>
            <a:r>
              <a:rPr lang="en-US" altLang="en-US" sz="3200" b="1" u="sng" dirty="0">
                <a:solidFill>
                  <a:srgbClr val="0000CC"/>
                </a:solidFill>
              </a:rPr>
              <a:t>enter</a:t>
            </a:r>
            <a:r>
              <a:rPr lang="en-US" altLang="en-US" sz="3200" b="1" dirty="0">
                <a:solidFill>
                  <a:srgbClr val="0000FF"/>
                </a:solidFill>
              </a:rPr>
              <a:t> </a:t>
            </a:r>
            <a:r>
              <a:rPr lang="en-US" altLang="en-US" sz="3200" b="1" dirty="0">
                <a:solidFill>
                  <a:srgbClr val="0000CC"/>
                </a:solidFill>
              </a:rPr>
              <a:t>the kingdom of heaven</a:t>
            </a:r>
            <a:r>
              <a:rPr lang="en-US" altLang="en-US" sz="3200" dirty="0"/>
              <a:t>. </a:t>
            </a:r>
            <a:r>
              <a:rPr lang="en-US" altLang="en-US" sz="3200" baseline="30000" dirty="0"/>
              <a:t>24</a:t>
            </a:r>
            <a:r>
              <a:rPr lang="en-US" altLang="en-US" sz="3200" dirty="0"/>
              <a:t> Again I say to you, it is easier for a camel to go through the eye of a needle, than for a rich man </a:t>
            </a:r>
            <a:r>
              <a:rPr lang="en-US" altLang="en-US" sz="3200" b="1" dirty="0">
                <a:solidFill>
                  <a:srgbClr val="0000CC"/>
                </a:solidFill>
              </a:rPr>
              <a:t>to </a:t>
            </a:r>
            <a:r>
              <a:rPr lang="en-US" altLang="en-US" sz="3200" b="1" u="sng" dirty="0">
                <a:solidFill>
                  <a:srgbClr val="0000CC"/>
                </a:solidFill>
              </a:rPr>
              <a:t>enter</a:t>
            </a:r>
            <a:r>
              <a:rPr lang="en-US" altLang="en-US" sz="3200" dirty="0">
                <a:solidFill>
                  <a:srgbClr val="0000FF"/>
                </a:solidFill>
              </a:rPr>
              <a:t> </a:t>
            </a:r>
            <a:r>
              <a:rPr lang="en-US" altLang="en-US" sz="3200" b="1" dirty="0">
                <a:solidFill>
                  <a:srgbClr val="0000CC"/>
                </a:solidFill>
              </a:rPr>
              <a:t>the kingdom of God</a:t>
            </a:r>
            <a:r>
              <a:rPr lang="en-US" altLang="en-US" sz="3200" dirty="0"/>
              <a:t>.” </a:t>
            </a:r>
            <a:r>
              <a:rPr lang="en-US" altLang="en-US" sz="3200" b="1" dirty="0">
                <a:solidFill>
                  <a:srgbClr val="0000CC"/>
                </a:solidFill>
              </a:rPr>
              <a:t>(cf. Luke 18:24-25 &amp; Mark 10:23-25)</a:t>
            </a:r>
          </a:p>
        </p:txBody>
      </p:sp>
      <p:pic>
        <p:nvPicPr>
          <p:cNvPr id="2" name="Picture 6" descr="2307063_9788_625x1000">
            <a:extLst>
              <a:ext uri="{FF2B5EF4-FFF2-40B4-BE49-F238E27FC236}">
                <a16:creationId xmlns:a16="http://schemas.microsoft.com/office/drawing/2014/main" id="{6BC7878E-7CD1-4D74-A5BE-82060A78407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t="11966" b="11110"/>
          <a:stretch>
            <a:fillRect/>
          </a:stretch>
        </p:blipFill>
        <p:spPr bwMode="auto">
          <a:xfrm>
            <a:off x="4478096" y="3200400"/>
            <a:ext cx="3235809" cy="192024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6187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206E59-0864-4A7A-896D-C18FE0420767}"/>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2895600"/>
          </a:xfrm>
        </p:spPr>
        <p:txBody>
          <a:bodyPr/>
          <a:lstStyle/>
          <a:p>
            <a:pPr marL="0" indent="0" algn="ctr" defTabSz="339725" eaLnBrk="0" hangingPunct="0">
              <a:lnSpc>
                <a:spcPct val="100000"/>
              </a:lnSpc>
              <a:spcBef>
                <a:spcPts val="0"/>
              </a:spcBef>
              <a:spcAft>
                <a:spcPts val="1200"/>
              </a:spcAft>
              <a:buNone/>
            </a:pPr>
            <a:r>
              <a:rPr lang="en-US" altLang="en-US" sz="3600" b="1" dirty="0">
                <a:solidFill>
                  <a:srgbClr val="0000CC"/>
                </a:solidFill>
              </a:rPr>
              <a:t>Matthew 21:31 </a:t>
            </a:r>
          </a:p>
          <a:p>
            <a:pPr marL="0" indent="0" algn="just">
              <a:lnSpc>
                <a:spcPct val="100000"/>
              </a:lnSpc>
              <a:spcBef>
                <a:spcPts val="0"/>
              </a:spcBef>
              <a:buNone/>
            </a:pPr>
            <a:r>
              <a:rPr lang="en-US" altLang="en-US" sz="3200" dirty="0"/>
              <a:t>“Which of the two did the will of his father?" They said, "The first." Jesus said to them, "Truly I say to you that the tax collectors and prostitutes </a:t>
            </a:r>
            <a:r>
              <a:rPr lang="en-US" altLang="en-US" sz="3200" b="1" dirty="0">
                <a:solidFill>
                  <a:srgbClr val="0000CC"/>
                </a:solidFill>
              </a:rPr>
              <a:t>will </a:t>
            </a:r>
            <a:r>
              <a:rPr lang="en-US" altLang="en-US" sz="3200" b="1" u="sng" dirty="0">
                <a:solidFill>
                  <a:srgbClr val="0000CC"/>
                </a:solidFill>
              </a:rPr>
              <a:t>get into</a:t>
            </a:r>
            <a:r>
              <a:rPr lang="en-US" altLang="en-US" sz="3200" b="1" dirty="0">
                <a:solidFill>
                  <a:srgbClr val="0000CC"/>
                </a:solidFill>
              </a:rPr>
              <a:t> the kingdom of God</a:t>
            </a:r>
            <a:r>
              <a:rPr lang="en-US" altLang="en-US" sz="3200" dirty="0"/>
              <a:t> before you.” </a:t>
            </a:r>
          </a:p>
        </p:txBody>
      </p:sp>
      <p:pic>
        <p:nvPicPr>
          <p:cNvPr id="8" name="Picture 7">
            <a:extLst>
              <a:ext uri="{FF2B5EF4-FFF2-40B4-BE49-F238E27FC236}">
                <a16:creationId xmlns:a16="http://schemas.microsoft.com/office/drawing/2014/main" id="{7BE2CF60-021E-45DF-A7AD-7371D8855990}"/>
              </a:ext>
            </a:extLst>
          </p:cNvPr>
          <p:cNvPicPr>
            <a:picLocks noChangeAspect="1"/>
          </p:cNvPicPr>
          <p:nvPr/>
        </p:nvPicPr>
        <p:blipFill>
          <a:blip r:embed="rId4"/>
          <a:stretch>
            <a:fillRect/>
          </a:stretch>
        </p:blipFill>
        <p:spPr>
          <a:xfrm>
            <a:off x="4099794" y="3124200"/>
            <a:ext cx="3992412" cy="2011680"/>
          </a:xfrm>
          <a:prstGeom prst="rect">
            <a:avLst/>
          </a:prstGeom>
        </p:spPr>
      </p:pic>
    </p:spTree>
    <p:extLst>
      <p:ext uri="{BB962C8B-B14F-4D97-AF65-F5344CB8AC3E}">
        <p14:creationId xmlns:p14="http://schemas.microsoft.com/office/powerpoint/2010/main" val="3418176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3C8BA1-C370-46F1-A0C8-B28BD2977C7D}"/>
              </a:ext>
            </a:extLst>
          </p:cNvPr>
          <p:cNvPicPr>
            <a:picLocks noChangeAspect="1"/>
          </p:cNvPicPr>
          <p:nvPr/>
        </p:nvPicPr>
        <p:blipFill>
          <a:blip r:embed="rId3"/>
          <a:stretch>
            <a:fillRect/>
          </a:stretch>
        </p:blipFill>
        <p:spPr>
          <a:xfrm>
            <a:off x="0" y="0"/>
            <a:ext cx="12192000" cy="6857999"/>
          </a:xfrm>
          <a:prstGeom prst="rect">
            <a:avLst/>
          </a:prstGeom>
        </p:spPr>
      </p:pic>
      <p:sp>
        <p:nvSpPr>
          <p:cNvPr id="173058" name="Rectangle 2">
            <a:extLst>
              <a:ext uri="{FF2B5EF4-FFF2-40B4-BE49-F238E27FC236}">
                <a16:creationId xmlns:a16="http://schemas.microsoft.com/office/drawing/2014/main" id="{D60F8E01-BE31-4FB9-B6A0-8052CE55FA7F}"/>
              </a:ext>
            </a:extLst>
          </p:cNvPr>
          <p:cNvSpPr>
            <a:spLocks noGrp="1" noChangeArrowheads="1"/>
          </p:cNvSpPr>
          <p:nvPr>
            <p:ph idx="1"/>
          </p:nvPr>
        </p:nvSpPr>
        <p:spPr>
          <a:xfrm>
            <a:off x="609600" y="0"/>
            <a:ext cx="10972800" cy="2895600"/>
          </a:xfrm>
        </p:spPr>
        <p:txBody>
          <a:bodyPr/>
          <a:lstStyle/>
          <a:p>
            <a:pPr marL="0" indent="0" algn="ctr" defTabSz="339725" eaLnBrk="0" hangingPunct="0">
              <a:lnSpc>
                <a:spcPct val="100000"/>
              </a:lnSpc>
              <a:spcBef>
                <a:spcPts val="0"/>
              </a:spcBef>
              <a:spcAft>
                <a:spcPts val="1200"/>
              </a:spcAft>
              <a:buNone/>
            </a:pPr>
            <a:r>
              <a:rPr lang="en-US" altLang="en-US" sz="3600" b="1" dirty="0">
                <a:solidFill>
                  <a:srgbClr val="0000CC"/>
                </a:solidFill>
              </a:rPr>
              <a:t>Matthew 23:13 </a:t>
            </a:r>
          </a:p>
          <a:p>
            <a:pPr marL="0" indent="0" algn="just">
              <a:lnSpc>
                <a:spcPct val="100000"/>
              </a:lnSpc>
              <a:spcBef>
                <a:spcPts val="0"/>
              </a:spcBef>
              <a:buNone/>
            </a:pPr>
            <a:r>
              <a:rPr lang="en-US" altLang="en-US" sz="3200" dirty="0"/>
              <a:t>“But woe to you, scribes and Pharisees, hypocrites, because </a:t>
            </a:r>
            <a:r>
              <a:rPr lang="en-US" altLang="en-US" sz="3200" b="1" dirty="0">
                <a:solidFill>
                  <a:srgbClr val="0000CC"/>
                </a:solidFill>
              </a:rPr>
              <a:t>you</a:t>
            </a:r>
            <a:r>
              <a:rPr lang="en-US" altLang="en-US" sz="3200" dirty="0">
                <a:solidFill>
                  <a:srgbClr val="0000FF"/>
                </a:solidFill>
              </a:rPr>
              <a:t> </a:t>
            </a:r>
            <a:r>
              <a:rPr lang="en-US" altLang="en-US" sz="3200" b="1" u="sng" dirty="0">
                <a:solidFill>
                  <a:srgbClr val="0000CC"/>
                </a:solidFill>
              </a:rPr>
              <a:t>shut off</a:t>
            </a:r>
            <a:r>
              <a:rPr lang="en-US" altLang="en-US" sz="3200" dirty="0">
                <a:solidFill>
                  <a:srgbClr val="0000FF"/>
                </a:solidFill>
              </a:rPr>
              <a:t> </a:t>
            </a:r>
            <a:r>
              <a:rPr lang="en-US" altLang="en-US" sz="3200" b="1" dirty="0">
                <a:solidFill>
                  <a:srgbClr val="0000CC"/>
                </a:solidFill>
              </a:rPr>
              <a:t>the kingdom of heaven from people; for you </a:t>
            </a:r>
            <a:r>
              <a:rPr lang="en-US" altLang="en-US" sz="3200" b="1" u="sng" dirty="0">
                <a:solidFill>
                  <a:srgbClr val="0000CC"/>
                </a:solidFill>
              </a:rPr>
              <a:t>do not enter</a:t>
            </a:r>
            <a:r>
              <a:rPr lang="en-US" altLang="en-US" sz="3200" dirty="0">
                <a:solidFill>
                  <a:srgbClr val="0000FF"/>
                </a:solidFill>
              </a:rPr>
              <a:t> </a:t>
            </a:r>
            <a:r>
              <a:rPr lang="en-US" altLang="en-US" sz="3200" b="1" dirty="0">
                <a:solidFill>
                  <a:srgbClr val="0000CC"/>
                </a:solidFill>
              </a:rPr>
              <a:t>in yourselves, nor do you allow those </a:t>
            </a:r>
            <a:r>
              <a:rPr lang="en-US" altLang="en-US" sz="3200" b="1" u="sng" dirty="0">
                <a:solidFill>
                  <a:srgbClr val="0000CC"/>
                </a:solidFill>
              </a:rPr>
              <a:t>who are entering</a:t>
            </a:r>
            <a:r>
              <a:rPr lang="en-US" altLang="en-US" sz="3200" dirty="0">
                <a:solidFill>
                  <a:srgbClr val="0000FF"/>
                </a:solidFill>
              </a:rPr>
              <a:t> </a:t>
            </a:r>
            <a:r>
              <a:rPr lang="en-US" altLang="en-US" sz="3200" b="1" dirty="0">
                <a:solidFill>
                  <a:srgbClr val="0000CC"/>
                </a:solidFill>
              </a:rPr>
              <a:t>to go in</a:t>
            </a:r>
            <a:r>
              <a:rPr lang="en-US" altLang="en-US" sz="3200" dirty="0">
                <a:solidFill>
                  <a:srgbClr val="0000FF"/>
                </a:solidFill>
              </a:rPr>
              <a:t>.</a:t>
            </a:r>
            <a:r>
              <a:rPr lang="en-US" altLang="en-US" sz="3200" dirty="0"/>
              <a:t>” </a:t>
            </a:r>
          </a:p>
        </p:txBody>
      </p:sp>
      <p:pic>
        <p:nvPicPr>
          <p:cNvPr id="7" name="Picture 6">
            <a:extLst>
              <a:ext uri="{FF2B5EF4-FFF2-40B4-BE49-F238E27FC236}">
                <a16:creationId xmlns:a16="http://schemas.microsoft.com/office/drawing/2014/main" id="{B2DD8CBE-240C-4B4E-B637-135DC852EA45}"/>
              </a:ext>
            </a:extLst>
          </p:cNvPr>
          <p:cNvPicPr>
            <a:picLocks noChangeAspect="1"/>
          </p:cNvPicPr>
          <p:nvPr/>
        </p:nvPicPr>
        <p:blipFill>
          <a:blip r:embed="rId4"/>
          <a:stretch>
            <a:fillRect/>
          </a:stretch>
        </p:blipFill>
        <p:spPr>
          <a:xfrm>
            <a:off x="4099794" y="3124200"/>
            <a:ext cx="3992412" cy="2011680"/>
          </a:xfrm>
          <a:prstGeom prst="rect">
            <a:avLst/>
          </a:prstGeom>
        </p:spPr>
      </p:pic>
    </p:spTree>
    <p:extLst>
      <p:ext uri="{BB962C8B-B14F-4D97-AF65-F5344CB8AC3E}">
        <p14:creationId xmlns:p14="http://schemas.microsoft.com/office/powerpoint/2010/main" val="8086238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28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980182" y="1143000"/>
            <a:ext cx="6621018" cy="502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Review </a:t>
            </a:r>
          </a:p>
          <a:p>
            <a:pPr marL="10287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Purpose, Aim, and Objective</a:t>
            </a:r>
          </a:p>
          <a:p>
            <a:pPr marL="1028700" lvl="2" indent="-452438" eaLnBrk="1" hangingPunct="1">
              <a:spcBef>
                <a:spcPts val="0"/>
              </a:spcBef>
              <a:spcAft>
                <a:spcPts val="1200"/>
              </a:spcAft>
              <a:buFont typeface="+mj-lt"/>
              <a:buAutoNum type="alpha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Session 27 – </a:t>
            </a:r>
            <a:r>
              <a:rPr lang="en-US" sz="3200" b="1" dirty="0">
                <a:solidFill>
                  <a:srgbClr val="000000"/>
                </a:solidFill>
                <a:latin typeface="Calibri" panose="020F0502020204030204" pitchFamily="34" charset="0"/>
                <a:cs typeface="Calibri" panose="020F0502020204030204" pitchFamily="34" charset="0"/>
              </a:rPr>
              <a:t>Matthew 5:11–18</a:t>
            </a:r>
            <a:endParaRPr lang="en-US" altLang="en-US" sz="3200" b="1" dirty="0">
              <a:solidFill>
                <a:srgbClr val="000000"/>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00"/>
                </a:solidFill>
                <a:latin typeface="Calibri" panose="020F0502020204030204" pitchFamily="34" charset="0"/>
                <a:cs typeface="Calibri" panose="020F0502020204030204" pitchFamily="34" charset="0"/>
              </a:rPr>
              <a:t>Until Then – </a:t>
            </a:r>
            <a:r>
              <a:rPr lang="en-US" sz="3200" b="1" dirty="0">
                <a:solidFill>
                  <a:srgbClr val="000000"/>
                </a:solidFill>
                <a:latin typeface="Calibri" panose="020F0502020204030204" pitchFamily="34" charset="0"/>
                <a:cs typeface="Calibri" panose="020F0502020204030204" pitchFamily="34" charset="0"/>
              </a:rPr>
              <a:t>Matthew 5:19–20</a:t>
            </a:r>
          </a:p>
          <a:p>
            <a:pPr marL="1028700" lvl="2" indent="-452438" eaLnBrk="1" hangingPunct="1">
              <a:spcBef>
                <a:spcPts val="0"/>
              </a:spcBef>
              <a:spcAft>
                <a:spcPts val="1200"/>
              </a:spcAft>
              <a:buFont typeface="+mj-lt"/>
              <a:buAutoNum type="alphaUcPeriod"/>
              <a:tabLst>
                <a:tab pos="1939925" algn="l"/>
              </a:tabLst>
              <a:defRPr/>
            </a:pPr>
            <a:r>
              <a:rPr lang="en-US" sz="3200" b="1" dirty="0">
                <a:solidFill>
                  <a:srgbClr val="000000"/>
                </a:solidFill>
                <a:latin typeface="Calibri" panose="020F0502020204030204" pitchFamily="34" charset="0"/>
                <a:cs typeface="Calibri" panose="020F0502020204030204" pitchFamily="34" charset="0"/>
              </a:rPr>
              <a:t>General</a:t>
            </a:r>
            <a:r>
              <a:rPr lang="en-US" sz="3200" b="1" dirty="0">
                <a:solidFill>
                  <a:srgbClr val="0000CC"/>
                </a:solidFill>
                <a:latin typeface="Calibri" panose="020F0502020204030204" pitchFamily="34" charset="0"/>
                <a:cs typeface="Calibri" panose="020F0502020204030204" pitchFamily="34" charset="0"/>
              </a:rPr>
              <a:t> </a:t>
            </a:r>
            <a:r>
              <a:rPr lang="en-US" sz="3200" b="1" dirty="0">
                <a:solidFill>
                  <a:srgbClr val="000000"/>
                </a:solidFill>
                <a:latin typeface="Calibri" panose="020F0502020204030204" pitchFamily="34" charset="0"/>
                <a:cs typeface="Calibri" panose="020F0502020204030204" pitchFamily="34" charset="0"/>
              </a:rPr>
              <a:t>Information</a:t>
            </a:r>
          </a:p>
          <a:p>
            <a:pPr marL="461963" lvl="1" indent="-461963" eaLnBrk="1" hangingPunct="1">
              <a:spcBef>
                <a:spcPts val="0"/>
              </a:spcBef>
              <a:spcAft>
                <a:spcPts val="1200"/>
              </a:spcAft>
              <a:buFont typeface="+mj-lt"/>
              <a:buAutoNum type="romanUcPeriod"/>
              <a:tabLst>
                <a:tab pos="1939925" algn="l"/>
              </a:tabLst>
              <a:defRPr/>
            </a:pPr>
            <a:r>
              <a:rPr lang="en-US" altLang="en-US" sz="3200" b="1" dirty="0">
                <a:solidFill>
                  <a:srgbClr val="0000CC"/>
                </a:solidFill>
                <a:latin typeface="Calibri" panose="020F0502020204030204" pitchFamily="34" charset="0"/>
                <a:cs typeface="Calibri" panose="020F0502020204030204" pitchFamily="34" charset="0"/>
              </a:rPr>
              <a:t>Concluding </a:t>
            </a:r>
            <a:r>
              <a:rPr lang="en-US" sz="3200" b="1" dirty="0">
                <a:solidFill>
                  <a:srgbClr val="0000CC"/>
                </a:solidFill>
                <a:latin typeface="Calibri" panose="020F0502020204030204" pitchFamily="34" charset="0"/>
                <a:cs typeface="Calibri" panose="020F0502020204030204" pitchFamily="34" charset="0"/>
              </a:rPr>
              <a:t>Observations</a:t>
            </a:r>
          </a:p>
          <a:p>
            <a:pPr marL="1028700" lvl="2" indent="-452438" eaLnBrk="1" hangingPunct="1">
              <a:spcBef>
                <a:spcPts val="0"/>
              </a:spcBef>
              <a:spcAft>
                <a:spcPts val="1200"/>
              </a:spcAft>
              <a:buFont typeface="+mj-lt"/>
              <a:buAutoNum type="alphaUcPeriod"/>
              <a:tabLst>
                <a:tab pos="1939925" algn="l"/>
              </a:tabLst>
              <a:defRPr/>
            </a:pPr>
            <a:r>
              <a:rPr lang="en-US" altLang="en-US" sz="3200" b="1" u="sng" dirty="0">
                <a:solidFill>
                  <a:srgbClr val="0000CC"/>
                </a:solidFill>
                <a:latin typeface="Calibri" panose="020F0502020204030204" pitchFamily="34" charset="0"/>
                <a:cs typeface="Calibri" panose="020F0502020204030204" pitchFamily="34" charset="0"/>
              </a:rPr>
              <a:t>Comparisons &amp; Contrasts</a:t>
            </a:r>
          </a:p>
        </p:txBody>
      </p:sp>
    </p:spTree>
    <p:extLst>
      <p:ext uri="{BB962C8B-B14F-4D97-AF65-F5344CB8AC3E}">
        <p14:creationId xmlns:p14="http://schemas.microsoft.com/office/powerpoint/2010/main" val="17951720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6" name="Picture 4" descr="heaven">
            <a:extLst>
              <a:ext uri="{FF2B5EF4-FFF2-40B4-BE49-F238E27FC236}">
                <a16:creationId xmlns:a16="http://schemas.microsoft.com/office/drawing/2014/main" id="{0B8E6B97-3D46-4896-9B73-AB6F09FBA6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52229" y="1905000"/>
            <a:ext cx="6087545"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1">
            <a:extLst>
              <a:ext uri="{FF2B5EF4-FFF2-40B4-BE49-F238E27FC236}">
                <a16:creationId xmlns:a16="http://schemas.microsoft.com/office/drawing/2014/main" id="{0194D03A-1DA9-4A60-A559-329E47FA9529}"/>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So How Does One Enter Heaven? </a:t>
            </a:r>
          </a:p>
        </p:txBody>
      </p:sp>
      <p:sp>
        <p:nvSpPr>
          <p:cNvPr id="3" name="Text Box 4">
            <a:extLst>
              <a:ext uri="{FF2B5EF4-FFF2-40B4-BE49-F238E27FC236}">
                <a16:creationId xmlns:a16="http://schemas.microsoft.com/office/drawing/2014/main" id="{6BE1BB1C-C238-4434-ABB9-C258E3C52A7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0" name="Picture 4" descr="Narrow%2520Gate%5B1%5D">
            <a:extLst>
              <a:ext uri="{FF2B5EF4-FFF2-40B4-BE49-F238E27FC236}">
                <a16:creationId xmlns:a16="http://schemas.microsoft.com/office/drawing/2014/main" id="{CC29A896-3C2F-4618-BFA2-D6CA2D6FE46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057400"/>
            <a:ext cx="3048000" cy="4114800"/>
          </a:xfrm>
          <a:prstGeom prst="rect">
            <a:avLst/>
          </a:prstGeom>
          <a:noFill/>
          <a:extLst>
            <a:ext uri="{909E8E84-426E-40DD-AFC4-6F175D3DCCD1}">
              <a14:hiddenFill xmlns:a14="http://schemas.microsoft.com/office/drawing/2010/main">
                <a:solidFill>
                  <a:srgbClr val="FFFFFF"/>
                </a:solidFill>
              </a14:hiddenFill>
            </a:ext>
          </a:extLst>
        </p:spPr>
      </p:pic>
      <p:sp>
        <p:nvSpPr>
          <p:cNvPr id="157701" name="Text Box 5">
            <a:extLst>
              <a:ext uri="{FF2B5EF4-FFF2-40B4-BE49-F238E27FC236}">
                <a16:creationId xmlns:a16="http://schemas.microsoft.com/office/drawing/2014/main" id="{48618930-3B88-4D00-ADCB-BD4B2516C09F}"/>
              </a:ext>
            </a:extLst>
          </p:cNvPr>
          <p:cNvSpPr txBox="1">
            <a:spLocks noChangeArrowheads="1"/>
          </p:cNvSpPr>
          <p:nvPr/>
        </p:nvSpPr>
        <p:spPr bwMode="auto">
          <a:xfrm>
            <a:off x="3810000" y="1905000"/>
            <a:ext cx="7772400" cy="1569660"/>
          </a:xfrm>
          <a:prstGeom prst="rect">
            <a:avLst/>
          </a:prstGeom>
          <a:noFill/>
          <a:ln w="38100">
            <a:noFill/>
            <a:miter lim="800000"/>
            <a:headEnd/>
            <a:tailEnd/>
          </a:ln>
          <a:effectLst/>
        </p:spPr>
        <p:txBody>
          <a:bodyPr wrap="square">
            <a:spAutoFit/>
          </a:bodyPr>
          <a:lstStyle/>
          <a:p>
            <a:pPr marL="457200" indent="-457200" algn="just">
              <a:spcBef>
                <a:spcPts val="1000"/>
              </a:spcBef>
              <a:buFont typeface="Arial" panose="020B0604020202020204" pitchFamily="34" charset="0"/>
              <a:buChar char="•"/>
            </a:pPr>
            <a:r>
              <a:rPr lang="en-US" altLang="en-US" sz="3200" dirty="0">
                <a:latin typeface="+mn-lt"/>
                <a:cs typeface="+mn-cs"/>
              </a:rPr>
              <a:t>Are we to strive really hard, and work ourselves to the bone in order to enter the narrow gate?</a:t>
            </a:r>
          </a:p>
        </p:txBody>
      </p:sp>
      <p:sp>
        <p:nvSpPr>
          <p:cNvPr id="2" name="Rectangle 11">
            <a:extLst>
              <a:ext uri="{FF2B5EF4-FFF2-40B4-BE49-F238E27FC236}">
                <a16:creationId xmlns:a16="http://schemas.microsoft.com/office/drawing/2014/main" id="{E97339C7-7AD9-4568-82E6-D3CD6EC32985}"/>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So How Does One Enter Heaven? </a:t>
            </a:r>
          </a:p>
        </p:txBody>
      </p:sp>
      <p:sp>
        <p:nvSpPr>
          <p:cNvPr id="3" name="Text Box 4">
            <a:extLst>
              <a:ext uri="{FF2B5EF4-FFF2-40B4-BE49-F238E27FC236}">
                <a16:creationId xmlns:a16="http://schemas.microsoft.com/office/drawing/2014/main" id="{FAD80B7F-E82F-4097-9620-CEBDC9A549A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CA124-E14D-4D2C-80AB-51F3857E4D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95615" y="2064470"/>
            <a:ext cx="3986785" cy="4114800"/>
          </a:xfrm>
          <a:prstGeom prst="rect">
            <a:avLst/>
          </a:prstGeom>
        </p:spPr>
      </p:pic>
      <p:sp>
        <p:nvSpPr>
          <p:cNvPr id="4" name="Text Box 5">
            <a:extLst>
              <a:ext uri="{FF2B5EF4-FFF2-40B4-BE49-F238E27FC236}">
                <a16:creationId xmlns:a16="http://schemas.microsoft.com/office/drawing/2014/main" id="{289BAB75-11B4-4CA9-8565-D24684F2A62D}"/>
              </a:ext>
            </a:extLst>
          </p:cNvPr>
          <p:cNvSpPr txBox="1">
            <a:spLocks noChangeArrowheads="1"/>
          </p:cNvSpPr>
          <p:nvPr/>
        </p:nvSpPr>
        <p:spPr bwMode="auto">
          <a:xfrm>
            <a:off x="609600" y="1822285"/>
            <a:ext cx="6705600" cy="1569660"/>
          </a:xfrm>
          <a:prstGeom prst="rect">
            <a:avLst/>
          </a:prstGeom>
          <a:noFill/>
          <a:ln w="38100">
            <a:noFill/>
            <a:miter lim="800000"/>
            <a:headEnd/>
            <a:tailEnd/>
          </a:ln>
          <a:effectLst/>
        </p:spPr>
        <p:txBody>
          <a:bodyPr wrap="square">
            <a:spAutoFit/>
          </a:bodyPr>
          <a:lstStyle/>
          <a:p>
            <a:pPr marL="457200" indent="-457200" algn="just">
              <a:spcBef>
                <a:spcPts val="1000"/>
              </a:spcBef>
              <a:buFont typeface="Arial" panose="020B0604020202020204" pitchFamily="34" charset="0"/>
              <a:buChar char="•"/>
            </a:pPr>
            <a:r>
              <a:rPr lang="en-US" altLang="en-US" sz="3200" dirty="0">
                <a:latin typeface="+mn-lt"/>
                <a:cs typeface="+mn-cs"/>
              </a:rPr>
              <a:t>Do we do our best and hope that the scales of justice will swing in our favor when the time comes?</a:t>
            </a:r>
          </a:p>
        </p:txBody>
      </p:sp>
      <p:sp>
        <p:nvSpPr>
          <p:cNvPr id="3" name="Rectangle 11">
            <a:extLst>
              <a:ext uri="{FF2B5EF4-FFF2-40B4-BE49-F238E27FC236}">
                <a16:creationId xmlns:a16="http://schemas.microsoft.com/office/drawing/2014/main" id="{E35057A1-16DE-434B-9008-1ECC20E23CBA}"/>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So How Does One Enter Heaven? </a:t>
            </a:r>
          </a:p>
        </p:txBody>
      </p:sp>
      <p:sp>
        <p:nvSpPr>
          <p:cNvPr id="6" name="Text Box 4">
            <a:extLst>
              <a:ext uri="{FF2B5EF4-FFF2-40B4-BE49-F238E27FC236}">
                <a16:creationId xmlns:a16="http://schemas.microsoft.com/office/drawing/2014/main" id="{572C9DCD-8924-4814-AFCB-E31B3DCD08D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limbing ladder to heaven">
            <a:extLst>
              <a:ext uri="{FF2B5EF4-FFF2-40B4-BE49-F238E27FC236}">
                <a16:creationId xmlns:a16="http://schemas.microsoft.com/office/drawing/2014/main" id="{D49C692B-2FA7-4042-88FA-5335C007D6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0" y="175260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53603" name="Text Box 3">
            <a:extLst>
              <a:ext uri="{FF2B5EF4-FFF2-40B4-BE49-F238E27FC236}">
                <a16:creationId xmlns:a16="http://schemas.microsoft.com/office/drawing/2014/main" id="{35273625-C0A0-46B6-A8E9-4F4DFF6DB397}"/>
              </a:ext>
            </a:extLst>
          </p:cNvPr>
          <p:cNvSpPr txBox="1">
            <a:spLocks noChangeArrowheads="1"/>
          </p:cNvSpPr>
          <p:nvPr/>
        </p:nvSpPr>
        <p:spPr bwMode="auto">
          <a:xfrm>
            <a:off x="4572000" y="2041526"/>
            <a:ext cx="3124200" cy="1920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dirty="0">
                <a:solidFill>
                  <a:schemeClr val="bg1"/>
                </a:solidFill>
                <a:latin typeface="Calibri" panose="020F0502020204030204" pitchFamily="34" charset="0"/>
                <a:cs typeface="Calibri" panose="020F0502020204030204" pitchFamily="34" charset="0"/>
              </a:rPr>
              <a:t>Secret:  </a:t>
            </a:r>
            <a:r>
              <a:rPr lang="en-US" altLang="en-US" sz="4000" b="1" dirty="0">
                <a:latin typeface="Calibri" panose="020F0502020204030204" pitchFamily="34" charset="0"/>
                <a:cs typeface="Calibri" panose="020F0502020204030204" pitchFamily="34" charset="0"/>
              </a:rPr>
              <a:t>Keep going – don’t slip</a:t>
            </a:r>
          </a:p>
        </p:txBody>
      </p:sp>
      <p:sp>
        <p:nvSpPr>
          <p:cNvPr id="2" name="Rectangle 11">
            <a:extLst>
              <a:ext uri="{FF2B5EF4-FFF2-40B4-BE49-F238E27FC236}">
                <a16:creationId xmlns:a16="http://schemas.microsoft.com/office/drawing/2014/main" id="{CB7398DF-41CF-422C-ACF3-583D49C63340}"/>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So How Does One Enter Heaven? </a:t>
            </a:r>
          </a:p>
        </p:txBody>
      </p:sp>
      <p:sp>
        <p:nvSpPr>
          <p:cNvPr id="3" name="Text Box 4">
            <a:extLst>
              <a:ext uri="{FF2B5EF4-FFF2-40B4-BE49-F238E27FC236}">
                <a16:creationId xmlns:a16="http://schemas.microsoft.com/office/drawing/2014/main" id="{893E7BD0-A53B-4DA2-BE6A-F28795A368D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limbing ladder to heaven">
            <a:extLst>
              <a:ext uri="{FF2B5EF4-FFF2-40B4-BE49-F238E27FC236}">
                <a16:creationId xmlns:a16="http://schemas.microsoft.com/office/drawing/2014/main" id="{D49C692B-2FA7-4042-88FA-5335C007D6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0" y="175260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53603" name="Text Box 3">
            <a:extLst>
              <a:ext uri="{FF2B5EF4-FFF2-40B4-BE49-F238E27FC236}">
                <a16:creationId xmlns:a16="http://schemas.microsoft.com/office/drawing/2014/main" id="{35273625-C0A0-46B6-A8E9-4F4DFF6DB397}"/>
              </a:ext>
            </a:extLst>
          </p:cNvPr>
          <p:cNvSpPr txBox="1">
            <a:spLocks noChangeArrowheads="1"/>
          </p:cNvSpPr>
          <p:nvPr/>
        </p:nvSpPr>
        <p:spPr bwMode="auto">
          <a:xfrm>
            <a:off x="4572000" y="2041526"/>
            <a:ext cx="3124200" cy="1920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dirty="0">
                <a:solidFill>
                  <a:schemeClr val="bg1"/>
                </a:solidFill>
                <a:latin typeface="Calibri" panose="020F0502020204030204" pitchFamily="34" charset="0"/>
                <a:cs typeface="Calibri" panose="020F0502020204030204" pitchFamily="34" charset="0"/>
              </a:rPr>
              <a:t>Secret:  Keep going </a:t>
            </a:r>
            <a:r>
              <a:rPr lang="en-US" altLang="en-US" sz="4000" b="1" dirty="0">
                <a:latin typeface="Calibri" panose="020F0502020204030204" pitchFamily="34" charset="0"/>
                <a:cs typeface="Calibri" panose="020F0502020204030204" pitchFamily="34" charset="0"/>
              </a:rPr>
              <a:t>– don’t slip</a:t>
            </a:r>
          </a:p>
        </p:txBody>
      </p:sp>
      <p:sp>
        <p:nvSpPr>
          <p:cNvPr id="2" name="Rectangle 11">
            <a:extLst>
              <a:ext uri="{FF2B5EF4-FFF2-40B4-BE49-F238E27FC236}">
                <a16:creationId xmlns:a16="http://schemas.microsoft.com/office/drawing/2014/main" id="{CB7398DF-41CF-422C-ACF3-583D49C63340}"/>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So How Does One Enter Heaven? </a:t>
            </a:r>
          </a:p>
        </p:txBody>
      </p:sp>
      <p:sp>
        <p:nvSpPr>
          <p:cNvPr id="3" name="Text Box 4">
            <a:extLst>
              <a:ext uri="{FF2B5EF4-FFF2-40B4-BE49-F238E27FC236}">
                <a16:creationId xmlns:a16="http://schemas.microsoft.com/office/drawing/2014/main" id="{893E7BD0-A53B-4DA2-BE6A-F28795A368D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spTree>
    <p:extLst>
      <p:ext uri="{BB962C8B-B14F-4D97-AF65-F5344CB8AC3E}">
        <p14:creationId xmlns:p14="http://schemas.microsoft.com/office/powerpoint/2010/main" val="2116663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limbing ladder to heaven">
            <a:extLst>
              <a:ext uri="{FF2B5EF4-FFF2-40B4-BE49-F238E27FC236}">
                <a16:creationId xmlns:a16="http://schemas.microsoft.com/office/drawing/2014/main" id="{D49C692B-2FA7-4042-88FA-5335C007D6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0" y="175260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53603" name="Text Box 3">
            <a:extLst>
              <a:ext uri="{FF2B5EF4-FFF2-40B4-BE49-F238E27FC236}">
                <a16:creationId xmlns:a16="http://schemas.microsoft.com/office/drawing/2014/main" id="{35273625-C0A0-46B6-A8E9-4F4DFF6DB397}"/>
              </a:ext>
            </a:extLst>
          </p:cNvPr>
          <p:cNvSpPr txBox="1">
            <a:spLocks noChangeArrowheads="1"/>
          </p:cNvSpPr>
          <p:nvPr/>
        </p:nvSpPr>
        <p:spPr bwMode="auto">
          <a:xfrm>
            <a:off x="4572000" y="2041526"/>
            <a:ext cx="3124200" cy="1920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dirty="0">
                <a:solidFill>
                  <a:schemeClr val="bg1"/>
                </a:solidFill>
                <a:latin typeface="Calibri" panose="020F0502020204030204" pitchFamily="34" charset="0"/>
                <a:cs typeface="Calibri" panose="020F0502020204030204" pitchFamily="34" charset="0"/>
              </a:rPr>
              <a:t>Secret:  Keep going – don’t slip</a:t>
            </a:r>
          </a:p>
        </p:txBody>
      </p:sp>
      <p:sp>
        <p:nvSpPr>
          <p:cNvPr id="2" name="Rectangle 11">
            <a:extLst>
              <a:ext uri="{FF2B5EF4-FFF2-40B4-BE49-F238E27FC236}">
                <a16:creationId xmlns:a16="http://schemas.microsoft.com/office/drawing/2014/main" id="{CB7398DF-41CF-422C-ACF3-583D49C63340}"/>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So How Does One Enter Heaven? </a:t>
            </a:r>
          </a:p>
        </p:txBody>
      </p:sp>
      <p:sp>
        <p:nvSpPr>
          <p:cNvPr id="3" name="Text Box 4">
            <a:extLst>
              <a:ext uri="{FF2B5EF4-FFF2-40B4-BE49-F238E27FC236}">
                <a16:creationId xmlns:a16="http://schemas.microsoft.com/office/drawing/2014/main" id="{893E7BD0-A53B-4DA2-BE6A-F28795A368D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spTree>
    <p:extLst>
      <p:ext uri="{BB962C8B-B14F-4D97-AF65-F5344CB8AC3E}">
        <p14:creationId xmlns:p14="http://schemas.microsoft.com/office/powerpoint/2010/main" val="20270431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5" name="Picture 5" descr="boys15">
            <a:extLst>
              <a:ext uri="{FF2B5EF4-FFF2-40B4-BE49-F238E27FC236}">
                <a16:creationId xmlns:a16="http://schemas.microsoft.com/office/drawing/2014/main" id="{829435AD-7F54-4107-A0C4-59A6E50C66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93622" y="1524000"/>
            <a:ext cx="4404759" cy="4572000"/>
          </a:xfrm>
          <a:prstGeom prst="rect">
            <a:avLst/>
          </a:prstGeom>
          <a:noFill/>
          <a:extLst>
            <a:ext uri="{909E8E84-426E-40DD-AFC4-6F175D3DCCD1}">
              <a14:hiddenFill xmlns:a14="http://schemas.microsoft.com/office/drawing/2010/main">
                <a:solidFill>
                  <a:srgbClr val="FFFFFF"/>
                </a:solidFill>
              </a14:hiddenFill>
            </a:ext>
          </a:extLst>
        </p:spPr>
      </p:pic>
      <p:sp>
        <p:nvSpPr>
          <p:cNvPr id="158726" name="Text Box 6">
            <a:extLst>
              <a:ext uri="{FF2B5EF4-FFF2-40B4-BE49-F238E27FC236}">
                <a16:creationId xmlns:a16="http://schemas.microsoft.com/office/drawing/2014/main" id="{D95DECEB-39EF-435D-8CBE-B4B34DB46C3C}"/>
              </a:ext>
            </a:extLst>
          </p:cNvPr>
          <p:cNvSpPr txBox="1">
            <a:spLocks noChangeArrowheads="1"/>
          </p:cNvSpPr>
          <p:nvPr/>
        </p:nvSpPr>
        <p:spPr bwMode="auto">
          <a:xfrm>
            <a:off x="3741219" y="6172200"/>
            <a:ext cx="4793181" cy="584775"/>
          </a:xfrm>
          <a:prstGeom prst="rect">
            <a:avLst/>
          </a:prstGeom>
          <a:noFill/>
          <a:ln w="38100">
            <a:noFill/>
            <a:miter lim="800000"/>
            <a:headEnd/>
            <a:tailEnd/>
          </a:ln>
          <a:effectLst/>
        </p:spPr>
        <p:txBody>
          <a:bodyPr wrap="square">
            <a:spAutoFit/>
          </a:bodyPr>
          <a:lstStyle/>
          <a:p>
            <a:pPr algn="ctr">
              <a:spcBef>
                <a:spcPct val="50000"/>
              </a:spcBef>
            </a:pPr>
            <a:r>
              <a:rPr lang="en-US" altLang="en-US" sz="3200" i="1" dirty="0">
                <a:latin typeface="Calibri" panose="020F0502020204030204" pitchFamily="34" charset="0"/>
                <a:cs typeface="Calibri" panose="020F0502020204030204" pitchFamily="34" charset="0"/>
              </a:rPr>
              <a:t>I sure hope it turns out OK!</a:t>
            </a:r>
          </a:p>
        </p:txBody>
      </p:sp>
      <p:sp>
        <p:nvSpPr>
          <p:cNvPr id="2" name="Rectangle 11">
            <a:extLst>
              <a:ext uri="{FF2B5EF4-FFF2-40B4-BE49-F238E27FC236}">
                <a16:creationId xmlns:a16="http://schemas.microsoft.com/office/drawing/2014/main" id="{F5D250F5-B6DB-4805-B368-D87678EC0321}"/>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So How Does One Enter Heaven? </a:t>
            </a:r>
          </a:p>
        </p:txBody>
      </p:sp>
      <p:sp>
        <p:nvSpPr>
          <p:cNvPr id="3" name="Text Box 4">
            <a:extLst>
              <a:ext uri="{FF2B5EF4-FFF2-40B4-BE49-F238E27FC236}">
                <a16:creationId xmlns:a16="http://schemas.microsoft.com/office/drawing/2014/main" id="{A8B9F789-27B1-4343-9081-037C9BDBD36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descr="Heaven_what it takes to get in">
            <a:extLst>
              <a:ext uri="{FF2B5EF4-FFF2-40B4-BE49-F238E27FC236}">
                <a16:creationId xmlns:a16="http://schemas.microsoft.com/office/drawing/2014/main" id="{1F1EC5B9-8F3A-4B2D-9D5A-84C4F928005B}"/>
              </a:ext>
            </a:extLst>
          </p:cNvPr>
          <p:cNvPicPr>
            <a:picLocks noChangeAspect="1" noChangeArrowheads="1"/>
          </p:cNvPicPr>
          <p:nvPr/>
        </p:nvPicPr>
        <p:blipFill>
          <a:blip r:embed="rId2">
            <a:extLst>
              <a:ext uri="{28A0092B-C50C-407E-A947-70E740481C1C}">
                <a14:useLocalDpi xmlns:a14="http://schemas.microsoft.com/office/drawing/2010/main"/>
              </a:ext>
            </a:extLst>
          </a:blip>
          <a:srcRect l="11548" t="16280"/>
          <a:stretch>
            <a:fillRect/>
          </a:stretch>
        </p:blipFill>
        <p:spPr bwMode="auto">
          <a:xfrm>
            <a:off x="3688070" y="1600200"/>
            <a:ext cx="4815863"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1">
            <a:extLst>
              <a:ext uri="{FF2B5EF4-FFF2-40B4-BE49-F238E27FC236}">
                <a16:creationId xmlns:a16="http://schemas.microsoft.com/office/drawing/2014/main" id="{A0312DA0-53CA-4269-A24B-C6838329B7E5}"/>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So How Does One Enter Heaven? </a:t>
            </a:r>
          </a:p>
        </p:txBody>
      </p:sp>
      <p:sp>
        <p:nvSpPr>
          <p:cNvPr id="5" name="Text Box 4">
            <a:extLst>
              <a:ext uri="{FF2B5EF4-FFF2-40B4-BE49-F238E27FC236}">
                <a16:creationId xmlns:a16="http://schemas.microsoft.com/office/drawing/2014/main" id="{89299CFD-452E-4A05-87BE-A4749D5A506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692F785D-BFEB-45E5-965C-0EF6A9335477}"/>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How One Enters Heaven! </a:t>
            </a:r>
          </a:p>
        </p:txBody>
      </p:sp>
      <p:sp>
        <p:nvSpPr>
          <p:cNvPr id="3" name="Text Box 4">
            <a:extLst>
              <a:ext uri="{FF2B5EF4-FFF2-40B4-BE49-F238E27FC236}">
                <a16:creationId xmlns:a16="http://schemas.microsoft.com/office/drawing/2014/main" id="{8AA8366D-8AC5-4D9D-A40F-897EC1118AE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pic>
        <p:nvPicPr>
          <p:cNvPr id="5" name="Picture 4">
            <a:extLst>
              <a:ext uri="{FF2B5EF4-FFF2-40B4-BE49-F238E27FC236}">
                <a16:creationId xmlns:a16="http://schemas.microsoft.com/office/drawing/2014/main" id="{459CF2E7-485E-4EDF-BDC4-80128A7421FE}"/>
              </a:ext>
            </a:extLst>
          </p:cNvPr>
          <p:cNvPicPr>
            <a:picLocks noChangeAspect="1"/>
          </p:cNvPicPr>
          <p:nvPr/>
        </p:nvPicPr>
        <p:blipFill>
          <a:blip r:embed="rId2"/>
          <a:stretch>
            <a:fillRect/>
          </a:stretch>
        </p:blipFill>
        <p:spPr>
          <a:xfrm>
            <a:off x="1625600" y="1524000"/>
            <a:ext cx="8940800" cy="5029200"/>
          </a:xfrm>
          <a:prstGeom prst="rect">
            <a:avLst/>
          </a:prstGeom>
          <a:ln>
            <a:solidFill>
              <a:schemeClr val="tx1"/>
            </a:solidFill>
          </a:ln>
        </p:spPr>
      </p:pic>
    </p:spTree>
    <p:extLst>
      <p:ext uri="{BB962C8B-B14F-4D97-AF65-F5344CB8AC3E}">
        <p14:creationId xmlns:p14="http://schemas.microsoft.com/office/powerpoint/2010/main" val="5849392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18DDF3-43CA-4F0A-87DE-32F7A427ABA3}"/>
              </a:ext>
            </a:extLst>
          </p:cNvPr>
          <p:cNvSpPr>
            <a:spLocks noGrp="1"/>
          </p:cNvSpPr>
          <p:nvPr>
            <p:ph idx="1"/>
          </p:nvPr>
        </p:nvSpPr>
        <p:spPr>
          <a:xfrm>
            <a:off x="609600" y="1676400"/>
            <a:ext cx="10972800" cy="3377070"/>
          </a:xfrm>
        </p:spPr>
        <p:txBody>
          <a:bodyPr>
            <a:noAutofit/>
          </a:bodyPr>
          <a:lstStyle/>
          <a:p>
            <a:pPr marL="0" indent="0" algn="just">
              <a:lnSpc>
                <a:spcPct val="100000"/>
              </a:lnSpc>
              <a:buNone/>
              <a:defRPr/>
            </a:pPr>
            <a:r>
              <a:rPr lang="en-US" sz="3200" b="1" dirty="0">
                <a:solidFill>
                  <a:srgbClr val="0000CC"/>
                </a:solidFill>
              </a:rPr>
              <a:t>v. </a:t>
            </a:r>
            <a:r>
              <a:rPr lang="el-GR" sz="3200" b="1" dirty="0">
                <a:solidFill>
                  <a:srgbClr val="0000CC"/>
                </a:solidFill>
              </a:rPr>
              <a:t>πιστεύω</a:t>
            </a:r>
            <a:r>
              <a:rPr lang="en-US" sz="3200" b="1" dirty="0">
                <a:solidFill>
                  <a:srgbClr val="0000CC"/>
                </a:solidFill>
              </a:rPr>
              <a:t> </a:t>
            </a:r>
            <a:r>
              <a:rPr lang="en-US" sz="3200" b="1" dirty="0" err="1">
                <a:solidFill>
                  <a:srgbClr val="0000CC"/>
                </a:solidFill>
              </a:rPr>
              <a:t>pisteúō</a:t>
            </a:r>
            <a:r>
              <a:rPr lang="en-US" sz="3200" b="1" dirty="0">
                <a:solidFill>
                  <a:srgbClr val="0000CC"/>
                </a:solidFill>
              </a:rPr>
              <a:t>…“to believe,”</a:t>
            </a:r>
            <a:r>
              <a:rPr lang="en-US" sz="3200" dirty="0"/>
              <a:t> means, “to be </a:t>
            </a:r>
            <a:r>
              <a:rPr lang="en-US" sz="3200" b="1" u="sng" dirty="0">
                <a:solidFill>
                  <a:srgbClr val="0000CC"/>
                </a:solidFill>
              </a:rPr>
              <a:t>persuaded</a:t>
            </a:r>
            <a:r>
              <a:rPr lang="en-US" sz="3200" dirty="0"/>
              <a:t> of,” and hence, “to place </a:t>
            </a:r>
            <a:r>
              <a:rPr lang="en-US" sz="3200" b="1" u="sng" dirty="0">
                <a:solidFill>
                  <a:srgbClr val="0000CC"/>
                </a:solidFill>
              </a:rPr>
              <a:t>confidence</a:t>
            </a:r>
            <a:r>
              <a:rPr lang="en-US" sz="3200" dirty="0"/>
              <a:t> in, to </a:t>
            </a:r>
            <a:r>
              <a:rPr lang="en-US" sz="3200" b="1" u="sng" dirty="0">
                <a:solidFill>
                  <a:srgbClr val="0000CC"/>
                </a:solidFill>
              </a:rPr>
              <a:t>trust</a:t>
            </a:r>
            <a:r>
              <a:rPr lang="en-US" sz="3200" dirty="0"/>
              <a:t>,” signifies, in this sense of the word, </a:t>
            </a:r>
            <a:r>
              <a:rPr lang="en-US" sz="3200" b="1" u="sng" dirty="0">
                <a:solidFill>
                  <a:srgbClr val="0000CC"/>
                </a:solidFill>
              </a:rPr>
              <a:t>reliance</a:t>
            </a:r>
            <a:r>
              <a:rPr lang="en-US" sz="3200" dirty="0"/>
              <a:t> upon, not mere credence. </a:t>
            </a:r>
          </a:p>
        </p:txBody>
      </p:sp>
      <p:sp>
        <p:nvSpPr>
          <p:cNvPr id="44036" name="TextBox 3">
            <a:extLst>
              <a:ext uri="{FF2B5EF4-FFF2-40B4-BE49-F238E27FC236}">
                <a16:creationId xmlns:a16="http://schemas.microsoft.com/office/drawing/2014/main" id="{54AE3581-4E32-41C7-9298-DDB0F47EC7C1}"/>
              </a:ext>
            </a:extLst>
          </p:cNvPr>
          <p:cNvSpPr txBox="1">
            <a:spLocks noChangeArrowheads="1"/>
          </p:cNvSpPr>
          <p:nvPr/>
        </p:nvSpPr>
        <p:spPr bwMode="auto">
          <a:xfrm>
            <a:off x="2324100" y="6197026"/>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600" dirty="0">
                <a:latin typeface="Calibri" panose="020F0502020204030204" pitchFamily="34" charset="0"/>
                <a:cs typeface="Calibri" panose="020F0502020204030204" pitchFamily="34" charset="0"/>
              </a:rPr>
              <a:t>Vine, W. E., Unger, M. F., &amp; White, W., Jr. (1996). Vine’s Complete Expository Dictionary of Old and New Testament Words (Vol. 2, p. 61). Nashville, TN: T. Nelson..</a:t>
            </a:r>
          </a:p>
        </p:txBody>
      </p:sp>
      <p:sp>
        <p:nvSpPr>
          <p:cNvPr id="6" name="Rectangle 11">
            <a:extLst>
              <a:ext uri="{FF2B5EF4-FFF2-40B4-BE49-F238E27FC236}">
                <a16:creationId xmlns:a16="http://schemas.microsoft.com/office/drawing/2014/main" id="{89044BBE-0F88-4C64-AFBC-FFBD4E43970B}"/>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How One Enters Heaven! </a:t>
            </a:r>
          </a:p>
        </p:txBody>
      </p:sp>
      <p:sp>
        <p:nvSpPr>
          <p:cNvPr id="7" name="Text Box 4">
            <a:extLst>
              <a:ext uri="{FF2B5EF4-FFF2-40B4-BE49-F238E27FC236}">
                <a16:creationId xmlns:a16="http://schemas.microsoft.com/office/drawing/2014/main" id="{62F2FE16-1348-4912-8CA0-062C12EDCDC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pic>
        <p:nvPicPr>
          <p:cNvPr id="8" name="Picture 7" descr="A picture containing text&#10;&#10;Description automatically generated">
            <a:extLst>
              <a:ext uri="{FF2B5EF4-FFF2-40B4-BE49-F238E27FC236}">
                <a16:creationId xmlns:a16="http://schemas.microsoft.com/office/drawing/2014/main" id="{CEEC0B2C-37CD-4D99-989C-35EB2B2E4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775" y="3588836"/>
            <a:ext cx="8428450" cy="2126164"/>
          </a:xfrm>
          <a:prstGeom prst="rect">
            <a:avLst/>
          </a:prstGeom>
        </p:spPr>
      </p:pic>
    </p:spTree>
    <p:extLst>
      <p:ext uri="{BB962C8B-B14F-4D97-AF65-F5344CB8AC3E}">
        <p14:creationId xmlns:p14="http://schemas.microsoft.com/office/powerpoint/2010/main" val="9718205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a:extLst>
              <a:ext uri="{FF2B5EF4-FFF2-40B4-BE49-F238E27FC236}">
                <a16:creationId xmlns:a16="http://schemas.microsoft.com/office/drawing/2014/main" id="{89044BBE-0F88-4C64-AFBC-FFBD4E43970B}"/>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How One Enters Heaven! </a:t>
            </a:r>
          </a:p>
        </p:txBody>
      </p:sp>
      <p:sp>
        <p:nvSpPr>
          <p:cNvPr id="7" name="Text Box 4">
            <a:extLst>
              <a:ext uri="{FF2B5EF4-FFF2-40B4-BE49-F238E27FC236}">
                <a16:creationId xmlns:a16="http://schemas.microsoft.com/office/drawing/2014/main" id="{62F2FE16-1348-4912-8CA0-062C12EDCDC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pic>
        <p:nvPicPr>
          <p:cNvPr id="2" name="Picture 1">
            <a:extLst>
              <a:ext uri="{FF2B5EF4-FFF2-40B4-BE49-F238E27FC236}">
                <a16:creationId xmlns:a16="http://schemas.microsoft.com/office/drawing/2014/main" id="{26C52D25-26DF-473E-829C-66342353D695}"/>
              </a:ext>
            </a:extLst>
          </p:cNvPr>
          <p:cNvPicPr>
            <a:picLocks noChangeAspect="1"/>
          </p:cNvPicPr>
          <p:nvPr/>
        </p:nvPicPr>
        <p:blipFill>
          <a:blip r:embed="rId2"/>
          <a:stretch>
            <a:fillRect/>
          </a:stretch>
        </p:blipFill>
        <p:spPr>
          <a:xfrm>
            <a:off x="1625600" y="1524000"/>
            <a:ext cx="8940800" cy="5029200"/>
          </a:xfrm>
          <a:prstGeom prst="rect">
            <a:avLst/>
          </a:prstGeom>
          <a:ln>
            <a:solidFill>
              <a:schemeClr val="tx1"/>
            </a:solidFill>
          </a:ln>
        </p:spPr>
      </p:pic>
    </p:spTree>
    <p:extLst>
      <p:ext uri="{BB962C8B-B14F-4D97-AF65-F5344CB8AC3E}">
        <p14:creationId xmlns:p14="http://schemas.microsoft.com/office/powerpoint/2010/main" val="1371194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2057400" y="685800"/>
            <a:ext cx="8077200" cy="695325"/>
          </a:xfrm>
        </p:spPr>
        <p:txBody>
          <a:bodyPr>
            <a:normAutofit/>
          </a:bodyPr>
          <a:lstStyle/>
          <a:p>
            <a:pPr algn="ctr" eaLnBrk="1" hangingPunct="1"/>
            <a:r>
              <a:rPr lang="en-US" altLang="en-US" sz="3600" b="1" dirty="0">
                <a:solidFill>
                  <a:srgbClr val="0000CC"/>
                </a:solidFill>
                <a:latin typeface="+mn-lt"/>
                <a:ea typeface="+mn-ea"/>
              </a:rPr>
              <a:t>Matthew &amp; the Kingdom</a:t>
            </a:r>
          </a:p>
        </p:txBody>
      </p:sp>
      <p:sp>
        <p:nvSpPr>
          <p:cNvPr id="2" name="Text Box 4">
            <a:extLst>
              <a:ext uri="{FF2B5EF4-FFF2-40B4-BE49-F238E27FC236}">
                <a16:creationId xmlns:a16="http://schemas.microsoft.com/office/drawing/2014/main" id="{BCD2AAAE-1179-4FF6-AE14-4A7BD804C95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graphicFrame>
        <p:nvGraphicFramePr>
          <p:cNvPr id="4" name="Table 4">
            <a:extLst>
              <a:ext uri="{FF2B5EF4-FFF2-40B4-BE49-F238E27FC236}">
                <a16:creationId xmlns:a16="http://schemas.microsoft.com/office/drawing/2014/main" id="{FECD89F3-A58E-45D3-8069-BB0C15598147}"/>
              </a:ext>
            </a:extLst>
          </p:cNvPr>
          <p:cNvGraphicFramePr>
            <a:graphicFrameLocks noGrp="1"/>
          </p:cNvGraphicFramePr>
          <p:nvPr>
            <p:extLst>
              <p:ext uri="{D42A27DB-BD31-4B8C-83A1-F6EECF244321}">
                <p14:modId xmlns:p14="http://schemas.microsoft.com/office/powerpoint/2010/main" val="3531706408"/>
              </p:ext>
            </p:extLst>
          </p:nvPr>
        </p:nvGraphicFramePr>
        <p:xfrm>
          <a:off x="4343400" y="1610280"/>
          <a:ext cx="6883400" cy="4754880"/>
        </p:xfrm>
        <a:graphic>
          <a:graphicData uri="http://schemas.openxmlformats.org/drawingml/2006/table">
            <a:tbl>
              <a:tblPr firstRow="1" bandRow="1">
                <a:tableStyleId>{5940675A-B579-460E-94D1-54222C63F5DA}</a:tableStyleId>
              </a:tblPr>
              <a:tblGrid>
                <a:gridCol w="2104096">
                  <a:extLst>
                    <a:ext uri="{9D8B030D-6E8A-4147-A177-3AD203B41FA5}">
                      <a16:colId xmlns:a16="http://schemas.microsoft.com/office/drawing/2014/main" val="1979612690"/>
                    </a:ext>
                  </a:extLst>
                </a:gridCol>
                <a:gridCol w="4779304">
                  <a:extLst>
                    <a:ext uri="{9D8B030D-6E8A-4147-A177-3AD203B41FA5}">
                      <a16:colId xmlns:a16="http://schemas.microsoft.com/office/drawing/2014/main" val="3356119376"/>
                    </a:ext>
                  </a:extLst>
                </a:gridCol>
              </a:tblGrid>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1" indent="-457200" algn="just" defTabSz="914400" rtl="0" eaLnBrk="1" fontAlgn="auto" latinLnBrk="0" hangingPunct="1">
                        <a:lnSpc>
                          <a:spcPct val="100000"/>
                        </a:lnSpc>
                        <a:spcBef>
                          <a:spcPts val="0"/>
                        </a:spcBef>
                        <a:spcAft>
                          <a:spcPts val="3600"/>
                        </a:spcAft>
                        <a:buClr>
                          <a:schemeClr val="tx1"/>
                        </a:buClr>
                        <a:buSzTx/>
                        <a:buFont typeface="+mj-lt"/>
                        <a:buAutoNum type="arabicPeriod"/>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offered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6150436"/>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3600"/>
                        </a:spcAft>
                        <a:buClr>
                          <a:schemeClr val="tx1"/>
                        </a:buClr>
                        <a:buSzTx/>
                        <a:buFont typeface="+mj-lt"/>
                        <a:buAutoNum type="arabicPeriod" startAt="2"/>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rejected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798205"/>
                  </a:ext>
                </a:extLst>
              </a:tr>
              <a:tr h="14630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1200"/>
                        </a:spcAft>
                        <a:buClr>
                          <a:schemeClr val="tx1"/>
                        </a:buClr>
                        <a:buSzTx/>
                        <a:buFont typeface="+mj-lt"/>
                        <a:buAutoNum type="arabicPeriod" startAt="3"/>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postponed</a:t>
                      </a:r>
                    </a:p>
                    <a:p>
                      <a:pPr marL="914400" marR="0" lvl="2" indent="-514350" algn="just"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CC00FF"/>
                          </a:solidFill>
                          <a:effectLst/>
                          <a:uLnTx/>
                          <a:uFillTx/>
                          <a:latin typeface="+mn-lt"/>
                          <a:ea typeface="+mn-ea"/>
                          <a:cs typeface="+mn-cs"/>
                        </a:rPr>
                        <a:t>Interim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91005"/>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0" indent="-5143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ultimately</a:t>
                      </a:r>
                      <a:r>
                        <a:rPr kumimoji="0" lang="en-US" sz="3200" b="1" i="0" u="none" strike="noStrike" kern="1200" cap="none" spc="0" normalizeH="0" baseline="0" noProof="0" dirty="0">
                          <a:ln>
                            <a:noFill/>
                          </a:ln>
                          <a:solidFill>
                            <a:srgbClr val="0000CC"/>
                          </a:solidFill>
                          <a:effectLst/>
                          <a:uLnTx/>
                          <a:uFillTx/>
                          <a:latin typeface="+mn-lt"/>
                          <a:ea typeface="+mn-ea"/>
                          <a:cs typeface="+mn-cs"/>
                        </a:rPr>
                        <a:t> accepted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85319"/>
                  </a:ext>
                </a:extLst>
              </a:tr>
            </a:tbl>
          </a:graphicData>
        </a:graphic>
      </p:graphicFrame>
      <p:pic>
        <p:nvPicPr>
          <p:cNvPr id="10" name="Picture 2" descr="Offering Cliparts - Cliparts Zone">
            <a:extLst>
              <a:ext uri="{FF2B5EF4-FFF2-40B4-BE49-F238E27FC236}">
                <a16:creationId xmlns:a16="http://schemas.microsoft.com/office/drawing/2014/main" id="{3A9BD558-A6F5-4EDD-A2C1-E543B302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27" y="1676400"/>
            <a:ext cx="914400" cy="914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1677D1-2DF0-4266-A429-AB5EEFC5D690}"/>
              </a:ext>
            </a:extLst>
          </p:cNvPr>
          <p:cNvPicPr>
            <a:picLocks noChangeAspect="1"/>
          </p:cNvPicPr>
          <p:nvPr/>
        </p:nvPicPr>
        <p:blipFill rotWithShape="1">
          <a:blip r:embed="rId3"/>
          <a:srcRect l="11656" t="10784" r="16884" b="27778"/>
          <a:stretch/>
        </p:blipFill>
        <p:spPr>
          <a:xfrm>
            <a:off x="4942027" y="2819400"/>
            <a:ext cx="914400" cy="914400"/>
          </a:xfrm>
          <a:prstGeom prst="rect">
            <a:avLst/>
          </a:prstGeom>
          <a:ln>
            <a:solidFill>
              <a:schemeClr val="accent1"/>
            </a:solidFill>
          </a:ln>
        </p:spPr>
      </p:pic>
      <p:pic>
        <p:nvPicPr>
          <p:cNvPr id="12" name="Picture 11">
            <a:extLst>
              <a:ext uri="{FF2B5EF4-FFF2-40B4-BE49-F238E27FC236}">
                <a16:creationId xmlns:a16="http://schemas.microsoft.com/office/drawing/2014/main" id="{491371C5-C836-4B4D-B448-98517A7306C8}"/>
              </a:ext>
            </a:extLst>
          </p:cNvPr>
          <p:cNvPicPr>
            <a:picLocks noChangeAspect="1"/>
          </p:cNvPicPr>
          <p:nvPr/>
        </p:nvPicPr>
        <p:blipFill>
          <a:blip r:embed="rId4"/>
          <a:stretch>
            <a:fillRect/>
          </a:stretch>
        </p:blipFill>
        <p:spPr>
          <a:xfrm>
            <a:off x="4942027" y="5410200"/>
            <a:ext cx="925373" cy="914400"/>
          </a:xfrm>
          <a:prstGeom prst="rect">
            <a:avLst/>
          </a:prstGeom>
          <a:ln>
            <a:solidFill>
              <a:schemeClr val="accent1"/>
            </a:solidFill>
          </a:ln>
        </p:spPr>
      </p:pic>
      <p:pic>
        <p:nvPicPr>
          <p:cNvPr id="13" name="Picture 12">
            <a:extLst>
              <a:ext uri="{FF2B5EF4-FFF2-40B4-BE49-F238E27FC236}">
                <a16:creationId xmlns:a16="http://schemas.microsoft.com/office/drawing/2014/main" id="{4F83B441-E6FE-44F1-9097-9C44E1C2335B}"/>
              </a:ext>
            </a:extLst>
          </p:cNvPr>
          <p:cNvPicPr>
            <a:picLocks noChangeAspect="1"/>
          </p:cNvPicPr>
          <p:nvPr/>
        </p:nvPicPr>
        <p:blipFill rotWithShape="1">
          <a:blip r:embed="rId5"/>
          <a:srcRect t="10001" b="26666"/>
          <a:stretch/>
        </p:blipFill>
        <p:spPr>
          <a:xfrm>
            <a:off x="4942027" y="4114800"/>
            <a:ext cx="920416" cy="914400"/>
          </a:xfrm>
          <a:prstGeom prst="rect">
            <a:avLst/>
          </a:prstGeom>
          <a:ln>
            <a:solidFill>
              <a:schemeClr val="accent1"/>
            </a:solidFill>
          </a:ln>
        </p:spPr>
      </p:pic>
      <p:pic>
        <p:nvPicPr>
          <p:cNvPr id="17" name="Picture 4" descr="King_of_Kings[1]">
            <a:extLst>
              <a:ext uri="{FF2B5EF4-FFF2-40B4-BE49-F238E27FC236}">
                <a16:creationId xmlns:a16="http://schemas.microsoft.com/office/drawing/2014/main" id="{A77751C4-BEFA-4356-B6AD-853194EE78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692F785D-BFEB-45E5-965C-0EF6A9335477}"/>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How One Enters Heaven! </a:t>
            </a:r>
          </a:p>
        </p:txBody>
      </p:sp>
      <p:sp>
        <p:nvSpPr>
          <p:cNvPr id="3" name="Text Box 4">
            <a:extLst>
              <a:ext uri="{FF2B5EF4-FFF2-40B4-BE49-F238E27FC236}">
                <a16:creationId xmlns:a16="http://schemas.microsoft.com/office/drawing/2014/main" id="{8AA8366D-8AC5-4D9D-A40F-897EC1118AE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pic>
        <p:nvPicPr>
          <p:cNvPr id="4" name="Picture 3">
            <a:extLst>
              <a:ext uri="{FF2B5EF4-FFF2-40B4-BE49-F238E27FC236}">
                <a16:creationId xmlns:a16="http://schemas.microsoft.com/office/drawing/2014/main" id="{CCCC7A8B-F952-41B5-BD3D-F5FD355B4323}"/>
              </a:ext>
            </a:extLst>
          </p:cNvPr>
          <p:cNvPicPr>
            <a:picLocks noChangeAspect="1"/>
          </p:cNvPicPr>
          <p:nvPr/>
        </p:nvPicPr>
        <p:blipFill>
          <a:blip r:embed="rId2"/>
          <a:stretch>
            <a:fillRect/>
          </a:stretch>
        </p:blipFill>
        <p:spPr>
          <a:xfrm>
            <a:off x="1625600" y="1524000"/>
            <a:ext cx="8940800" cy="5029200"/>
          </a:xfrm>
          <a:prstGeom prst="rect">
            <a:avLst/>
          </a:prstGeom>
          <a:ln>
            <a:solidFill>
              <a:schemeClr val="tx1"/>
            </a:solid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692F785D-BFEB-45E5-965C-0EF6A9335477}"/>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How One Enters Heaven! </a:t>
            </a:r>
          </a:p>
        </p:txBody>
      </p:sp>
      <p:sp>
        <p:nvSpPr>
          <p:cNvPr id="3" name="Text Box 4">
            <a:extLst>
              <a:ext uri="{FF2B5EF4-FFF2-40B4-BE49-F238E27FC236}">
                <a16:creationId xmlns:a16="http://schemas.microsoft.com/office/drawing/2014/main" id="{8AA8366D-8AC5-4D9D-A40F-897EC1118AE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pic>
        <p:nvPicPr>
          <p:cNvPr id="4" name="Picture 3">
            <a:extLst>
              <a:ext uri="{FF2B5EF4-FFF2-40B4-BE49-F238E27FC236}">
                <a16:creationId xmlns:a16="http://schemas.microsoft.com/office/drawing/2014/main" id="{535CE6B6-A1A9-44D6-AACD-32C4A5DD78EB}"/>
              </a:ext>
            </a:extLst>
          </p:cNvPr>
          <p:cNvPicPr>
            <a:picLocks noChangeAspect="1"/>
          </p:cNvPicPr>
          <p:nvPr/>
        </p:nvPicPr>
        <p:blipFill>
          <a:blip r:embed="rId2"/>
          <a:stretch>
            <a:fillRect/>
          </a:stretch>
        </p:blipFill>
        <p:spPr>
          <a:xfrm>
            <a:off x="1625600" y="1524000"/>
            <a:ext cx="8940800" cy="5029200"/>
          </a:xfrm>
          <a:prstGeom prst="rect">
            <a:avLst/>
          </a:prstGeom>
          <a:ln>
            <a:solidFill>
              <a:schemeClr val="tx1"/>
            </a:solidFill>
          </a:ln>
        </p:spPr>
      </p:pic>
    </p:spTree>
    <p:extLst>
      <p:ext uri="{BB962C8B-B14F-4D97-AF65-F5344CB8AC3E}">
        <p14:creationId xmlns:p14="http://schemas.microsoft.com/office/powerpoint/2010/main" val="32690721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692F785D-BFEB-45E5-965C-0EF6A9335477}"/>
              </a:ext>
            </a:extLst>
          </p:cNvPr>
          <p:cNvSpPr>
            <a:spLocks noChangeArrowheads="1"/>
          </p:cNvSpPr>
          <p:nvPr/>
        </p:nvSpPr>
        <p:spPr bwMode="auto">
          <a:xfrm>
            <a:off x="1524000" y="678730"/>
            <a:ext cx="9144000" cy="92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600" b="1" dirty="0">
                <a:solidFill>
                  <a:srgbClr val="0000CC"/>
                </a:solidFill>
                <a:latin typeface="Calibri" panose="020F0502020204030204" pitchFamily="34" charset="0"/>
                <a:cs typeface="Calibri" panose="020F0502020204030204" pitchFamily="34" charset="0"/>
              </a:rPr>
              <a:t>How One Enters Heaven! </a:t>
            </a:r>
          </a:p>
        </p:txBody>
      </p:sp>
      <p:sp>
        <p:nvSpPr>
          <p:cNvPr id="3" name="Text Box 4">
            <a:extLst>
              <a:ext uri="{FF2B5EF4-FFF2-40B4-BE49-F238E27FC236}">
                <a16:creationId xmlns:a16="http://schemas.microsoft.com/office/drawing/2014/main" id="{8AA8366D-8AC5-4D9D-A40F-897EC1118AE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Session 28 The SOM – Matthew 5:1–8:1 (Luke 6:17–49)</a:t>
            </a:r>
          </a:p>
        </p:txBody>
      </p:sp>
      <p:pic>
        <p:nvPicPr>
          <p:cNvPr id="4" name="Picture 3">
            <a:extLst>
              <a:ext uri="{FF2B5EF4-FFF2-40B4-BE49-F238E27FC236}">
                <a16:creationId xmlns:a16="http://schemas.microsoft.com/office/drawing/2014/main" id="{1B82F005-AD42-4469-BA82-006AA85B8ADE}"/>
              </a:ext>
            </a:extLst>
          </p:cNvPr>
          <p:cNvPicPr>
            <a:picLocks noChangeAspect="1"/>
          </p:cNvPicPr>
          <p:nvPr/>
        </p:nvPicPr>
        <p:blipFill>
          <a:blip r:embed="rId2"/>
          <a:stretch>
            <a:fillRect/>
          </a:stretch>
        </p:blipFill>
        <p:spPr>
          <a:xfrm>
            <a:off x="1625600" y="1524000"/>
            <a:ext cx="8940800" cy="5029200"/>
          </a:xfrm>
          <a:prstGeom prst="rect">
            <a:avLst/>
          </a:prstGeom>
          <a:ln>
            <a:solidFill>
              <a:schemeClr val="tx1"/>
            </a:solidFill>
          </a:ln>
        </p:spPr>
      </p:pic>
    </p:spTree>
    <p:extLst>
      <p:ext uri="{BB962C8B-B14F-4D97-AF65-F5344CB8AC3E}">
        <p14:creationId xmlns:p14="http://schemas.microsoft.com/office/powerpoint/2010/main" val="35437374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07-18-2021</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extLst>
      <p:ext uri="{BB962C8B-B14F-4D97-AF65-F5344CB8AC3E}">
        <p14:creationId xmlns:p14="http://schemas.microsoft.com/office/powerpoint/2010/main" val="2398046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Session 27 The SOM – Matthew 5:1–8:1 (Luke 6:17–49)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458"/>
</p:tagLst>
</file>

<file path=ppt/theme/theme1.xml><?xml version="1.0" encoding="utf-8"?>
<a:theme xmlns:a="http://schemas.openxmlformats.org/drawingml/2006/main" name="6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6680</TotalTime>
  <Words>5004</Words>
  <Application>Microsoft Office PowerPoint</Application>
  <PresentationFormat>Widescreen</PresentationFormat>
  <Paragraphs>394</Paragraphs>
  <Slides>83</Slides>
  <Notes>62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83</vt:i4>
      </vt:variant>
    </vt:vector>
  </HeadingPairs>
  <TitlesOfParts>
    <vt:vector size="87" baseType="lpstr">
      <vt:lpstr>Arial</vt:lpstr>
      <vt:lpstr>Calibri</vt:lpstr>
      <vt:lpstr>6_Default Design</vt:lpstr>
      <vt:lpstr>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Matthew &amp; the Kingdom</vt:lpstr>
      <vt:lpstr>Matthew’s Message</vt:lpstr>
      <vt:lpstr>PowerPoint Presentation</vt:lpstr>
      <vt:lpstr>PowerPoint Presentation</vt:lpstr>
      <vt:lpstr>PowerPoint Presentation</vt:lpstr>
      <vt:lpstr>PowerPoint Presentation</vt:lpstr>
      <vt:lpstr>PowerPoint Presentation</vt:lpstr>
      <vt:lpstr>PowerPoint Presentation</vt:lpstr>
      <vt:lpstr>Happy Persecution Day? Mathew 5:11-12 </vt:lpstr>
      <vt:lpstr>Happy Persecution Day? Mathew 5:11-12 </vt:lpstr>
      <vt:lpstr>Happy Persecution Day? Mathew 5:11-12</vt:lpstr>
      <vt:lpstr>Happy Persecution Day? Mathew 5:11-12 </vt:lpstr>
      <vt:lpstr>Happy Persecution Day? Mathew 5:11-12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26 Until Then</dc:title>
  <dc:subject>Law &amp; Grace</dc:subject>
  <dc:creator>Dr. Jim McGowan / Dr. Vern Peterman</dc:creator>
  <cp:lastModifiedBy>Jim McGowan</cp:lastModifiedBy>
  <cp:revision>338</cp:revision>
  <cp:lastPrinted>2021-07-17T20:29:09Z</cp:lastPrinted>
  <dcterms:created xsi:type="dcterms:W3CDTF">2011-06-24T20:03:15Z</dcterms:created>
  <dcterms:modified xsi:type="dcterms:W3CDTF">2021-07-17T20:29:17Z</dcterms:modified>
</cp:coreProperties>
</file>