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5625" r:id="rId2"/>
    <p:sldId id="5627" r:id="rId3"/>
    <p:sldId id="273" r:id="rId4"/>
    <p:sldId id="5923" r:id="rId5"/>
    <p:sldId id="5924" r:id="rId6"/>
    <p:sldId id="5944" r:id="rId7"/>
    <p:sldId id="271" r:id="rId8"/>
    <p:sldId id="5945" r:id="rId9"/>
    <p:sldId id="272" r:id="rId10"/>
    <p:sldId id="5948" r:id="rId11"/>
    <p:sldId id="5950" r:id="rId12"/>
    <p:sldId id="276" r:id="rId13"/>
    <p:sldId id="278" r:id="rId14"/>
    <p:sldId id="279" r:id="rId15"/>
    <p:sldId id="5958" r:id="rId16"/>
    <p:sldId id="666" r:id="rId17"/>
    <p:sldId id="667" r:id="rId18"/>
    <p:sldId id="668" r:id="rId19"/>
    <p:sldId id="4422" r:id="rId20"/>
    <p:sldId id="5954" r:id="rId21"/>
    <p:sldId id="337" r:id="rId22"/>
    <p:sldId id="280" r:id="rId23"/>
    <p:sldId id="281" r:id="rId24"/>
    <p:sldId id="282" r:id="rId25"/>
    <p:sldId id="283" r:id="rId26"/>
    <p:sldId id="338" r:id="rId27"/>
    <p:sldId id="284" r:id="rId28"/>
    <p:sldId id="285" r:id="rId29"/>
    <p:sldId id="286" r:id="rId30"/>
    <p:sldId id="287" r:id="rId31"/>
    <p:sldId id="5959" r:id="rId32"/>
    <p:sldId id="288" r:id="rId33"/>
    <p:sldId id="289" r:id="rId34"/>
    <p:sldId id="290" r:id="rId35"/>
    <p:sldId id="291" r:id="rId36"/>
    <p:sldId id="5960" r:id="rId37"/>
    <p:sldId id="292" r:id="rId38"/>
    <p:sldId id="293" r:id="rId39"/>
    <p:sldId id="294" r:id="rId40"/>
    <p:sldId id="295" r:id="rId41"/>
    <p:sldId id="321" r:id="rId42"/>
    <p:sldId id="5961" r:id="rId43"/>
    <p:sldId id="296" r:id="rId44"/>
    <p:sldId id="297" r:id="rId45"/>
    <p:sldId id="345" r:id="rId46"/>
    <p:sldId id="299" r:id="rId47"/>
    <p:sldId id="300" r:id="rId48"/>
    <p:sldId id="730" r:id="rId49"/>
    <p:sldId id="713" r:id="rId50"/>
    <p:sldId id="5955" r:id="rId51"/>
    <p:sldId id="5962" r:id="rId52"/>
    <p:sldId id="301" r:id="rId53"/>
    <p:sldId id="302" r:id="rId54"/>
    <p:sldId id="1727" r:id="rId55"/>
    <p:sldId id="5956" r:id="rId56"/>
    <p:sldId id="1728" r:id="rId57"/>
    <p:sldId id="5957" r:id="rId58"/>
    <p:sldId id="303" r:id="rId59"/>
    <p:sldId id="5952" r:id="rId60"/>
    <p:sldId id="5963" r:id="rId61"/>
    <p:sldId id="344" r:id="rId62"/>
    <p:sldId id="5953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FFFFCC"/>
    <a:srgbClr val="0000CC"/>
    <a:srgbClr val="A50021"/>
    <a:srgbClr val="00CC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294" autoAdjust="0"/>
  </p:normalViewPr>
  <p:slideViewPr>
    <p:cSldViewPr>
      <p:cViewPr varScale="1">
        <p:scale>
          <a:sx n="120" d="100"/>
          <a:sy n="120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Demonology 008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01-19-2020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64DEDF2-C45B-48F3-A788-5ACA1787D7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5BEA4-19DD-443C-A7AD-0F3DA755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6411D4D-FC5D-4514-8DB5-29B46983C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B5C75FA-AF4C-4A01-9F5D-AC2C18B238B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2947" name="Slide Image Placeholder 1">
            <a:extLst>
              <a:ext uri="{FF2B5EF4-FFF2-40B4-BE49-F238E27FC236}">
                <a16:creationId xmlns:a16="http://schemas.microsoft.com/office/drawing/2014/main" id="{F9EE5A54-80D6-4844-BBAC-177EA6106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>
            <a:extLst>
              <a:ext uri="{FF2B5EF4-FFF2-40B4-BE49-F238E27FC236}">
                <a16:creationId xmlns:a16="http://schemas.microsoft.com/office/drawing/2014/main" id="{9D2D95E0-7932-4F29-ABF5-4FEE12D9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2949" name="Slide Number Placeholder 3">
            <a:extLst>
              <a:ext uri="{FF2B5EF4-FFF2-40B4-BE49-F238E27FC236}">
                <a16:creationId xmlns:a16="http://schemas.microsoft.com/office/drawing/2014/main" id="{7E921A0A-280D-4D6D-ABAC-5671168C559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3D0D823-5BD9-4D51-9F3D-4AD0AB9634F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9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B1203A2-7675-4B42-92F5-C11B35EBB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8CE45E-BC13-47BB-9A76-B57327CC5D8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3187" name="Slide Image Placeholder 1">
            <a:extLst>
              <a:ext uri="{FF2B5EF4-FFF2-40B4-BE49-F238E27FC236}">
                <a16:creationId xmlns:a16="http://schemas.microsoft.com/office/drawing/2014/main" id="{5C6F4C32-B355-4389-ADD3-9E8971139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Notes Placeholder 2">
            <a:extLst>
              <a:ext uri="{FF2B5EF4-FFF2-40B4-BE49-F238E27FC236}">
                <a16:creationId xmlns:a16="http://schemas.microsoft.com/office/drawing/2014/main" id="{9F2413C1-91AB-4CE1-9CAC-72DA6614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3189" name="Slide Number Placeholder 3">
            <a:extLst>
              <a:ext uri="{FF2B5EF4-FFF2-40B4-BE49-F238E27FC236}">
                <a16:creationId xmlns:a16="http://schemas.microsoft.com/office/drawing/2014/main" id="{0274FAF9-0C74-4C61-AA73-8D90EDDEF76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8B54F5E-21CF-44FC-9E9F-38A6BF94D66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95FCB22-C5DD-4BE6-82AF-6AAABB143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233354-0217-48F6-AB0D-F862DAFF0F9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4211" name="Slide Image Placeholder 1">
            <a:extLst>
              <a:ext uri="{FF2B5EF4-FFF2-40B4-BE49-F238E27FC236}">
                <a16:creationId xmlns:a16="http://schemas.microsoft.com/office/drawing/2014/main" id="{6067CDF6-9D3E-423A-9EB1-DD05C0C2A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Notes Placeholder 2">
            <a:extLst>
              <a:ext uri="{FF2B5EF4-FFF2-40B4-BE49-F238E27FC236}">
                <a16:creationId xmlns:a16="http://schemas.microsoft.com/office/drawing/2014/main" id="{97BE8656-8A8E-4607-9DBC-DF4D3CC85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4213" name="Slide Number Placeholder 3">
            <a:extLst>
              <a:ext uri="{FF2B5EF4-FFF2-40B4-BE49-F238E27FC236}">
                <a16:creationId xmlns:a16="http://schemas.microsoft.com/office/drawing/2014/main" id="{3FDA420D-4446-4F1D-B3A8-1889BE08616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D83B2A2-1A1D-42CB-96BA-DEF5589E020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A9B9CBA-2760-4906-853E-0D6EFE7D26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6655B2-C8A2-4405-B9A5-56EB41EEE1C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5235" name="Slide Image Placeholder 1">
            <a:extLst>
              <a:ext uri="{FF2B5EF4-FFF2-40B4-BE49-F238E27FC236}">
                <a16:creationId xmlns:a16="http://schemas.microsoft.com/office/drawing/2014/main" id="{5D9624B5-E966-4502-BA76-1F08B9668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>
            <a:extLst>
              <a:ext uri="{FF2B5EF4-FFF2-40B4-BE49-F238E27FC236}">
                <a16:creationId xmlns:a16="http://schemas.microsoft.com/office/drawing/2014/main" id="{76F61E9B-8AB4-4E74-B54E-FE721C9CA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5237" name="Slide Number Placeholder 3">
            <a:extLst>
              <a:ext uri="{FF2B5EF4-FFF2-40B4-BE49-F238E27FC236}">
                <a16:creationId xmlns:a16="http://schemas.microsoft.com/office/drawing/2014/main" id="{DEAC2646-6176-48AA-8FF4-DD2945ECE55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BAF31E4-96EA-4439-B5EA-CC90414EC4A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2AE1A5F-8D95-4373-83D0-C78D4028F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C87165-EDEF-4629-989F-2CB7B504604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6259" name="Slide Image Placeholder 1">
            <a:extLst>
              <a:ext uri="{FF2B5EF4-FFF2-40B4-BE49-F238E27FC236}">
                <a16:creationId xmlns:a16="http://schemas.microsoft.com/office/drawing/2014/main" id="{8D6BD06E-3A48-41C8-AE80-E3BA94719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>
            <a:extLst>
              <a:ext uri="{FF2B5EF4-FFF2-40B4-BE49-F238E27FC236}">
                <a16:creationId xmlns:a16="http://schemas.microsoft.com/office/drawing/2014/main" id="{2DFF0ED5-ACA7-4DA3-8E57-31C541793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6261" name="Slide Number Placeholder 3">
            <a:extLst>
              <a:ext uri="{FF2B5EF4-FFF2-40B4-BE49-F238E27FC236}">
                <a16:creationId xmlns:a16="http://schemas.microsoft.com/office/drawing/2014/main" id="{18325E8C-AE82-4655-AB54-06137BDDB2A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017AB9B-73F6-497F-AFF0-24896B2A307E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F3D13161-393A-4FE9-85CC-10109938A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B75109-D83B-4300-A7DD-F983B9586FA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8307" name="Slide Image Placeholder 1">
            <a:extLst>
              <a:ext uri="{FF2B5EF4-FFF2-40B4-BE49-F238E27FC236}">
                <a16:creationId xmlns:a16="http://schemas.microsoft.com/office/drawing/2014/main" id="{B460DA6F-B47D-4A4C-BBDF-343FAD4C1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Notes Placeholder 2">
            <a:extLst>
              <a:ext uri="{FF2B5EF4-FFF2-40B4-BE49-F238E27FC236}">
                <a16:creationId xmlns:a16="http://schemas.microsoft.com/office/drawing/2014/main" id="{0F00CABE-20FD-457A-B891-FB1ADE0FF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8309" name="Slide Number Placeholder 3">
            <a:extLst>
              <a:ext uri="{FF2B5EF4-FFF2-40B4-BE49-F238E27FC236}">
                <a16:creationId xmlns:a16="http://schemas.microsoft.com/office/drawing/2014/main" id="{D47E414F-C1F8-4138-B6C4-80483FC0939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638ABA0-F83A-4F88-AAB8-EDCF8DC4C2E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9401BA50-50A3-4E4B-8E05-EDB4077F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B099FA-9977-4EB0-9CDD-64F81E4C6C0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F9A10F2F-AF97-4019-896C-13A6DBB272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6F62F015-0BB8-451C-8C67-2E7B1C0CC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080F4441-82D2-41E5-BEDC-20FF9BE4A1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C6E808B-8B38-4234-A1C1-B6CDB26F319E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0C180E90-1AFA-4BB7-835D-D1D7BA34C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D60A14-356C-42FE-9995-62A6E2E52B4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0355" name="Slide Image Placeholder 1">
            <a:extLst>
              <a:ext uri="{FF2B5EF4-FFF2-40B4-BE49-F238E27FC236}">
                <a16:creationId xmlns:a16="http://schemas.microsoft.com/office/drawing/2014/main" id="{6C56EF05-7F84-4B9A-9F82-C2D24FCA61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6" name="Notes Placeholder 2">
            <a:extLst>
              <a:ext uri="{FF2B5EF4-FFF2-40B4-BE49-F238E27FC236}">
                <a16:creationId xmlns:a16="http://schemas.microsoft.com/office/drawing/2014/main" id="{E2635EE7-D692-465E-8AC1-C0D2C12E5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0357" name="Slide Number Placeholder 3">
            <a:extLst>
              <a:ext uri="{FF2B5EF4-FFF2-40B4-BE49-F238E27FC236}">
                <a16:creationId xmlns:a16="http://schemas.microsoft.com/office/drawing/2014/main" id="{2B302472-7E89-4477-89EA-68C7C7187EC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3DC2B95-1531-4F8B-BA46-A64FE90D498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94E1A0A-B9B9-4F97-8DA6-EEA8CE88C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CE288C-18E1-4766-84D3-E7D32E5BA5D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1379" name="Slide Image Placeholder 1">
            <a:extLst>
              <a:ext uri="{FF2B5EF4-FFF2-40B4-BE49-F238E27FC236}">
                <a16:creationId xmlns:a16="http://schemas.microsoft.com/office/drawing/2014/main" id="{078E23E8-86E1-4E10-81FC-8BA0C208F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Notes Placeholder 2">
            <a:extLst>
              <a:ext uri="{FF2B5EF4-FFF2-40B4-BE49-F238E27FC236}">
                <a16:creationId xmlns:a16="http://schemas.microsoft.com/office/drawing/2014/main" id="{7ED54410-6DAA-40F4-8EEB-741C30E3F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1381" name="Slide Number Placeholder 3">
            <a:extLst>
              <a:ext uri="{FF2B5EF4-FFF2-40B4-BE49-F238E27FC236}">
                <a16:creationId xmlns:a16="http://schemas.microsoft.com/office/drawing/2014/main" id="{0A9B40E5-747B-4262-8CB1-6C438D7DD3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F10423A-0673-4335-9D54-77BD100E0F3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A033B66-8F1C-4BA4-88CF-7C2DA8C0B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BC3BA9-89B6-4393-88F5-B4FD2C41DC4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3971" name="Slide Image Placeholder 1">
            <a:extLst>
              <a:ext uri="{FF2B5EF4-FFF2-40B4-BE49-F238E27FC236}">
                <a16:creationId xmlns:a16="http://schemas.microsoft.com/office/drawing/2014/main" id="{4174CDA6-8755-4008-9F64-EDF8F71E15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>
            <a:extLst>
              <a:ext uri="{FF2B5EF4-FFF2-40B4-BE49-F238E27FC236}">
                <a16:creationId xmlns:a16="http://schemas.microsoft.com/office/drawing/2014/main" id="{C6CD1EFF-D31B-4B84-A15D-FD45545D0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3973" name="Slide Number Placeholder 3">
            <a:extLst>
              <a:ext uri="{FF2B5EF4-FFF2-40B4-BE49-F238E27FC236}">
                <a16:creationId xmlns:a16="http://schemas.microsoft.com/office/drawing/2014/main" id="{407DAF43-B26B-46C9-B5CD-4BC8E4F76C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2BF7749-FFE1-4378-8E8B-F8F1FAF6298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9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3128742-9077-4B0A-84E0-CD1E47654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5030FF-14A0-4F20-809E-2790576275D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3427" name="Slide Image Placeholder 1">
            <a:extLst>
              <a:ext uri="{FF2B5EF4-FFF2-40B4-BE49-F238E27FC236}">
                <a16:creationId xmlns:a16="http://schemas.microsoft.com/office/drawing/2014/main" id="{F426083A-407B-4165-947B-6FAA29AD0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Notes Placeholder 2">
            <a:extLst>
              <a:ext uri="{FF2B5EF4-FFF2-40B4-BE49-F238E27FC236}">
                <a16:creationId xmlns:a16="http://schemas.microsoft.com/office/drawing/2014/main" id="{53171AF1-14A3-4D26-B634-64902CBF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3429" name="Slide Number Placeholder 3">
            <a:extLst>
              <a:ext uri="{FF2B5EF4-FFF2-40B4-BE49-F238E27FC236}">
                <a16:creationId xmlns:a16="http://schemas.microsoft.com/office/drawing/2014/main" id="{E9B1F939-3399-495C-89FC-278351C7C0A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EA757E7-7B8B-415C-9B6F-30DC979BD18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32D101E-54CC-499E-B297-336B3A46D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5528A2-5F00-4C01-8454-9E94600D8DC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4451" name="Slide Image Placeholder 1">
            <a:extLst>
              <a:ext uri="{FF2B5EF4-FFF2-40B4-BE49-F238E27FC236}">
                <a16:creationId xmlns:a16="http://schemas.microsoft.com/office/drawing/2014/main" id="{6A54E08F-C408-4354-94BA-40402E0B9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Notes Placeholder 2">
            <a:extLst>
              <a:ext uri="{FF2B5EF4-FFF2-40B4-BE49-F238E27FC236}">
                <a16:creationId xmlns:a16="http://schemas.microsoft.com/office/drawing/2014/main" id="{0D9AE186-01D4-40BD-BC35-61EE230B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4453" name="Slide Number Placeholder 3">
            <a:extLst>
              <a:ext uri="{FF2B5EF4-FFF2-40B4-BE49-F238E27FC236}">
                <a16:creationId xmlns:a16="http://schemas.microsoft.com/office/drawing/2014/main" id="{5F4828A5-ADF9-41DA-981E-76DB518F1BD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B9EA7C8-5975-483E-8A98-445AF2677D0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282F037B-570C-4654-B856-E49BC8B10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F46DCC-6F99-4746-BE34-AC585C7A7A3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5475" name="Slide Image Placeholder 1">
            <a:extLst>
              <a:ext uri="{FF2B5EF4-FFF2-40B4-BE49-F238E27FC236}">
                <a16:creationId xmlns:a16="http://schemas.microsoft.com/office/drawing/2014/main" id="{D2EA7DC0-044E-4E04-9A56-345F81F8E5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Notes Placeholder 2">
            <a:extLst>
              <a:ext uri="{FF2B5EF4-FFF2-40B4-BE49-F238E27FC236}">
                <a16:creationId xmlns:a16="http://schemas.microsoft.com/office/drawing/2014/main" id="{D1C3137F-C949-4C84-93F9-08615559E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5477" name="Slide Number Placeholder 3">
            <a:extLst>
              <a:ext uri="{FF2B5EF4-FFF2-40B4-BE49-F238E27FC236}">
                <a16:creationId xmlns:a16="http://schemas.microsoft.com/office/drawing/2014/main" id="{56383377-5955-46A1-944C-2044672E929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FC460D8-84BD-4BD3-8C36-0323A67C042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F518872-A557-4B8D-96A5-C34E65C34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2A5136-FB68-46A8-9192-E2348BAEA80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6499" name="Slide Image Placeholder 1">
            <a:extLst>
              <a:ext uri="{FF2B5EF4-FFF2-40B4-BE49-F238E27FC236}">
                <a16:creationId xmlns:a16="http://schemas.microsoft.com/office/drawing/2014/main" id="{D579E94B-BF77-4E81-A798-8925EA303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Notes Placeholder 2">
            <a:extLst>
              <a:ext uri="{FF2B5EF4-FFF2-40B4-BE49-F238E27FC236}">
                <a16:creationId xmlns:a16="http://schemas.microsoft.com/office/drawing/2014/main" id="{438793AF-FCAA-4909-9A85-9E410B858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6501" name="Slide Number Placeholder 3">
            <a:extLst>
              <a:ext uri="{FF2B5EF4-FFF2-40B4-BE49-F238E27FC236}">
                <a16:creationId xmlns:a16="http://schemas.microsoft.com/office/drawing/2014/main" id="{1B71A58E-B358-471A-9FA5-5B5A8319C66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CCD468C-CCE8-4C4D-BA75-CF64078EF84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7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15D5D88D-7438-4AAE-BAA3-743F50F5D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09D0B2-AC94-4AA9-872F-F53154AD336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8547" name="Slide Image Placeholder 1">
            <a:extLst>
              <a:ext uri="{FF2B5EF4-FFF2-40B4-BE49-F238E27FC236}">
                <a16:creationId xmlns:a16="http://schemas.microsoft.com/office/drawing/2014/main" id="{115C033D-ACF9-4E93-BF52-414D7BF73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Notes Placeholder 2">
            <a:extLst>
              <a:ext uri="{FF2B5EF4-FFF2-40B4-BE49-F238E27FC236}">
                <a16:creationId xmlns:a16="http://schemas.microsoft.com/office/drawing/2014/main" id="{A1F4DFE6-6A6F-4B6E-9C0A-1FF2DB5E0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8549" name="Slide Number Placeholder 3">
            <a:extLst>
              <a:ext uri="{FF2B5EF4-FFF2-40B4-BE49-F238E27FC236}">
                <a16:creationId xmlns:a16="http://schemas.microsoft.com/office/drawing/2014/main" id="{00D074AF-5199-423F-9E7C-7304CD366F1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019A9C2-9FF2-4F36-94F5-B2A1B40D0C3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CC38F96-F6D7-4758-A14B-5A7317131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2A6AFE-DDB6-405F-B58B-6A45DCB4DAD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09571" name="Slide Image Placeholder 1">
            <a:extLst>
              <a:ext uri="{FF2B5EF4-FFF2-40B4-BE49-F238E27FC236}">
                <a16:creationId xmlns:a16="http://schemas.microsoft.com/office/drawing/2014/main" id="{07C9F256-6982-449C-85D2-8F3EE61364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2" name="Notes Placeholder 2">
            <a:extLst>
              <a:ext uri="{FF2B5EF4-FFF2-40B4-BE49-F238E27FC236}">
                <a16:creationId xmlns:a16="http://schemas.microsoft.com/office/drawing/2014/main" id="{8F9D8A4A-8FF6-41B7-B22C-B4A1E8A6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09573" name="Slide Number Placeholder 3">
            <a:extLst>
              <a:ext uri="{FF2B5EF4-FFF2-40B4-BE49-F238E27FC236}">
                <a16:creationId xmlns:a16="http://schemas.microsoft.com/office/drawing/2014/main" id="{47B7308F-C49B-4CEF-A9B2-895D8883116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47F2FC4-72C6-43D2-A0DC-3D789772233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F0707ACF-EF4C-4A6B-B884-EE3CA010D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0E5D7-F6F8-40F6-9ABB-E4CDB30C650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10595" name="Slide Image Placeholder 1">
            <a:extLst>
              <a:ext uri="{FF2B5EF4-FFF2-40B4-BE49-F238E27FC236}">
                <a16:creationId xmlns:a16="http://schemas.microsoft.com/office/drawing/2014/main" id="{5A82E743-63D8-4311-91CC-33815E1D2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Notes Placeholder 2">
            <a:extLst>
              <a:ext uri="{FF2B5EF4-FFF2-40B4-BE49-F238E27FC236}">
                <a16:creationId xmlns:a16="http://schemas.microsoft.com/office/drawing/2014/main" id="{9AA3FA51-E33E-4F0A-B0C2-B9B4DDE14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10597" name="Slide Number Placeholder 3">
            <a:extLst>
              <a:ext uri="{FF2B5EF4-FFF2-40B4-BE49-F238E27FC236}">
                <a16:creationId xmlns:a16="http://schemas.microsoft.com/office/drawing/2014/main" id="{38975475-D050-44A0-A7A3-FE2B23E6EE4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4D2D025-A527-44A7-9012-5ABDDC00533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A6A92F8-70CA-48CF-A57E-7BF900855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65FC8B-3085-44B2-9C19-81F4CA001FB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11619" name="Slide Image Placeholder 1">
            <a:extLst>
              <a:ext uri="{FF2B5EF4-FFF2-40B4-BE49-F238E27FC236}">
                <a16:creationId xmlns:a16="http://schemas.microsoft.com/office/drawing/2014/main" id="{57086419-E86A-439C-AC33-A575AF531B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Notes Placeholder 2">
            <a:extLst>
              <a:ext uri="{FF2B5EF4-FFF2-40B4-BE49-F238E27FC236}">
                <a16:creationId xmlns:a16="http://schemas.microsoft.com/office/drawing/2014/main" id="{9F8D1EA3-6326-4C67-B70D-A9F6B8FC7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11621" name="Slide Number Placeholder 3">
            <a:extLst>
              <a:ext uri="{FF2B5EF4-FFF2-40B4-BE49-F238E27FC236}">
                <a16:creationId xmlns:a16="http://schemas.microsoft.com/office/drawing/2014/main" id="{48FA6A0B-5DF2-4D3A-B8D8-1C53D93D60B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3CE5838-73F3-41B7-8319-7741AA33E9F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317386F8-1159-4680-BDF7-BBE4D815C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0EE4EF-5DA0-48CE-951F-2051646558F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4995" name="Rectangle 6">
            <a:extLst>
              <a:ext uri="{FF2B5EF4-FFF2-40B4-BE49-F238E27FC236}">
                <a16:creationId xmlns:a16="http://schemas.microsoft.com/office/drawing/2014/main" id="{FD279E3C-691A-40EE-BCDF-83F6A46D6C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Richard M. Cozart</a:t>
            </a:r>
          </a:p>
        </p:txBody>
      </p:sp>
      <p:sp>
        <p:nvSpPr>
          <p:cNvPr id="84996" name="Rectangle 7">
            <a:extLst>
              <a:ext uri="{FF2B5EF4-FFF2-40B4-BE49-F238E27FC236}">
                <a16:creationId xmlns:a16="http://schemas.microsoft.com/office/drawing/2014/main" id="{20DE164F-B2D8-4110-809C-0AB7C0A2AC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4C05571-6691-4AA7-8517-4942730CC17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26A93D25-2F2D-46F9-9611-D9577694A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>
            <a:extLst>
              <a:ext uri="{FF2B5EF4-FFF2-40B4-BE49-F238E27FC236}">
                <a16:creationId xmlns:a16="http://schemas.microsoft.com/office/drawing/2014/main" id="{470ECB84-9DD9-47EF-8EC1-1EDA1C57E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48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A0CDCCEE-1D46-45E1-9C95-AC17BA736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DAE0EF-6527-4FBD-B4DA-FA7F414588A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13667" name="Slide Image Placeholder 1">
            <a:extLst>
              <a:ext uri="{FF2B5EF4-FFF2-40B4-BE49-F238E27FC236}">
                <a16:creationId xmlns:a16="http://schemas.microsoft.com/office/drawing/2014/main" id="{A5B090C5-0DE1-484A-B30E-1EDAC7B26F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Notes Placeholder 2">
            <a:extLst>
              <a:ext uri="{FF2B5EF4-FFF2-40B4-BE49-F238E27FC236}">
                <a16:creationId xmlns:a16="http://schemas.microsoft.com/office/drawing/2014/main" id="{98B3FE55-92A7-4DB0-9B80-C8320878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13669" name="Slide Number Placeholder 3">
            <a:extLst>
              <a:ext uri="{FF2B5EF4-FFF2-40B4-BE49-F238E27FC236}">
                <a16:creationId xmlns:a16="http://schemas.microsoft.com/office/drawing/2014/main" id="{EF2DDC1B-8845-4ECB-8CC4-6922A61168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DBB0330-E3F6-417B-8485-A2440D02C23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30648B3-962B-4356-9F34-CE452BCA4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AA5494-229D-40E6-AFE7-602EDB20538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14691" name="Slide Image Placeholder 1">
            <a:extLst>
              <a:ext uri="{FF2B5EF4-FFF2-40B4-BE49-F238E27FC236}">
                <a16:creationId xmlns:a16="http://schemas.microsoft.com/office/drawing/2014/main" id="{76F3A001-7464-48C9-94FD-CA64B190A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>
            <a:extLst>
              <a:ext uri="{FF2B5EF4-FFF2-40B4-BE49-F238E27FC236}">
                <a16:creationId xmlns:a16="http://schemas.microsoft.com/office/drawing/2014/main" id="{1C344D62-4E3E-455C-B013-EC65563C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14693" name="Slide Number Placeholder 3">
            <a:extLst>
              <a:ext uri="{FF2B5EF4-FFF2-40B4-BE49-F238E27FC236}">
                <a16:creationId xmlns:a16="http://schemas.microsoft.com/office/drawing/2014/main" id="{AFFF217C-C8B3-460E-A704-3C9E0C4005F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605C945-FB66-46A2-826D-5A3B31A4095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30648B3-962B-4356-9F34-CE452BCA4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AA5494-229D-40E6-AFE7-602EDB20538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14691" name="Slide Image Placeholder 1">
            <a:extLst>
              <a:ext uri="{FF2B5EF4-FFF2-40B4-BE49-F238E27FC236}">
                <a16:creationId xmlns:a16="http://schemas.microsoft.com/office/drawing/2014/main" id="{76F3A001-7464-48C9-94FD-CA64B190A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>
            <a:extLst>
              <a:ext uri="{FF2B5EF4-FFF2-40B4-BE49-F238E27FC236}">
                <a16:creationId xmlns:a16="http://schemas.microsoft.com/office/drawing/2014/main" id="{1C344D62-4E3E-455C-B013-EC65563C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14693" name="Slide Number Placeholder 3">
            <a:extLst>
              <a:ext uri="{FF2B5EF4-FFF2-40B4-BE49-F238E27FC236}">
                <a16:creationId xmlns:a16="http://schemas.microsoft.com/office/drawing/2014/main" id="{AFFF217C-C8B3-460E-A704-3C9E0C4005F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605C945-FB66-46A2-826D-5A3B31A4095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37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69478AE1-CA99-464F-B670-0C798F42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C7497E-8B60-4FA4-92F1-919B77DB525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15715" name="Slide Image Placeholder 1">
            <a:extLst>
              <a:ext uri="{FF2B5EF4-FFF2-40B4-BE49-F238E27FC236}">
                <a16:creationId xmlns:a16="http://schemas.microsoft.com/office/drawing/2014/main" id="{A090F062-2D0B-4B4F-A097-3E8866A534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Notes Placeholder 2">
            <a:extLst>
              <a:ext uri="{FF2B5EF4-FFF2-40B4-BE49-F238E27FC236}">
                <a16:creationId xmlns:a16="http://schemas.microsoft.com/office/drawing/2014/main" id="{160C137C-1E04-4C93-9B7B-DC267814D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115717" name="Slide Number Placeholder 3">
            <a:extLst>
              <a:ext uri="{FF2B5EF4-FFF2-40B4-BE49-F238E27FC236}">
                <a16:creationId xmlns:a16="http://schemas.microsoft.com/office/drawing/2014/main" id="{1FBED133-41F9-4DDC-9BE2-482F4ABE721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CC67D58-1624-4937-92E1-550A5A25554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5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1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057F5BA-9B1D-42F7-A2A2-57F1ED8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9EAE13-329C-4754-B5B9-15714DC30DD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6019" name="Slide Image Placeholder 1">
            <a:extLst>
              <a:ext uri="{FF2B5EF4-FFF2-40B4-BE49-F238E27FC236}">
                <a16:creationId xmlns:a16="http://schemas.microsoft.com/office/drawing/2014/main" id="{6658DC7B-F9EF-4633-B8FA-C3D80AC5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>
            <a:extLst>
              <a:ext uri="{FF2B5EF4-FFF2-40B4-BE49-F238E27FC236}">
                <a16:creationId xmlns:a16="http://schemas.microsoft.com/office/drawing/2014/main" id="{3D8D919B-CF69-4C67-97D2-F1939C3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6D802F2C-511D-4BAC-8EC8-799570E52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C7474D-586F-40FC-B100-252421EA539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4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7B5C6E2-0AE6-4FA4-BFB3-50D25BB30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F10880-BDB1-4D1A-B315-FAC21C4876A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8067" name="Slide Image Placeholder 1">
            <a:extLst>
              <a:ext uri="{FF2B5EF4-FFF2-40B4-BE49-F238E27FC236}">
                <a16:creationId xmlns:a16="http://schemas.microsoft.com/office/drawing/2014/main" id="{FA4F7362-AFCE-4248-AEF2-FC8E5FCA4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>
            <a:extLst>
              <a:ext uri="{FF2B5EF4-FFF2-40B4-BE49-F238E27FC236}">
                <a16:creationId xmlns:a16="http://schemas.microsoft.com/office/drawing/2014/main" id="{123E0C5C-1269-4F52-8F73-25A6EE74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8069" name="Slide Number Placeholder 3">
            <a:extLst>
              <a:ext uri="{FF2B5EF4-FFF2-40B4-BE49-F238E27FC236}">
                <a16:creationId xmlns:a16="http://schemas.microsoft.com/office/drawing/2014/main" id="{4989044F-6BCA-469C-8F32-CC6BDA97C5F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7AAE777-FB4E-420A-AF4A-F718698DF89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D79C30B-9E8B-456A-BD15-E32821EE1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ED9811-6C92-4CCD-BFDF-E2299E244839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89091" name="Slide Image Placeholder 1">
            <a:extLst>
              <a:ext uri="{FF2B5EF4-FFF2-40B4-BE49-F238E27FC236}">
                <a16:creationId xmlns:a16="http://schemas.microsoft.com/office/drawing/2014/main" id="{3C815CD7-FBC0-48F2-BBF3-F38AB6D149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>
            <a:extLst>
              <a:ext uri="{FF2B5EF4-FFF2-40B4-BE49-F238E27FC236}">
                <a16:creationId xmlns:a16="http://schemas.microsoft.com/office/drawing/2014/main" id="{AE868156-EDD1-4B7E-B2E1-DC5DF8D3C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89093" name="Slide Number Placeholder 3">
            <a:extLst>
              <a:ext uri="{FF2B5EF4-FFF2-40B4-BE49-F238E27FC236}">
                <a16:creationId xmlns:a16="http://schemas.microsoft.com/office/drawing/2014/main" id="{4A408998-D143-4F63-9571-D239C5D8CAE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46FB136-A471-40EE-B008-0FC25725087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DF8A997-F5DB-44D4-8630-839467EF9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AEF80F-BB37-4DCB-931F-7167E94065B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0115" name="Slide Image Placeholder 1">
            <a:extLst>
              <a:ext uri="{FF2B5EF4-FFF2-40B4-BE49-F238E27FC236}">
                <a16:creationId xmlns:a16="http://schemas.microsoft.com/office/drawing/2014/main" id="{C4C7CF9C-F12C-4C22-A31D-21C8742FE1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Notes Placeholder 2">
            <a:extLst>
              <a:ext uri="{FF2B5EF4-FFF2-40B4-BE49-F238E27FC236}">
                <a16:creationId xmlns:a16="http://schemas.microsoft.com/office/drawing/2014/main" id="{AA7FFCD4-B328-42EC-907F-322B16EFE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0117" name="Slide Number Placeholder 3">
            <a:extLst>
              <a:ext uri="{FF2B5EF4-FFF2-40B4-BE49-F238E27FC236}">
                <a16:creationId xmlns:a16="http://schemas.microsoft.com/office/drawing/2014/main" id="{D43595E0-8065-489E-86A8-4BCE476A086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11FE83D-2204-4E0E-B7E6-8AC19304E985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7124579E-35B3-411C-84A0-8C3ADBAC5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D4CBF0-DDC4-4815-B739-9D650C303BD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1139" name="Slide Image Placeholder 1">
            <a:extLst>
              <a:ext uri="{FF2B5EF4-FFF2-40B4-BE49-F238E27FC236}">
                <a16:creationId xmlns:a16="http://schemas.microsoft.com/office/drawing/2014/main" id="{95093BCB-2481-4DDF-8FA0-23F61D84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2">
            <a:extLst>
              <a:ext uri="{FF2B5EF4-FFF2-40B4-BE49-F238E27FC236}">
                <a16:creationId xmlns:a16="http://schemas.microsoft.com/office/drawing/2014/main" id="{771E894E-AFDA-4091-8AC3-2A89E77C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en-US"/>
          </a:p>
        </p:txBody>
      </p:sp>
      <p:sp>
        <p:nvSpPr>
          <p:cNvPr id="91141" name="Slide Number Placeholder 3">
            <a:extLst>
              <a:ext uri="{FF2B5EF4-FFF2-40B4-BE49-F238E27FC236}">
                <a16:creationId xmlns:a16="http://schemas.microsoft.com/office/drawing/2014/main" id="{E4C1AD00-97F5-4F90-96E6-97E3AB04D0A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89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48E7F29-B99C-4A02-BFFC-8E8870552E7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72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061-3710-4029-BD8B-F3E128C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  <p:sldLayoutId id="21474838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5738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>
                <a:effectLst>
                  <a:outerShdw blurRad="38100" dist="38100" dir="2700000" algn="tl">
                    <a:srgbClr val="000000"/>
                  </a:outerShdw>
                </a:effectLst>
                <a:cs typeface="Calibri" panose="020F0502020204030204" pitchFamily="34" charset="0"/>
              </a:rPr>
              <a:t>DEMONOLOGY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9ED66A-581B-458E-95E6-D4B5C16F6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6763" cy="1097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</a:t>
            </a: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Andy Woods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 – Chafer Theological Seminary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5AC7C520-8284-4417-A179-4CCBB41E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95400"/>
            <a:ext cx="66389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C9D4920-5F4F-4A9C-BE0C-7FBA2C23B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459BFE1-277F-40CD-A533-4478D0E7B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406" y="1600200"/>
            <a:ext cx="8485188" cy="4460875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defensive posture (Rev 20:2-3, 10; 2 Pet 2:10-11)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catering to the flesh (Eph 4:26-27)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 (Jas 4:7; 1 Pet 5:8-9; Eph 6:13)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Rely on the Spirit (1 John 4:4)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the full armor of God (Eph 6:10-20)</a:t>
            </a:r>
          </a:p>
        </p:txBody>
      </p:sp>
    </p:spTree>
    <p:extLst>
      <p:ext uri="{BB962C8B-B14F-4D97-AF65-F5344CB8AC3E}">
        <p14:creationId xmlns:p14="http://schemas.microsoft.com/office/powerpoint/2010/main" val="121794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DCE13437-F30A-4D15-BA33-0F7C720CD76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809750" y="5562600"/>
            <a:ext cx="5524500" cy="9144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 for Success!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44F1D-0789-4D4C-9C3D-D6F875F0451E}"/>
              </a:ext>
            </a:extLst>
          </p:cNvPr>
          <p:cNvSpPr/>
          <p:nvPr/>
        </p:nvSpPr>
        <p:spPr>
          <a:xfrm>
            <a:off x="1562100" y="247470"/>
            <a:ext cx="60198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Ephesians</a:t>
            </a:r>
          </a:p>
        </p:txBody>
      </p:sp>
      <p:pic>
        <p:nvPicPr>
          <p:cNvPr id="41988" name="Picture 7">
            <a:extLst>
              <a:ext uri="{FF2B5EF4-FFF2-40B4-BE49-F238E27FC236}">
                <a16:creationId xmlns:a16="http://schemas.microsoft.com/office/drawing/2014/main" id="{306C0B6D-2EEC-40B6-9DEC-34820783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020094"/>
            <a:ext cx="376237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0A13570-97BC-419D-8929-47CF5376A1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Observations About the Armor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  <a:endParaRPr lang="en-US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02C626F-9172-4CA0-8EE0-A2858DDD4A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1"/>
            <a:ext cx="8648700" cy="32004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imprisonment (Eph 3:1; 6:20; Philip 1:13)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Soldier metaphor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pieces of armor described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armor in the ancient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03846D-2462-4540-AA10-32D4F1350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83" y="4800600"/>
            <a:ext cx="244103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BEDC4BC-09BC-4FEF-A269-772ED41231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1"/>
            <a:ext cx="8713788" cy="32004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is reinforcing prior concepts in Ephesians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Pieces mentioned in the order they are put 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Command: to put on the armor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Outline: description, represents, application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61A66D-A073-45FC-A072-DBE7929D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Observations About the Armor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  <a:endParaRPr lang="en-US" altLang="en-US" sz="4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D87AC-005B-4745-B7FB-ED32601E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83" y="4800600"/>
            <a:ext cx="244103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F049A-D6F5-485A-B537-C0444A275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8" y="685800"/>
            <a:ext cx="7323105" cy="5486400"/>
          </a:xfrm>
          <a:prstGeom prst="rect">
            <a:avLst/>
          </a:prstGeom>
        </p:spPr>
      </p:pic>
      <p:sp>
        <p:nvSpPr>
          <p:cNvPr id="309250" name="Text Box 2">
            <a:extLst>
              <a:ext uri="{FF2B5EF4-FFF2-40B4-BE49-F238E27FC236}">
                <a16:creationId xmlns:a16="http://schemas.microsoft.com/office/drawing/2014/main" id="{DDD66211-BE35-4882-82F1-CC0D58E1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028617"/>
            <a:ext cx="7239000" cy="280076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0" lvl="1" indent="-571500" algn="just">
              <a:buFont typeface="Calibri" panose="020F0502020204030204" pitchFamily="34" charset="0"/>
              <a:buChar char="̶"/>
              <a:defRPr/>
            </a:pPr>
            <a:r>
              <a:rPr lang="en-US" sz="4400" dirty="0">
                <a:ln>
                  <a:solidFill>
                    <a:srgbClr val="FFFFCC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Six aspects of our weaponry will </a:t>
            </a:r>
            <a:r>
              <a:rPr lang="en-US" sz="4400" u="sng" dirty="0">
                <a:ln>
                  <a:solidFill>
                    <a:srgbClr val="FFFFCC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summarize</a:t>
            </a:r>
            <a:r>
              <a:rPr lang="en-US" sz="4400" dirty="0">
                <a:ln>
                  <a:solidFill>
                    <a:srgbClr val="FFFFCC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the key concepts of the letter and </a:t>
            </a:r>
            <a:r>
              <a:rPr lang="en-US" sz="4400" u="sng" dirty="0">
                <a:ln>
                  <a:solidFill>
                    <a:srgbClr val="FFFFCC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call</a:t>
            </a:r>
            <a:r>
              <a:rPr lang="en-US" sz="4400" dirty="0">
                <a:ln>
                  <a:solidFill>
                    <a:srgbClr val="FFFFCC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the church to action.</a:t>
            </a:r>
            <a:endParaRPr lang="en-US" sz="4400" i="1" dirty="0">
              <a:ln>
                <a:solidFill>
                  <a:srgbClr val="FFFFCC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71316969"/>
              </p:ext>
            </p:extLst>
          </p:nvPr>
        </p:nvGraphicFramePr>
        <p:xfrm>
          <a:off x="114300" y="228600"/>
          <a:ext cx="89154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EPHESIANS: WHAT IS INSIDE?</a:t>
                      </a:r>
                      <a:endParaRPr lang="en-US" sz="3600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1–3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4–6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Relationship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Responsibility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Doctrine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Orthodoxy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Orthopraxy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Knowledge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Wisdom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5327542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Belief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Behavior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9159791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Practice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0934911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Privileges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Responsibility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91705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7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woods\AppData\Local\Microsoft\Windows\Temporary Internet Files\Content.IE5\MH5K0DD1\MCj02336410000[1].wmf">
            <a:extLst>
              <a:ext uri="{FF2B5EF4-FFF2-40B4-BE49-F238E27FC236}">
                <a16:creationId xmlns:a16="http://schemas.microsoft.com/office/drawing/2014/main" id="{CAA0BC2D-0F06-4499-AFC1-381BA915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6" y="3657600"/>
            <a:ext cx="3036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D96E3-9FC7-44D4-89C2-DE25C560CB9C}"/>
              </a:ext>
            </a:extLst>
          </p:cNvPr>
          <p:cNvSpPr/>
          <p:nvPr/>
        </p:nvSpPr>
        <p:spPr>
          <a:xfrm>
            <a:off x="383659" y="3737164"/>
            <a:ext cx="182614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1-3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B87E2-75F7-4C5E-A8A8-E9AEB0E07297}"/>
              </a:ext>
            </a:extLst>
          </p:cNvPr>
          <p:cNvSpPr/>
          <p:nvPr/>
        </p:nvSpPr>
        <p:spPr>
          <a:xfrm>
            <a:off x="6705600" y="3764340"/>
            <a:ext cx="20574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4-6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1DC5C-EEEB-414E-ADB8-00A84F1F02E2}"/>
              </a:ext>
            </a:extLst>
          </p:cNvPr>
          <p:cNvSpPr/>
          <p:nvPr/>
        </p:nvSpPr>
        <p:spPr>
          <a:xfrm>
            <a:off x="2664747" y="2057400"/>
            <a:ext cx="381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Therefore…</a:t>
            </a:r>
          </a:p>
        </p:txBody>
      </p:sp>
      <p:sp>
        <p:nvSpPr>
          <p:cNvPr id="44038" name="Title 7">
            <a:extLst>
              <a:ext uri="{FF2B5EF4-FFF2-40B4-BE49-F238E27FC236}">
                <a16:creationId xmlns:a16="http://schemas.microsoft.com/office/drawing/2014/main" id="{F0C41D44-DACA-434B-BFFD-BB1686E585EF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00FFFF"/>
                </a:solidFill>
              </a:rPr>
              <a:t>Ephesians 4:1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woods\AppData\Local\Microsoft\Windows\Temporary Internet Files\Content.IE5\MH5K0DD1\MCj02336410000[1].wmf">
            <a:extLst>
              <a:ext uri="{FF2B5EF4-FFF2-40B4-BE49-F238E27FC236}">
                <a16:creationId xmlns:a16="http://schemas.microsoft.com/office/drawing/2014/main" id="{B1854DBA-9AB1-4E5D-8FD3-082E0857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6" y="3657600"/>
            <a:ext cx="3036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2E6C44-02C6-4476-A913-0E31FC27F9CC}"/>
              </a:ext>
            </a:extLst>
          </p:cNvPr>
          <p:cNvSpPr/>
          <p:nvPr/>
        </p:nvSpPr>
        <p:spPr>
          <a:xfrm>
            <a:off x="383659" y="3733800"/>
            <a:ext cx="182614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1-4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83707-07C5-433C-8400-62008E5B5FCA}"/>
              </a:ext>
            </a:extLst>
          </p:cNvPr>
          <p:cNvSpPr/>
          <p:nvPr/>
        </p:nvSpPr>
        <p:spPr>
          <a:xfrm>
            <a:off x="6705600" y="3764340"/>
            <a:ext cx="20574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5-6</a:t>
            </a:r>
          </a:p>
        </p:txBody>
      </p:sp>
      <p:sp>
        <p:nvSpPr>
          <p:cNvPr id="46086" name="Title 7">
            <a:extLst>
              <a:ext uri="{FF2B5EF4-FFF2-40B4-BE49-F238E27FC236}">
                <a16:creationId xmlns:a16="http://schemas.microsoft.com/office/drawing/2014/main" id="{C57A77DA-525D-4088-B1C5-CB9BDF571210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00FFFF"/>
                </a:solidFill>
              </a:rPr>
              <a:t>Galatians 5:1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2F1D0-4939-4172-A1BD-A34E36B09B17}"/>
              </a:ext>
            </a:extLst>
          </p:cNvPr>
          <p:cNvSpPr/>
          <p:nvPr/>
        </p:nvSpPr>
        <p:spPr>
          <a:xfrm>
            <a:off x="2664747" y="2057400"/>
            <a:ext cx="381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Therefore…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woods\AppData\Local\Microsoft\Windows\Temporary Internet Files\Content.IE5\MH5K0DD1\MCj02336410000[1].wmf">
            <a:extLst>
              <a:ext uri="{FF2B5EF4-FFF2-40B4-BE49-F238E27FC236}">
                <a16:creationId xmlns:a16="http://schemas.microsoft.com/office/drawing/2014/main" id="{38BA409B-F487-4300-9065-574DDCA7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6" y="3657600"/>
            <a:ext cx="3036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2E6BDE-558B-44F5-927F-38003537EB97}"/>
              </a:ext>
            </a:extLst>
          </p:cNvPr>
          <p:cNvSpPr/>
          <p:nvPr/>
        </p:nvSpPr>
        <p:spPr>
          <a:xfrm>
            <a:off x="353830" y="3934361"/>
            <a:ext cx="200837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1-11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A41BB-FFA3-4651-9C8C-B93710676806}"/>
              </a:ext>
            </a:extLst>
          </p:cNvPr>
          <p:cNvSpPr/>
          <p:nvPr/>
        </p:nvSpPr>
        <p:spPr>
          <a:xfrm>
            <a:off x="6172200" y="3931048"/>
            <a:ext cx="263669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12-16</a:t>
            </a:r>
          </a:p>
        </p:txBody>
      </p:sp>
      <p:sp>
        <p:nvSpPr>
          <p:cNvPr id="47110" name="Title 7">
            <a:extLst>
              <a:ext uri="{FF2B5EF4-FFF2-40B4-BE49-F238E27FC236}">
                <a16:creationId xmlns:a16="http://schemas.microsoft.com/office/drawing/2014/main" id="{DA9D24DB-4655-4261-8FFE-D4B06ABF81D1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00FFFF"/>
                </a:solidFill>
              </a:rPr>
              <a:t>Romans 12:1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B66BB2-23A4-40EF-9C56-CA1322421A8E}"/>
              </a:ext>
            </a:extLst>
          </p:cNvPr>
          <p:cNvSpPr/>
          <p:nvPr/>
        </p:nvSpPr>
        <p:spPr>
          <a:xfrm>
            <a:off x="2664747" y="2057400"/>
            <a:ext cx="381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Therefore…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523522E9-972A-4258-BE6D-CA8B549D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3BC42920-2254-4B2C-A4E0-13B71760A88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Romans 12:1 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urge you,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brethren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God, to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your bodies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living and holy sacrifice, acceptable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36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which is your spiritual service of worship.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834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4008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0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4008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3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E241B16-9F5B-4B14-96FF-04DDC4ED9B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6:14a)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769370E-A00A-44F9-8BD3-488ED244D4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6433" y="3044032"/>
            <a:ext cx="3037367" cy="769937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CC795155-EA89-464D-B784-2985E1A2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4340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009EBB11-2A0D-4E5F-A5AD-3B3FF05E1D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3224" y="1600200"/>
            <a:ext cx="8489164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“Truth” [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alēthia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used 6 times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(1:13; 4:21)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Doctrinal orthodoxy/stability (4:15)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 (4:24-25; 5:9)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35C323-F89C-42A3-9AC4-C55953C1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2759B2-AFFD-4BC6-9B39-27234507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92263"/>
            <a:ext cx="15609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D2E2532A-B6A4-4FFA-9032-0D42CA60A2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1176" y="1600200"/>
            <a:ext cx="6396823" cy="4460875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of our defense is standing firm in the truth of God’s Word as well as our personal integrity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D97B46-CDC8-4BF1-9031-E0DC642A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9FBD5F-FE62-45EA-ACE1-2EDABCA4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92263"/>
            <a:ext cx="15609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CC012A38-4CE3-4E23-9E01-850A1FD7ED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2263"/>
            <a:ext cx="6400800" cy="4468812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Stand in the truth of God’s Word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Subjective: Personal integrity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A3C91E-75B5-420B-AC33-C77F83DD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B2BA05-9777-411A-8A84-B59E47C9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92263"/>
            <a:ext cx="15609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5532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7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016B1B0-6024-4951-9055-97FD2CA22A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Breastplate of Righteousness </a:t>
            </a:r>
            <a:br>
              <a:rPr lang="en-US" altLang="en-US" sz="4000" dirty="0"/>
            </a:br>
            <a:r>
              <a:rPr lang="en-US" altLang="en-US" sz="2800" dirty="0">
                <a:solidFill>
                  <a:schemeClr val="tx1"/>
                </a:solidFill>
              </a:rPr>
              <a:t>(Eph 6:14b)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F42D6D-EA11-4200-BC99-A4ED71234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3" y="3044032"/>
            <a:ext cx="303736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7AF02-12AF-41F0-A579-E528701A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67" y="1524000"/>
            <a:ext cx="3803333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BC573C5B-CC06-471B-A164-C72B364907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7912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“Righteousness [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dikaiosynē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used 2 times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4:24; 5:9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212556-DF28-47CC-98E2-DD42C643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839B0-3256-4F05-BAA3-ED1661B77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172878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7ADD6685-40A7-4B10-B567-29236DB8C9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8153400" cy="2514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underlying protection includes our righteous character and deeds stemming from our positional righteousness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2B3DF4-12D1-4639-844C-57C0F9B1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33139-1BEA-4CD7-990D-E8928704B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2" y="4343400"/>
            <a:ext cx="172878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5" name="Picture 2" descr="C:\Users\jamcg\AppData\Local\Temp\SNAGHTMLc818da.PNG">
            <a:extLst>
              <a:ext uri="{FF2B5EF4-FFF2-40B4-BE49-F238E27FC236}">
                <a16:creationId xmlns:a16="http://schemas.microsoft.com/office/drawing/2014/main" id="{BA757551-A227-4D6D-AD3D-49D81C93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9F647E12-A25D-44AF-AE3D-A5642BF58D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5935" y="1600200"/>
            <a:ext cx="7946065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consistently with our position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engage in a sinful or impure lifestyle, we are vulnerable and can take an arrow through the chest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720DED-2DCF-40FF-9AF7-B69C8B05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9131B-EBDD-4BCE-9A86-BBCE5FB19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2" y="4343400"/>
            <a:ext cx="172878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5532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7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645CAD-17C6-4CDF-8A85-1C7FAAC39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6:15)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B43C31-E566-4B40-B022-A5E8F7174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3" y="3044032"/>
            <a:ext cx="303736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air of feet wearing blue and black shoes&#10;&#10;Description automatically generated">
            <a:extLst>
              <a:ext uri="{FF2B5EF4-FFF2-40B4-BE49-F238E27FC236}">
                <a16:creationId xmlns:a16="http://schemas.microsoft.com/office/drawing/2014/main" id="{8E580ECB-9CD2-4E2E-B584-6645F74D3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297351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EEBC537D-3A9E-4931-AC57-5A91AAB86B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629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“Peace” [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eirēnē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used 7 times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peace (1:2; 6:23)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Racial harmony (2:14, 15, 17)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(4:3)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C36F2-70A3-4273-8229-AC38CADB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6:15)</a:t>
            </a:r>
          </a:p>
        </p:txBody>
      </p:sp>
      <p:pic>
        <p:nvPicPr>
          <p:cNvPr id="6" name="Picture 5" descr="A pair of feet wearing blue and black shoes&#10;&#10;Description automatically generated">
            <a:extLst>
              <a:ext uri="{FF2B5EF4-FFF2-40B4-BE49-F238E27FC236}">
                <a16:creationId xmlns:a16="http://schemas.microsoft.com/office/drawing/2014/main" id="{D07E811D-3AB7-44DF-848D-2C7F5B6F0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57400"/>
            <a:ext cx="16219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D07BF53A-6BF1-4DC5-9093-B5E37EE5D4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770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we are at peace with God, we should pursue peace and unity within the church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02D9FC-C09E-487E-8F55-876530DD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6:15)</a:t>
            </a:r>
          </a:p>
        </p:txBody>
      </p:sp>
      <p:pic>
        <p:nvPicPr>
          <p:cNvPr id="6" name="Picture 5" descr="A pair of feet wearing blue and black shoes&#10;&#10;Description automatically generated">
            <a:extLst>
              <a:ext uri="{FF2B5EF4-FFF2-40B4-BE49-F238E27FC236}">
                <a16:creationId xmlns:a16="http://schemas.microsoft.com/office/drawing/2014/main" id="{FBB20898-C80B-4739-8FFF-B8146B6CA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57400"/>
            <a:ext cx="16219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EBA2790-35D5-494B-B4F9-10BE95AF36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248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pursue unity in the church, we are putting on the sandals of peace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example: Philip 4:2-3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3456D9-DC63-48E6-A50F-2ECC2765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6:15)</a:t>
            </a:r>
          </a:p>
        </p:txBody>
      </p:sp>
      <p:pic>
        <p:nvPicPr>
          <p:cNvPr id="6" name="Picture 5" descr="A pair of feet wearing blue and black shoes&#10;&#10;Description automatically generated">
            <a:extLst>
              <a:ext uri="{FF2B5EF4-FFF2-40B4-BE49-F238E27FC236}">
                <a16:creationId xmlns:a16="http://schemas.microsoft.com/office/drawing/2014/main" id="{7C16CDAE-C367-41DF-8FC2-916735729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57400"/>
            <a:ext cx="16219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5532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60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BFBF3-5677-4A10-ABF5-2F294327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6:16)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9A4F94B-721C-49A6-99AF-A03E4693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3" y="3044032"/>
            <a:ext cx="303736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CA80-CC75-4677-985F-099F0F38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500186"/>
            <a:ext cx="3849511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31ADE076-3CD0-4C63-A2A0-4EC42BAAE8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4676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“Faith” [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pistis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pisteuō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used 9 times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 (1:15; 2:8; 3:12, 17; 4:5, 13; 6:23)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(1:13, 19)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what Christians believe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089868-6449-43CC-8C00-57A15947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F5C72-C172-43C9-AEC7-BBC8E6606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381000"/>
            <a:ext cx="139982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5C35319C-A2E4-49A4-8797-2A6A658E04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0198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confident trust in God’s ways in order to withstand Satan’s attacks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D4F4C9-284A-4DEF-B2E0-1A012BC2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E7E3D-0ECD-4FA9-A220-A02CEDBC9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2514600"/>
            <a:ext cx="139982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1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931A7478-F0F6-44B7-B8F7-9880AF6964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106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Flaming arrows in the ancient world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Satan’s flaming arrows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trust in God’s ways extinguishes them all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Unbelieving believer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504A74-B556-4311-805B-09B5147E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9DE13-3B97-4C1D-A939-08C093C47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381000"/>
            <a:ext cx="139982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653034B-3863-4F89-A45F-8D5B57A6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" y="320040"/>
            <a:ext cx="8657864" cy="621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587" name="Oval 7">
            <a:extLst>
              <a:ext uri="{FF2B5EF4-FFF2-40B4-BE49-F238E27FC236}">
                <a16:creationId xmlns:a16="http://schemas.microsoft.com/office/drawing/2014/main" id="{33E4865C-6052-438C-A7BD-56DA8619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7588" name="Oval 7">
            <a:extLst>
              <a:ext uri="{FF2B5EF4-FFF2-40B4-BE49-F238E27FC236}">
                <a16:creationId xmlns:a16="http://schemas.microsoft.com/office/drawing/2014/main" id="{508BD6F4-ECAA-413F-B58E-7672D894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006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7589" name="Oval 7">
            <a:extLst>
              <a:ext uri="{FF2B5EF4-FFF2-40B4-BE49-F238E27FC236}">
                <a16:creationId xmlns:a16="http://schemas.microsoft.com/office/drawing/2014/main" id="{FEA418B6-8700-4D1D-B756-D71961BB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5532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06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2">
            <a:extLst>
              <a:ext uri="{FF2B5EF4-FFF2-40B4-BE49-F238E27FC236}">
                <a16:creationId xmlns:a16="http://schemas.microsoft.com/office/drawing/2014/main" id="{161E866A-889A-4A65-96D3-69E207F4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0950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5F7FA1-B703-45AF-A345-13734F178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6:17a)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6A598F-8E61-40C3-936A-E00A8E5E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3" y="3044032"/>
            <a:ext cx="303736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2A440530-AFB6-4918-A113-7F7F0E0567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85188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“Salvation” [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sōtēria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sōtērion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used 1 time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1:13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ramification of salvation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572B44-D8B8-4450-9C00-F8F6E461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53E787-873E-4010-8764-06C3D499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03" y="3429000"/>
            <a:ext cx="15475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72871790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Justification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Sanctification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Glorification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Tense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Past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Saved from sin’s: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Penalty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Presence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Scripture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Eph 2:8-9; Titus 3:5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Philip 2:12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Rom 5:10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11F22429-A92B-41E9-AF4D-EC48B3F7DA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5626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confidence of our past, present, and future deliverance in the mist of battle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A7F177-74C8-491F-89AD-13B583354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EA59205-21C8-46B5-A6B8-A59AE716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70" y="1676400"/>
            <a:ext cx="15475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98D43E58-4F7A-4E0B-91E6-C8309682B9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9436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in the full ramifications of our salvation no matter what Satan throws at us that causes our assurance to wane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10:28-29; Rom 8:35; Philip 1:6; 1 Pet 1:4-5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39892B-A135-4FFF-B81F-6C96582C7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3EB95D-7595-452D-B810-9DA56DA0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70" y="1676400"/>
            <a:ext cx="15475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AD9A7-EE3A-4321-AACB-8D8493C72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10:27-29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27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 sheep hear My voice, and I know them, and they follow Me;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28 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 give eternal life to them, and they will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 perish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30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</a:t>
            </a:r>
            <a:r>
              <a:rPr lang="en-US" sz="30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mē</a:t>
            </a: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</a:t>
            </a:r>
            <a:r>
              <a:rPr lang="en-US" sz="30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aiōnia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]; and no one will snatch them out of My hand.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My Father, who has given them to Me, is greater than all; and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one is able to snatch </a:t>
            </a:r>
            <a:r>
              <a:rPr lang="en-US" sz="30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them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 of the Father’s hand.”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F06C5-0759-44F1-8FDD-E91F4D319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46" y="3581400"/>
            <a:ext cx="1728908" cy="1371600"/>
          </a:xfrm>
          <a:prstGeom prst="ellipse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3B508-0C47-422D-AC7B-091035697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8:29–30</a:t>
            </a:r>
            <a:endParaRPr lang="en-US" alt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those whom He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foreknew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He also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predestined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become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conformed to the image of His Son, so that He would be the firstborn among many brethren;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these whom He predestined, He also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these whom He called, He also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justified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these whom He justified, He also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glorified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48327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76500"/>
            <a:ext cx="4800600" cy="1905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28E5B9C1-10C7-4640-A856-1A2E244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29" y="25146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4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3B508-0C47-422D-AC7B-091035697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Peter 1:4–5</a:t>
            </a:r>
            <a:endParaRPr lang="en-US" alt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“4</a:t>
            </a:r>
            <a:r>
              <a:rPr lang="en-US" b="1" baseline="30000" dirty="0"/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 obtain an inheritance which is imperishable and undefiled and will not fade away, reserved in heaven for you,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who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 protected by the power of God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through faith for a salvation ready to be revealed in the last time.”</a:t>
            </a:r>
          </a:p>
        </p:txBody>
      </p:sp>
    </p:spTree>
    <p:extLst>
      <p:ext uri="{BB962C8B-B14F-4D97-AF65-F5344CB8AC3E}">
        <p14:creationId xmlns:p14="http://schemas.microsoft.com/office/powerpoint/2010/main" val="401168839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5532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25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C7865AD-71EA-43FE-93D8-7B0B9B1E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BDC58-A710-4513-A145-0BD800A8F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4"/>
          <a:stretch/>
        </p:blipFill>
        <p:spPr>
          <a:xfrm>
            <a:off x="4191000" y="1524000"/>
            <a:ext cx="4128129" cy="50292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810F9E8-9416-40BE-AC51-2CF96046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3" y="3044032"/>
            <a:ext cx="303736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4ADF631C-3B7F-4019-84C9-511A9C7DD4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9436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by the Spirit through the Word [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rhēma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of God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 1:21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1:8-9, 13, 17-18; 2:18; 3:5-6, 16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4FC756-641B-4B2B-BF61-3E6537ED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028D5-BD59-49C5-8CE9-D4DB425E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94" y="2286000"/>
            <a:ext cx="1875906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Timothy 3:16-17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Scripture is 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inspired by God [</a:t>
            </a:r>
            <a:r>
              <a:rPr lang="en-US" sz="30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theopneustos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profitable for teaching, for reproof, for correction, for training in righteousness;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that the man of God may be adequate, equipped for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good work.”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8F68A-2000-4EE6-A593-D5393ED9A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2" y="3048000"/>
            <a:ext cx="32483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8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Peter 1:20-21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baseline="30000" dirty="0">
                <a:effectLst/>
              </a:rPr>
              <a:t>20 </a:t>
            </a:r>
            <a:r>
              <a:rPr lang="en-US" sz="3000" dirty="0">
                <a:effectLst/>
              </a:rPr>
              <a:t>But know this first of all, that no prophecy of Scripture is </a:t>
            </a:r>
            <a:r>
              <a:rPr lang="en-US" sz="3000" i="1" dirty="0">
                <a:effectLst/>
              </a:rPr>
              <a:t>a matter</a:t>
            </a:r>
            <a:r>
              <a:rPr lang="en-US" sz="3000" dirty="0">
                <a:effectLst/>
              </a:rPr>
              <a:t> of one’s own interpretation, </a:t>
            </a:r>
            <a:r>
              <a:rPr lang="en-US" sz="3000" baseline="30000" dirty="0">
                <a:effectLst/>
              </a:rPr>
              <a:t>21 </a:t>
            </a:r>
            <a:r>
              <a:rPr lang="en-US" sz="3000" dirty="0">
                <a:effectLst/>
              </a:rPr>
              <a:t>for no prophecy was ever made by an act of human will, but men </a:t>
            </a:r>
            <a:r>
              <a:rPr lang="en-US" sz="3000" b="1" u="sng" dirty="0">
                <a:solidFill>
                  <a:srgbClr val="FFFFCC"/>
                </a:solidFill>
                <a:effectLst/>
              </a:rPr>
              <a:t>moved (</a:t>
            </a:r>
            <a:r>
              <a:rPr lang="en-US" sz="3000" b="1" i="1" u="sng" dirty="0" err="1">
                <a:solidFill>
                  <a:srgbClr val="FFFFCC"/>
                </a:solidFill>
                <a:effectLst/>
              </a:rPr>
              <a:t>pherō</a:t>
            </a:r>
            <a:r>
              <a:rPr lang="en-US" sz="3000" b="1" u="sng" dirty="0">
                <a:solidFill>
                  <a:srgbClr val="FFFFCC"/>
                </a:solidFill>
                <a:effectLst/>
              </a:rPr>
              <a:t>)</a:t>
            </a:r>
            <a:r>
              <a:rPr lang="en-US" sz="3000" dirty="0">
                <a:effectLst/>
              </a:rPr>
              <a:t> by the Holy Spirit spoke from God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2EC95-E1B8-4402-B97C-11090E6191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2" y="3048000"/>
            <a:ext cx="32483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0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E5BDC3D-FD2D-40EE-A591-DA4134D12F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 OF SCRIPTURE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1:20-21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8E44069-8AF2-4EBE-842F-5A4C48C53F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76400"/>
            <a:ext cx="4343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Wrote as they were inspired by Holy Spirit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pherō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= to carry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27:15,17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 of Knowledge of False Teachers</a:t>
            </a:r>
          </a:p>
          <a:p>
            <a:pPr lvl="1">
              <a:lnSpc>
                <a:spcPct val="90000"/>
              </a:lnSpc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their own imagination</a:t>
            </a:r>
          </a:p>
          <a:p>
            <a:pPr lvl="2">
              <a:lnSpc>
                <a:spcPct val="90000"/>
              </a:lnSpc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23:16</a:t>
            </a:r>
          </a:p>
        </p:txBody>
      </p:sp>
      <p:pic>
        <p:nvPicPr>
          <p:cNvPr id="93188" name="Picture 4" descr="C:\WINDOWS\Profiles\default\Application Data\Microsoft\Media Catalog\Downloaded Clips\cl0\TN00706_.wmf">
            <a:extLst>
              <a:ext uri="{FF2B5EF4-FFF2-40B4-BE49-F238E27FC236}">
                <a16:creationId xmlns:a16="http://schemas.microsoft.com/office/drawing/2014/main" id="{1D007ACF-A955-46C1-892C-0F847E420B21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12937"/>
            <a:ext cx="3300413" cy="3733800"/>
          </a:xfrm>
        </p:spPr>
      </p:pic>
    </p:spTree>
    <p:extLst>
      <p:ext uri="{BB962C8B-B14F-4D97-AF65-F5344CB8AC3E}">
        <p14:creationId xmlns:p14="http://schemas.microsoft.com/office/powerpoint/2010/main" val="2653514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4ADF631C-3B7F-4019-84C9-511A9C7DD4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9436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by the Spirit through the Word [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rhēma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of God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 1:21</a:t>
            </a:r>
          </a:p>
          <a:p>
            <a:pPr marL="1371600" lvl="2" indent="-457200" eaLnBrk="1" hangingPunct="1"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1:8-9, 13, 17-18; 2:18; 3:5-6, 16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4FC756-641B-4B2B-BF61-3E6537ED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B611B-0C88-43CC-9A35-E62ED3EA0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94" y="2286000"/>
            <a:ext cx="18759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1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4A4B53BE-E2E2-4F9D-AA0E-F8FAF598CF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7912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lvl="1" indent="-452438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skillful speaking and application of God’s written revelation in order to overcome Satan’s schemes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349B4BB-E7D0-4A07-8FB9-473E5D999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</a:t>
            </a:r>
            <a:b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6:17b)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5737B-E62E-47D1-8DFD-C7B52D628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94" y="2286000"/>
            <a:ext cx="1875906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0F610D-3872-4CFE-A846-017707F6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57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altLang="en-US" sz="6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09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76500"/>
            <a:ext cx="4800600" cy="1905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28E5B9C1-10C7-4640-A856-1A2E244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29" y="25146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89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AD5D-E483-4FC0-A8A7-FA6462BF0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Pieces of Armor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6:14-17)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93B584-E570-44B4-9E94-D3EAD39A77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6553200" cy="446087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of truth (14a)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Breastplate of righteousness (14b)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 of peace (15)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of faith (16)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 of salvation (17a)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of the Spirit (17b)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AD40CF-D16F-43F2-B698-6501CC8D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419600"/>
            <a:ext cx="2300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26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77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309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039100" cy="3276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restraint (Job 1:10, 12; 2:6; 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2:6; 1 John 5:18)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intercession (John 17:15; Rom 8:34; Heb 7:25)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76500"/>
            <a:ext cx="4800600" cy="1905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28E5B9C1-10C7-4640-A856-1A2E244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29" y="25146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6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2459BFE1-277F-40CD-A533-4478D0E7B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406" y="1600200"/>
            <a:ext cx="8485188" cy="4460875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defensive posture (Rev 20:2-3, 10; 2 Pet 2:10-11)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catering to the flesh (Eph 4:26-27)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 (Jas 4:7; 1 Pet 5:8-9; Eph 6:13)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Rely on the Spirit (1 John 4:4)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the full armor of God (Eph 6:10-20)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789EF3-11A1-4F72-9D0C-7EA8C431C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32688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5135</TotalTime>
  <Words>1849</Words>
  <Application>Microsoft Office PowerPoint</Application>
  <PresentationFormat>On-screen Show (4:3)</PresentationFormat>
  <Paragraphs>366</Paragraphs>
  <Slides>62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Calibri</vt:lpstr>
      <vt:lpstr>Times New Roman</vt:lpstr>
      <vt:lpstr>Wingdings</vt:lpstr>
      <vt:lpstr>Azure</vt:lpstr>
      <vt:lpstr>DEMONOLOGY</vt:lpstr>
      <vt:lpstr>Preview of Angelology</vt:lpstr>
      <vt:lpstr>Overview</vt:lpstr>
      <vt:lpstr>Overview</vt:lpstr>
      <vt:lpstr>Christian’s Defense Against Satan/Demons</vt:lpstr>
      <vt:lpstr>Christian’s Defense Against Satan/Demons</vt:lpstr>
      <vt:lpstr>Christian’s Defense Against Satan/Demons</vt:lpstr>
      <vt:lpstr>Christian’s Defense Against Satan/Demons</vt:lpstr>
      <vt:lpstr>Christian’s Defense Against Satan/Demons</vt:lpstr>
      <vt:lpstr>Christian’s Defense Against Satan/Demons</vt:lpstr>
      <vt:lpstr>PowerPoint Presentation</vt:lpstr>
      <vt:lpstr>8 Observations About the Armor (Eph 6:14-17)</vt:lpstr>
      <vt:lpstr>PowerPoint Presentation</vt:lpstr>
      <vt:lpstr>PowerPoint Presentation</vt:lpstr>
      <vt:lpstr>PowerPoint Presentation</vt:lpstr>
      <vt:lpstr>Ephesians 4:1</vt:lpstr>
      <vt:lpstr>Galatians 5:1</vt:lpstr>
      <vt:lpstr>Romans 12:1</vt:lpstr>
      <vt:lpstr>PowerPoint Presentation</vt:lpstr>
      <vt:lpstr>6 Pieces of Armor  (Eph 6:14-17)</vt:lpstr>
      <vt:lpstr>6 Pieces of Armor  (Eph 6:14-17)</vt:lpstr>
      <vt:lpstr>Belt of Truth  (Eph 6:14a)</vt:lpstr>
      <vt:lpstr>PowerPoint Presentation</vt:lpstr>
      <vt:lpstr>PowerPoint Presentation</vt:lpstr>
      <vt:lpstr>PowerPoint Presentation</vt:lpstr>
      <vt:lpstr>6 Pieces of Armor  (Eph 6:14-17)</vt:lpstr>
      <vt:lpstr>Breastplate of Righteousness  (Eph 6:14b)</vt:lpstr>
      <vt:lpstr>PowerPoint Presentation</vt:lpstr>
      <vt:lpstr>PowerPoint Presentation</vt:lpstr>
      <vt:lpstr>PowerPoint Presentation</vt:lpstr>
      <vt:lpstr>6 Pieces of Armor  (Eph 6:14-17)</vt:lpstr>
      <vt:lpstr>PowerPoint Presentation</vt:lpstr>
      <vt:lpstr>PowerPoint Presentation</vt:lpstr>
      <vt:lpstr>PowerPoint Presentation</vt:lpstr>
      <vt:lpstr>PowerPoint Presentation</vt:lpstr>
      <vt:lpstr>6 Pieces of Armor  (Eph 6:14-17)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Pieces of Armor  (Eph 6:14-17)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Pieces of Armor  (Eph 6:14-17)</vt:lpstr>
      <vt:lpstr>PowerPoint Presentation</vt:lpstr>
      <vt:lpstr>PowerPoint Presentation</vt:lpstr>
      <vt:lpstr>PowerPoint Presentation</vt:lpstr>
      <vt:lpstr>PowerPoint Presentation</vt:lpstr>
      <vt:lpstr>INSPIRATION OF SCRIPTURE 2 Peter 1:20-21</vt:lpstr>
      <vt:lpstr>PowerPoint Presentation</vt:lpstr>
      <vt:lpstr>PowerPoint Presentation</vt:lpstr>
      <vt:lpstr>PowerPoint Presentation</vt:lpstr>
      <vt:lpstr>6 Pieces of Armor  (Eph 6:14-17)</vt:lpstr>
      <vt:lpstr>Review</vt:lpstr>
      <vt:lpstr>Preview of Angelology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Demonology-005</dc:title>
  <dc:creator>A. Woods</dc:creator>
  <cp:lastModifiedBy>Jim McGowan</cp:lastModifiedBy>
  <cp:revision>457</cp:revision>
  <cp:lastPrinted>2020-01-15T19:26:15Z</cp:lastPrinted>
  <dcterms:created xsi:type="dcterms:W3CDTF">2009-01-18T12:07:54Z</dcterms:created>
  <dcterms:modified xsi:type="dcterms:W3CDTF">2020-01-15T19:27:37Z</dcterms:modified>
</cp:coreProperties>
</file>