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notesMasterIdLst>
    <p:notesMasterId r:id="rId39"/>
  </p:notesMasterIdLst>
  <p:handoutMasterIdLst>
    <p:handoutMasterId r:id="rId40"/>
  </p:handoutMasterIdLst>
  <p:sldIdLst>
    <p:sldId id="322" r:id="rId3"/>
    <p:sldId id="5215" r:id="rId4"/>
    <p:sldId id="329" r:id="rId5"/>
    <p:sldId id="332" r:id="rId6"/>
    <p:sldId id="335" r:id="rId7"/>
    <p:sldId id="266" r:id="rId8"/>
    <p:sldId id="270" r:id="rId9"/>
    <p:sldId id="336" r:id="rId10"/>
    <p:sldId id="269" r:id="rId11"/>
    <p:sldId id="5621" r:id="rId12"/>
    <p:sldId id="5611" r:id="rId13"/>
    <p:sldId id="1586" r:id="rId14"/>
    <p:sldId id="1587" r:id="rId15"/>
    <p:sldId id="5612" r:id="rId16"/>
    <p:sldId id="1852" r:id="rId17"/>
    <p:sldId id="5622" r:id="rId18"/>
    <p:sldId id="268" r:id="rId19"/>
    <p:sldId id="5613" r:id="rId20"/>
    <p:sldId id="1379" r:id="rId21"/>
    <p:sldId id="5607" r:id="rId22"/>
    <p:sldId id="5614" r:id="rId23"/>
    <p:sldId id="337" r:id="rId24"/>
    <p:sldId id="271" r:id="rId25"/>
    <p:sldId id="5615" r:id="rId26"/>
    <p:sldId id="5210" r:id="rId27"/>
    <p:sldId id="2050" r:id="rId28"/>
    <p:sldId id="2051" r:id="rId29"/>
    <p:sldId id="2062" r:id="rId30"/>
    <p:sldId id="5616" r:id="rId31"/>
    <p:sldId id="272" r:id="rId32"/>
    <p:sldId id="5617" r:id="rId33"/>
    <p:sldId id="2054" r:id="rId34"/>
    <p:sldId id="5618" r:id="rId35"/>
    <p:sldId id="282" r:id="rId36"/>
    <p:sldId id="5602" r:id="rId37"/>
    <p:sldId id="330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CC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94" autoAdjust="0"/>
  </p:normalViewPr>
  <p:slideViewPr>
    <p:cSldViewPr>
      <p:cViewPr>
        <p:scale>
          <a:sx n="100" d="100"/>
          <a:sy n="100" d="100"/>
        </p:scale>
        <p:origin x="147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011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10-27-2019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64DEDF2-C45B-48F3-A788-5ACA1787D72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5BEA4-19DD-443C-A7AD-0F3DA755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2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061-3710-4029-BD8B-F3E128C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7264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8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5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08313"/>
              </p:ext>
            </p:extLst>
          </p:nvPr>
        </p:nvGraphicFramePr>
        <p:xfrm>
          <a:off x="190500" y="1104900"/>
          <a:ext cx="8763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6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0" kern="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20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Semēion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5177465" cy="46101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35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8" name="Picture 2" descr="http://billtammeus.typepad.com/.a/6a00d834515f9b69e201a511daf613970c-32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9968"/>
            <a:ext cx="4114800" cy="27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70688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74C00-1242-4A61-9A1A-00880867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42209"/>
            <a:ext cx="6350000" cy="36251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36CD28-C4CD-404D-918D-A69B8EF2943B}"/>
              </a:ext>
            </a:extLst>
          </p:cNvPr>
          <p:cNvSpPr/>
          <p:nvPr/>
        </p:nvSpPr>
        <p:spPr>
          <a:xfrm>
            <a:off x="1752600" y="229106"/>
            <a:ext cx="56388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“Advice on Coming to America,”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America in Person, ed. George D.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Youstra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109.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87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46" y="1524000"/>
            <a:ext cx="8878887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Tempts God’s people (1 Cor 7:5)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carnality of Christians (Eph 4:26-27)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physical problems (Luke 13:11, 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civil government (Dan 10:10ff)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(John 8:44)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Deceives (Rev 12:9; 20:3)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6DBB87D2-7981-414E-B912-2980E7D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AD816783-45B3-479F-B5F8-7EB23088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46" y="1524000"/>
            <a:ext cx="8878887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Tempts God’s people (1 Cor 7:5)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carnality of Christians (Eph 4:26-27)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physical problems (Luke 13:11, 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civil government (Dan 10:10ff)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(John 8:44)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Deceives (Rev 12:9; 20:3)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6DBB87D2-7981-414E-B912-2980E7D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AD816783-45B3-479F-B5F8-7EB23088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</p:spTree>
    <p:extLst>
      <p:ext uri="{BB962C8B-B14F-4D97-AF65-F5344CB8AC3E}">
        <p14:creationId xmlns:p14="http://schemas.microsoft.com/office/powerpoint/2010/main" val="256390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CAAE4-E3D0-44CC-A2A3-BEB7A5E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anxious longing of the creation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waits eagerly for the revealing of the sons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creation was subjected to futility, not willingly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but because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 who subjected 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in hope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that the creation itself also will be set free from its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slavery to corruption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into the freedom of the glory of the children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we know that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whole creation groans and suffers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pains of childbirth together until now.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CCB9BF6-0601-4FF1-BBB7-420B6109B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1430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Not all Physical Infirmities are Attributable </a:t>
            </a:r>
            <a:br>
              <a:rPr lang="en-US" altLang="en-US" sz="3600" dirty="0"/>
            </a:br>
            <a:r>
              <a:rPr lang="en-US" altLang="en-US" sz="3600" dirty="0"/>
              <a:t>to Satan/Demon (works cont’d)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E7B67ED-5682-4EE5-B76A-E5E0BAFCF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600200"/>
            <a:ext cx="4114800" cy="4724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8:5-13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9:19-20, 27-30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12:9-14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14:35-36</a:t>
            </a: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F205C504-7FA4-407B-960A-D2C6213A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C853F9B4-E8E5-41FD-8B6D-4F9C546D3E67}"/>
              </a:ext>
            </a:extLst>
          </p:cNvPr>
          <p:cNvSpPr/>
          <p:nvPr/>
        </p:nvSpPr>
        <p:spPr bwMode="auto">
          <a:xfrm>
            <a:off x="3619500" y="4724400"/>
            <a:ext cx="1905000" cy="1981200"/>
          </a:xfrm>
          <a:prstGeom prst="noSmoking">
            <a:avLst>
              <a:gd name="adj" fmla="val 243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46" y="1524000"/>
            <a:ext cx="8878887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Tempts God’s people (1 Cor 7:5)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carnality of Christians (Eph 4:26-27)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physical problems (Luke 13:11, 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civil government (Dan 10:10ff)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(John 8:44)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Deceives (Rev 12:9; 20:3)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6DBB87D2-7981-414E-B912-2980E7D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AD816783-45B3-479F-B5F8-7EB23088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</p:spTree>
    <p:extLst>
      <p:ext uri="{BB962C8B-B14F-4D97-AF65-F5344CB8AC3E}">
        <p14:creationId xmlns:p14="http://schemas.microsoft.com/office/powerpoint/2010/main" val="3304769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4289E829-DB9B-4EDD-9B8D-29F60AA2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D:\Powerpoint JPEG Images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72" y="1905000"/>
            <a:ext cx="36944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714500" y="304800"/>
            <a:ext cx="5715000" cy="13716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OF 3 CHARACTERS</a:t>
            </a:r>
            <a:b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Revelation 12:1-5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44958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SON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MESSIAH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Ps. 2:9; Acts 1:9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DRAGON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SATAN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Rev. 12:9; 20:2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AutoNum type="arabicPeriod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WOMAN =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ISRAEL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Clr>
                <a:schemeClr val="folHlink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Gen. 37:9-10</a:t>
            </a:r>
          </a:p>
        </p:txBody>
      </p:sp>
    </p:spTree>
    <p:extLst>
      <p:ext uri="{BB962C8B-B14F-4D97-AF65-F5344CB8AC3E}">
        <p14:creationId xmlns:p14="http://schemas.microsoft.com/office/powerpoint/2010/main" val="76686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434FA-D0D1-49F6-82CF-7C8B124E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410" name="Picture 1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8" y="3048000"/>
            <a:ext cx="16811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37:9</a:t>
            </a:r>
          </a:p>
          <a:p>
            <a:pPr algn="just">
              <a:spcBef>
                <a:spcPts val="0"/>
              </a:spcBef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Now he had still another dream, and related it to his brothers, and said, “Lo, I have had still another dream; and behold, the sun and the moon and eleven stars were bowing down to me.</a:t>
            </a:r>
          </a:p>
        </p:txBody>
      </p:sp>
    </p:spTree>
    <p:extLst>
      <p:ext uri="{BB962C8B-B14F-4D97-AF65-F5344CB8AC3E}">
        <p14:creationId xmlns:p14="http://schemas.microsoft.com/office/powerpoint/2010/main" val="3238437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FE5FB-E9D2-4E63-8BCB-028ABE72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37:10</a:t>
            </a:r>
          </a:p>
          <a:p>
            <a:pPr algn="just">
              <a:spcBef>
                <a:spcPts val="0"/>
              </a:spcBef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He related it to his father and to his brothers; and his father rebuked him and said to him, “What is this dream that you have had? Shall I and your mother and your brothers actually come to bow ourselves down before you to the ground?”</a:t>
            </a:r>
          </a:p>
        </p:txBody>
      </p:sp>
      <p:pic>
        <p:nvPicPr>
          <p:cNvPr id="8" name="Picture 1026">
            <a:extLst>
              <a:ext uri="{FF2B5EF4-FFF2-40B4-BE49-F238E27FC236}">
                <a16:creationId xmlns:a16="http://schemas.microsoft.com/office/drawing/2014/main" id="{B3F170A3-8376-436F-A2F0-08377729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4" y="3413760"/>
            <a:ext cx="134493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878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CYCLES OF SATANIC PERSECUTION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2800" y="1598613"/>
            <a:ext cx="5715000" cy="2973387"/>
          </a:xfrm>
        </p:spPr>
        <p:txBody>
          <a:bodyPr/>
          <a:lstStyle/>
          <a:p>
            <a:pPr marL="461963" indent="-461963" eaLnBrk="1" hangingPunct="1">
              <a:buSzPct val="100000"/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Pursues the woman”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of Israel 12:13-14</a:t>
            </a:r>
          </a:p>
          <a:p>
            <a:pPr marL="461963" indent="-461963" eaLnBrk="1" hangingPunct="1">
              <a:buSzPct val="100000"/>
              <a:buFont typeface="+mj-lt"/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buSzPct val="100000"/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from his mouth”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tries to destroy Israel 12:15-16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5" descr="C:\Documents and Settings\Owner\Application Data\Microsoft\Media Catalog\clip0010.BMP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2412"/>
            <a:ext cx="3028489" cy="3657600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5F76DF9B-A48E-4862-BE18-DAF42746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diluvian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(1 Pet 3:19-20)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diluvian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(1 Pet 3:19-20)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45918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ED86A-AD56-4B3C-A822-732EE8C6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Genesis 3:15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 will put enmity between you and the woman, and between your seed and her seed; He shall bruise you on the head, and you shall bruise him on the heel.”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291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diluvian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(1 Pet 3:19-20)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232886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B34C23-AE2A-427E-B954-D9A01A2C7D4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1007564"/>
              </p:ext>
            </p:extLst>
          </p:nvPr>
        </p:nvGraphicFramePr>
        <p:xfrm>
          <a:off x="76200" y="106363"/>
          <a:ext cx="8991600" cy="66452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David/Saul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Jesus/Satan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ANOINTED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16:13)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Jesus-Res./Ascension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(Ps 2:7; 110:1)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 RULING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16:14)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(Luke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4:5-7)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ILLEGITIMACY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Benjamin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(Gen 49:10; 1 Sam. 9:21)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 1:26-28; 2:19-20;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 1:6-7)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FAITH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16:7)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(Heb 11:6)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David’s men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Sam 23:8-39)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 road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 7:14)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SIGHT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Sam 9:2)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Cor. 4:18;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John 2:15-17)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 road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(Matt. 7:13)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McClain, Greatness of the Kingdom, 440</a:t>
                      </a:r>
                    </a:p>
                  </a:txBody>
                  <a:tcPr marT="45727" marB="45727" anchor="ctr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3633195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AF65-22DD-45F3-9DCB-822D5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81822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DCA5A782-4903-4A86-96CD-7FB1E384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CF6115BF-A992-4C78-9F3B-3252ACD6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FC1FF40C-C9BE-4198-A6E9-A5829346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BB788B1-DC4F-4325-877A-27222411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3" y="1600200"/>
            <a:ext cx="8715374" cy="46894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Lied to Adam and Eve (Gen 3:1ff)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Corrupted the pre-flood gene pool (Gen 6:1-4)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and afflicted Job (Job 1–2)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Disputed Michael regarding Moses’ body (Jude 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David to take a census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Joshua 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FD3C8B-698F-41F6-93D7-F50FA100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-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endParaRPr lang="en-US" alt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14DB1C2A-4AF6-4EE0-A273-04DCBA2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2A21B2D5-CB35-468B-B332-6BCCE3E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4C4803F-3472-4C44-812E-2E5A888BA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2" y="1600200"/>
            <a:ext cx="8650287" cy="4811713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Christ (Matt 4:1-11)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Peter (Luke 22:31-33)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Possessed Judas (John 13:27)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Hindered Paul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 Paul (2 Cor 12:7-10)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Influenced Ananias &amp; Sapphira to lie (Acts 5:3-4, 8)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91D4A65-FC43-40B4-BC5D-CB82368C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FCB76472-C642-4CEB-B421-639FEC24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A9BE353-B78F-4785-BCD3-4409691A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E4C986AC-6B54-4F08-ACBB-0978F374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3813</TotalTime>
  <Words>1421</Words>
  <Application>Microsoft Office PowerPoint</Application>
  <PresentationFormat>On-screen Show (4:3)</PresentationFormat>
  <Paragraphs>253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Narrow</vt:lpstr>
      <vt:lpstr>Calibri</vt:lpstr>
      <vt:lpstr>Times New Roman</vt:lpstr>
      <vt:lpstr>Wingdings</vt:lpstr>
      <vt:lpstr>Wingdings 2</vt:lpstr>
      <vt:lpstr>Azure</vt:lpstr>
      <vt:lpstr>1_Azure</vt:lpstr>
      <vt:lpstr>SATANOLOGY</vt:lpstr>
      <vt:lpstr>Preview of Angelology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Satanic/Demonic Miracles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all Physical Infirmities are Attributable  to Satan/Demon (works cont’d)</vt:lpstr>
      <vt:lpstr>PowerPoint Presentation</vt:lpstr>
      <vt:lpstr>PowerPoint Presentation</vt:lpstr>
      <vt:lpstr>PowerPoint Presentation</vt:lpstr>
      <vt:lpstr>PowerPoint Presentation</vt:lpstr>
      <vt:lpstr>CAST OF 3 CHARACTERS Revelation 12:1-5</vt:lpstr>
      <vt:lpstr>PowerPoint Presentation</vt:lpstr>
      <vt:lpstr>PowerPoint Presentation</vt:lpstr>
      <vt:lpstr>2 CYCLES OF SATANIC PERSECUTION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Jim McGowan</cp:lastModifiedBy>
  <cp:revision>298</cp:revision>
  <cp:lastPrinted>2019-10-25T13:24:08Z</cp:lastPrinted>
  <dcterms:created xsi:type="dcterms:W3CDTF">2009-01-18T12:07:54Z</dcterms:created>
  <dcterms:modified xsi:type="dcterms:W3CDTF">2019-10-25T13:24:27Z</dcterms:modified>
</cp:coreProperties>
</file>