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92671" r:id="rId2"/>
  </p:sldMasterIdLst>
  <p:notesMasterIdLst>
    <p:notesMasterId r:id="rId65"/>
  </p:notesMasterIdLst>
  <p:handoutMasterIdLst>
    <p:handoutMasterId r:id="rId66"/>
  </p:handoutMasterIdLst>
  <p:sldIdLst>
    <p:sldId id="2805" r:id="rId3"/>
    <p:sldId id="1317" r:id="rId4"/>
    <p:sldId id="4643" r:id="rId5"/>
    <p:sldId id="6678" r:id="rId6"/>
    <p:sldId id="6700" r:id="rId7"/>
    <p:sldId id="4644" r:id="rId8"/>
    <p:sldId id="6701" r:id="rId9"/>
    <p:sldId id="4647" r:id="rId10"/>
    <p:sldId id="6703" r:id="rId11"/>
    <p:sldId id="4665" r:id="rId12"/>
    <p:sldId id="6704" r:id="rId13"/>
    <p:sldId id="4645" r:id="rId14"/>
    <p:sldId id="4646" r:id="rId15"/>
    <p:sldId id="6705" r:id="rId16"/>
    <p:sldId id="6683" r:id="rId17"/>
    <p:sldId id="6685" r:id="rId18"/>
    <p:sldId id="6687" r:id="rId19"/>
    <p:sldId id="6716" r:id="rId20"/>
    <p:sldId id="1100" r:id="rId21"/>
    <p:sldId id="6717" r:id="rId22"/>
    <p:sldId id="6692" r:id="rId23"/>
    <p:sldId id="6706" r:id="rId24"/>
    <p:sldId id="6718" r:id="rId25"/>
    <p:sldId id="322" r:id="rId26"/>
    <p:sldId id="6719" r:id="rId27"/>
    <p:sldId id="5540" r:id="rId28"/>
    <p:sldId id="6731" r:id="rId29"/>
    <p:sldId id="6702" r:id="rId30"/>
    <p:sldId id="6720" r:id="rId31"/>
    <p:sldId id="1340" r:id="rId32"/>
    <p:sldId id="6721" r:id="rId33"/>
    <p:sldId id="6707" r:id="rId34"/>
    <p:sldId id="6722" r:id="rId35"/>
    <p:sldId id="1101" r:id="rId36"/>
    <p:sldId id="6471" r:id="rId37"/>
    <p:sldId id="6732" r:id="rId38"/>
    <p:sldId id="6708" r:id="rId39"/>
    <p:sldId id="6725" r:id="rId40"/>
    <p:sldId id="6723" r:id="rId41"/>
    <p:sldId id="6724" r:id="rId42"/>
    <p:sldId id="4620" r:id="rId43"/>
    <p:sldId id="6709" r:id="rId44"/>
    <p:sldId id="6711" r:id="rId45"/>
    <p:sldId id="6733" r:id="rId46"/>
    <p:sldId id="6726" r:id="rId47"/>
    <p:sldId id="6710" r:id="rId48"/>
    <p:sldId id="6315" r:id="rId49"/>
    <p:sldId id="6727" r:id="rId50"/>
    <p:sldId id="6728" r:id="rId51"/>
    <p:sldId id="6729" r:id="rId52"/>
    <p:sldId id="6696" r:id="rId53"/>
    <p:sldId id="6712" r:id="rId54"/>
    <p:sldId id="274" r:id="rId55"/>
    <p:sldId id="6713" r:id="rId56"/>
    <p:sldId id="6730" r:id="rId57"/>
    <p:sldId id="6714" r:id="rId58"/>
    <p:sldId id="5545" r:id="rId59"/>
    <p:sldId id="3679" r:id="rId60"/>
    <p:sldId id="3148" r:id="rId61"/>
    <p:sldId id="6689" r:id="rId62"/>
    <p:sldId id="6715" r:id="rId63"/>
    <p:sldId id="6684" r:id="rId6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FF99FF"/>
    <a:srgbClr val="00FF99"/>
    <a:srgbClr val="FFFF99"/>
    <a:srgbClr val="0000CC"/>
    <a:srgbClr val="00CC00"/>
    <a:srgbClr val="663300"/>
    <a:srgbClr val="A6A6A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D1927-58CC-41BC-A5F2-0EAC149D9D2C}" v="12" dt="2020-12-20T16:31:45.92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2932" autoAdjust="0"/>
  </p:normalViewPr>
  <p:slideViewPr>
    <p:cSldViewPr>
      <p:cViewPr varScale="1">
        <p:scale>
          <a:sx n="62" d="100"/>
          <a:sy n="62" d="100"/>
        </p:scale>
        <p:origin x="6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71"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38F753BC-876A-4A80-B0E1-C3B30BCD70B2}"/>
    <pc:docChg chg="custSel addSld modSld">
      <pc:chgData name="Jim McGowan" userId="e2c7446dd3aca506" providerId="LiveId" clId="{38F753BC-876A-4A80-B0E1-C3B30BCD70B2}" dt="2020-12-13T16:48:50.863" v="79" actId="12789"/>
      <pc:docMkLst>
        <pc:docMk/>
      </pc:docMkLst>
      <pc:sldChg chg="modSp mod">
        <pc:chgData name="Jim McGowan" userId="e2c7446dd3aca506" providerId="LiveId" clId="{38F753BC-876A-4A80-B0E1-C3B30BCD70B2}" dt="2020-12-13T15:47:40.192" v="0" actId="255"/>
        <pc:sldMkLst>
          <pc:docMk/>
          <pc:sldMk cId="0" sldId="746"/>
        </pc:sldMkLst>
        <pc:spChg chg="mod">
          <ac:chgData name="Jim McGowan" userId="e2c7446dd3aca506" providerId="LiveId" clId="{38F753BC-876A-4A80-B0E1-C3B30BCD70B2}" dt="2020-12-13T15:47:40.192" v="0" actId="255"/>
          <ac:spMkLst>
            <pc:docMk/>
            <pc:sldMk cId="0" sldId="746"/>
            <ac:spMk id="2" creationId="{00000000-0000-0000-0000-000000000000}"/>
          </ac:spMkLst>
        </pc:spChg>
      </pc:sldChg>
      <pc:sldChg chg="modSp mod">
        <pc:chgData name="Jim McGowan" userId="e2c7446dd3aca506" providerId="LiveId" clId="{38F753BC-876A-4A80-B0E1-C3B30BCD70B2}" dt="2020-12-13T16:30:32.544" v="25" actId="108"/>
        <pc:sldMkLst>
          <pc:docMk/>
          <pc:sldMk cId="0" sldId="944"/>
        </pc:sldMkLst>
        <pc:spChg chg="mod">
          <ac:chgData name="Jim McGowan" userId="e2c7446dd3aca506" providerId="LiveId" clId="{38F753BC-876A-4A80-B0E1-C3B30BCD70B2}" dt="2020-12-13T16:29:12.851" v="16" actId="1036"/>
          <ac:spMkLst>
            <pc:docMk/>
            <pc:sldMk cId="0" sldId="944"/>
            <ac:spMk id="50178" creationId="{5883A34E-A3DB-49A0-BA96-AE4682E714E4}"/>
          </ac:spMkLst>
        </pc:spChg>
        <pc:graphicFrameChg chg="mod modGraphic">
          <ac:chgData name="Jim McGowan" userId="e2c7446dd3aca506" providerId="LiveId" clId="{38F753BC-876A-4A80-B0E1-C3B30BCD70B2}" dt="2020-12-13T16:30:32.544" v="25" actId="108"/>
          <ac:graphicFrameMkLst>
            <pc:docMk/>
            <pc:sldMk cId="0" sldId="944"/>
            <ac:graphicFrameMk id="19482" creationId="{1E502F05-7C64-4B3B-9198-680500016164}"/>
          </ac:graphicFrameMkLst>
        </pc:graphicFrameChg>
      </pc:sldChg>
      <pc:sldChg chg="modSp mod">
        <pc:chgData name="Jim McGowan" userId="e2c7446dd3aca506" providerId="LiveId" clId="{38F753BC-876A-4A80-B0E1-C3B30BCD70B2}" dt="2020-12-13T16:39:10.902" v="45" actId="207"/>
        <pc:sldMkLst>
          <pc:docMk/>
          <pc:sldMk cId="3032829150" sldId="2806"/>
        </pc:sldMkLst>
        <pc:spChg chg="mod">
          <ac:chgData name="Jim McGowan" userId="e2c7446dd3aca506" providerId="LiveId" clId="{38F753BC-876A-4A80-B0E1-C3B30BCD70B2}" dt="2020-12-13T16:39:10.902" v="45" actId="207"/>
          <ac:spMkLst>
            <pc:docMk/>
            <pc:sldMk cId="3032829150" sldId="2806"/>
            <ac:spMk id="16387" creationId="{00000000-0000-0000-0000-000000000000}"/>
          </ac:spMkLst>
        </pc:spChg>
      </pc:sldChg>
      <pc:sldChg chg="modSp mod">
        <pc:chgData name="Jim McGowan" userId="e2c7446dd3aca506" providerId="LiveId" clId="{38F753BC-876A-4A80-B0E1-C3B30BCD70B2}" dt="2020-12-13T16:47:35.533" v="61"/>
        <pc:sldMkLst>
          <pc:docMk/>
          <pc:sldMk cId="2389053405" sldId="2850"/>
        </pc:sldMkLst>
        <pc:graphicFrameChg chg="mod modGraphic">
          <ac:chgData name="Jim McGowan" userId="e2c7446dd3aca506" providerId="LiveId" clId="{38F753BC-876A-4A80-B0E1-C3B30BCD70B2}" dt="2020-12-13T16:47:35.533" v="61"/>
          <ac:graphicFrameMkLst>
            <pc:docMk/>
            <pc:sldMk cId="2389053405" sldId="2850"/>
            <ac:graphicFrameMk id="4" creationId="{00000000-0000-0000-0000-000000000000}"/>
          </ac:graphicFrameMkLst>
        </pc:graphicFrameChg>
      </pc:sldChg>
      <pc:sldChg chg="modSp mod">
        <pc:chgData name="Jim McGowan" userId="e2c7446dd3aca506" providerId="LiveId" clId="{38F753BC-876A-4A80-B0E1-C3B30BCD70B2}" dt="2020-12-13T15:48:58.516" v="1" actId="179"/>
        <pc:sldMkLst>
          <pc:docMk/>
          <pc:sldMk cId="1085099933" sldId="6572"/>
        </pc:sldMkLst>
        <pc:spChg chg="mod">
          <ac:chgData name="Jim McGowan" userId="e2c7446dd3aca506" providerId="LiveId" clId="{38F753BC-876A-4A80-B0E1-C3B30BCD70B2}" dt="2020-12-13T15:48:58.516" v="1" actId="179"/>
          <ac:spMkLst>
            <pc:docMk/>
            <pc:sldMk cId="1085099933" sldId="6572"/>
            <ac:spMk id="12291" creationId="{00000000-0000-0000-0000-000000000000}"/>
          </ac:spMkLst>
        </pc:spChg>
      </pc:sldChg>
      <pc:sldChg chg="modSp mod">
        <pc:chgData name="Jim McGowan" userId="e2c7446dd3aca506" providerId="LiveId" clId="{38F753BC-876A-4A80-B0E1-C3B30BCD70B2}" dt="2020-12-13T15:49:24.910" v="2" actId="179"/>
        <pc:sldMkLst>
          <pc:docMk/>
          <pc:sldMk cId="631491796" sldId="6573"/>
        </pc:sldMkLst>
        <pc:spChg chg="mod">
          <ac:chgData name="Jim McGowan" userId="e2c7446dd3aca506" providerId="LiveId" clId="{38F753BC-876A-4A80-B0E1-C3B30BCD70B2}" dt="2020-12-13T15:49:24.910" v="2" actId="179"/>
          <ac:spMkLst>
            <pc:docMk/>
            <pc:sldMk cId="631491796" sldId="6573"/>
            <ac:spMk id="12291" creationId="{00000000-0000-0000-0000-000000000000}"/>
          </ac:spMkLst>
        </pc:spChg>
      </pc:sldChg>
      <pc:sldChg chg="modSp mod">
        <pc:chgData name="Jim McGowan" userId="e2c7446dd3aca506" providerId="LiveId" clId="{38F753BC-876A-4A80-B0E1-C3B30BCD70B2}" dt="2020-12-13T15:49:44.665" v="3" actId="179"/>
        <pc:sldMkLst>
          <pc:docMk/>
          <pc:sldMk cId="534099102" sldId="6574"/>
        </pc:sldMkLst>
        <pc:spChg chg="mod">
          <ac:chgData name="Jim McGowan" userId="e2c7446dd3aca506" providerId="LiveId" clId="{38F753BC-876A-4A80-B0E1-C3B30BCD70B2}" dt="2020-12-13T15:49:44.665" v="3" actId="179"/>
          <ac:spMkLst>
            <pc:docMk/>
            <pc:sldMk cId="534099102" sldId="6574"/>
            <ac:spMk id="12291" creationId="{00000000-0000-0000-0000-000000000000}"/>
          </ac:spMkLst>
        </pc:spChg>
      </pc:sldChg>
      <pc:sldChg chg="modSp mod">
        <pc:chgData name="Jim McGowan" userId="e2c7446dd3aca506" providerId="LiveId" clId="{38F753BC-876A-4A80-B0E1-C3B30BCD70B2}" dt="2020-12-13T15:50:04.270" v="4" actId="179"/>
        <pc:sldMkLst>
          <pc:docMk/>
          <pc:sldMk cId="2127489114" sldId="6575"/>
        </pc:sldMkLst>
        <pc:spChg chg="mod">
          <ac:chgData name="Jim McGowan" userId="e2c7446dd3aca506" providerId="LiveId" clId="{38F753BC-876A-4A80-B0E1-C3B30BCD70B2}" dt="2020-12-13T15:50:04.270" v="4" actId="179"/>
          <ac:spMkLst>
            <pc:docMk/>
            <pc:sldMk cId="2127489114" sldId="6575"/>
            <ac:spMk id="12291" creationId="{00000000-0000-0000-0000-000000000000}"/>
          </ac:spMkLst>
        </pc:spChg>
      </pc:sldChg>
      <pc:sldChg chg="modSp mod">
        <pc:chgData name="Jim McGowan" userId="e2c7446dd3aca506" providerId="LiveId" clId="{38F753BC-876A-4A80-B0E1-C3B30BCD70B2}" dt="2020-12-13T15:50:22.201" v="5" actId="179"/>
        <pc:sldMkLst>
          <pc:docMk/>
          <pc:sldMk cId="176141054" sldId="6576"/>
        </pc:sldMkLst>
        <pc:spChg chg="mod">
          <ac:chgData name="Jim McGowan" userId="e2c7446dd3aca506" providerId="LiveId" clId="{38F753BC-876A-4A80-B0E1-C3B30BCD70B2}" dt="2020-12-13T15:50:22.201" v="5" actId="179"/>
          <ac:spMkLst>
            <pc:docMk/>
            <pc:sldMk cId="176141054" sldId="6576"/>
            <ac:spMk id="12291" creationId="{00000000-0000-0000-0000-000000000000}"/>
          </ac:spMkLst>
        </pc:spChg>
      </pc:sldChg>
      <pc:sldChg chg="modSp mod">
        <pc:chgData name="Jim McGowan" userId="e2c7446dd3aca506" providerId="LiveId" clId="{38F753BC-876A-4A80-B0E1-C3B30BCD70B2}" dt="2020-12-13T15:50:32.337" v="6" actId="179"/>
        <pc:sldMkLst>
          <pc:docMk/>
          <pc:sldMk cId="2813274389" sldId="6577"/>
        </pc:sldMkLst>
        <pc:spChg chg="mod">
          <ac:chgData name="Jim McGowan" userId="e2c7446dd3aca506" providerId="LiveId" clId="{38F753BC-876A-4A80-B0E1-C3B30BCD70B2}" dt="2020-12-13T15:50:32.337" v="6" actId="179"/>
          <ac:spMkLst>
            <pc:docMk/>
            <pc:sldMk cId="2813274389" sldId="6577"/>
            <ac:spMk id="12291" creationId="{00000000-0000-0000-0000-000000000000}"/>
          </ac:spMkLst>
        </pc:spChg>
      </pc:sldChg>
      <pc:sldChg chg="modSp mod">
        <pc:chgData name="Jim McGowan" userId="e2c7446dd3aca506" providerId="LiveId" clId="{38F753BC-876A-4A80-B0E1-C3B30BCD70B2}" dt="2020-12-13T15:50:48.136" v="7" actId="179"/>
        <pc:sldMkLst>
          <pc:docMk/>
          <pc:sldMk cId="2400374389" sldId="6578"/>
        </pc:sldMkLst>
        <pc:spChg chg="mod">
          <ac:chgData name="Jim McGowan" userId="e2c7446dd3aca506" providerId="LiveId" clId="{38F753BC-876A-4A80-B0E1-C3B30BCD70B2}" dt="2020-12-13T15:50:48.136" v="7" actId="179"/>
          <ac:spMkLst>
            <pc:docMk/>
            <pc:sldMk cId="2400374389" sldId="6578"/>
            <ac:spMk id="12291" creationId="{00000000-0000-0000-0000-000000000000}"/>
          </ac:spMkLst>
        </pc:spChg>
      </pc:sldChg>
      <pc:sldChg chg="modSp mod">
        <pc:chgData name="Jim McGowan" userId="e2c7446dd3aca506" providerId="LiveId" clId="{38F753BC-876A-4A80-B0E1-C3B30BCD70B2}" dt="2020-12-13T15:51:09.283" v="8" actId="179"/>
        <pc:sldMkLst>
          <pc:docMk/>
          <pc:sldMk cId="1083167366" sldId="6579"/>
        </pc:sldMkLst>
        <pc:spChg chg="mod">
          <ac:chgData name="Jim McGowan" userId="e2c7446dd3aca506" providerId="LiveId" clId="{38F753BC-876A-4A80-B0E1-C3B30BCD70B2}" dt="2020-12-13T15:51:09.283" v="8" actId="179"/>
          <ac:spMkLst>
            <pc:docMk/>
            <pc:sldMk cId="1083167366" sldId="6579"/>
            <ac:spMk id="12291" creationId="{00000000-0000-0000-0000-000000000000}"/>
          </ac:spMkLst>
        </pc:spChg>
      </pc:sldChg>
      <pc:sldChg chg="modSp mod">
        <pc:chgData name="Jim McGowan" userId="e2c7446dd3aca506" providerId="LiveId" clId="{38F753BC-876A-4A80-B0E1-C3B30BCD70B2}" dt="2020-12-13T15:51:41.523" v="9" actId="179"/>
        <pc:sldMkLst>
          <pc:docMk/>
          <pc:sldMk cId="2517718363" sldId="6580"/>
        </pc:sldMkLst>
        <pc:spChg chg="mod">
          <ac:chgData name="Jim McGowan" userId="e2c7446dd3aca506" providerId="LiveId" clId="{38F753BC-876A-4A80-B0E1-C3B30BCD70B2}" dt="2020-12-13T15:51:41.523" v="9" actId="179"/>
          <ac:spMkLst>
            <pc:docMk/>
            <pc:sldMk cId="2517718363" sldId="6580"/>
            <ac:spMk id="12291" creationId="{00000000-0000-0000-0000-000000000000}"/>
          </ac:spMkLst>
        </pc:spChg>
      </pc:sldChg>
      <pc:sldChg chg="modSp mod">
        <pc:chgData name="Jim McGowan" userId="e2c7446dd3aca506" providerId="LiveId" clId="{38F753BC-876A-4A80-B0E1-C3B30BCD70B2}" dt="2020-12-13T15:52:37.784" v="10" actId="179"/>
        <pc:sldMkLst>
          <pc:docMk/>
          <pc:sldMk cId="3653623435" sldId="6581"/>
        </pc:sldMkLst>
        <pc:spChg chg="mod">
          <ac:chgData name="Jim McGowan" userId="e2c7446dd3aca506" providerId="LiveId" clId="{38F753BC-876A-4A80-B0E1-C3B30BCD70B2}" dt="2020-12-13T15:52:37.784" v="10" actId="179"/>
          <ac:spMkLst>
            <pc:docMk/>
            <pc:sldMk cId="3653623435" sldId="6581"/>
            <ac:spMk id="12291" creationId="{00000000-0000-0000-0000-000000000000}"/>
          </ac:spMkLst>
        </pc:spChg>
      </pc:sldChg>
      <pc:sldChg chg="modSp mod">
        <pc:chgData name="Jim McGowan" userId="e2c7446dd3aca506" providerId="LiveId" clId="{38F753BC-876A-4A80-B0E1-C3B30BCD70B2}" dt="2020-12-13T16:42:04.511" v="53" actId="113"/>
        <pc:sldMkLst>
          <pc:docMk/>
          <pc:sldMk cId="2640299014" sldId="6666"/>
        </pc:sldMkLst>
        <pc:spChg chg="mod">
          <ac:chgData name="Jim McGowan" userId="e2c7446dd3aca506" providerId="LiveId" clId="{38F753BC-876A-4A80-B0E1-C3B30BCD70B2}" dt="2020-12-13T16:42:04.511" v="53" actId="113"/>
          <ac:spMkLst>
            <pc:docMk/>
            <pc:sldMk cId="2640299014" sldId="6666"/>
            <ac:spMk id="16387" creationId="{00000000-0000-0000-0000-000000000000}"/>
          </ac:spMkLst>
        </pc:spChg>
      </pc:sldChg>
      <pc:sldChg chg="modSp mod">
        <pc:chgData name="Jim McGowan" userId="e2c7446dd3aca506" providerId="LiveId" clId="{38F753BC-876A-4A80-B0E1-C3B30BCD70B2}" dt="2020-12-13T16:36:47.937" v="42" actId="115"/>
        <pc:sldMkLst>
          <pc:docMk/>
          <pc:sldMk cId="4186769315" sldId="6667"/>
        </pc:sldMkLst>
        <pc:spChg chg="mod">
          <ac:chgData name="Jim McGowan" userId="e2c7446dd3aca506" providerId="LiveId" clId="{38F753BC-876A-4A80-B0E1-C3B30BCD70B2}" dt="2020-12-13T16:36:47.937" v="42" actId="115"/>
          <ac:spMkLst>
            <pc:docMk/>
            <pc:sldMk cId="4186769315" sldId="6667"/>
            <ac:spMk id="16387" creationId="{00000000-0000-0000-0000-000000000000}"/>
          </ac:spMkLst>
        </pc:spChg>
      </pc:sldChg>
      <pc:sldChg chg="modSp">
        <pc:chgData name="Jim McGowan" userId="e2c7446dd3aca506" providerId="LiveId" clId="{38F753BC-876A-4A80-B0E1-C3B30BCD70B2}" dt="2020-12-13T16:29:36.668" v="18" actId="1582"/>
        <pc:sldMkLst>
          <pc:docMk/>
          <pc:sldMk cId="2490824857" sldId="6670"/>
        </pc:sldMkLst>
        <pc:picChg chg="mod">
          <ac:chgData name="Jim McGowan" userId="e2c7446dd3aca506" providerId="LiveId" clId="{38F753BC-876A-4A80-B0E1-C3B30BCD70B2}" dt="2020-12-13T16:29:36.668" v="18" actId="1582"/>
          <ac:picMkLst>
            <pc:docMk/>
            <pc:sldMk cId="2490824857" sldId="6670"/>
            <ac:picMk id="1026" creationId="{07638764-20BA-4A96-8433-723EEB6641D9}"/>
          </ac:picMkLst>
        </pc:picChg>
      </pc:sldChg>
      <pc:sldChg chg="delSp modSp new mod">
        <pc:chgData name="Jim McGowan" userId="e2c7446dd3aca506" providerId="LiveId" clId="{38F753BC-876A-4A80-B0E1-C3B30BCD70B2}" dt="2020-12-13T16:48:50.863" v="79" actId="12789"/>
        <pc:sldMkLst>
          <pc:docMk/>
          <pc:sldMk cId="609905300" sldId="6671"/>
        </pc:sldMkLst>
        <pc:spChg chg="mod">
          <ac:chgData name="Jim McGowan" userId="e2c7446dd3aca506" providerId="LiveId" clId="{38F753BC-876A-4A80-B0E1-C3B30BCD70B2}" dt="2020-12-13T16:48:50.863" v="79" actId="12789"/>
          <ac:spMkLst>
            <pc:docMk/>
            <pc:sldMk cId="609905300" sldId="6671"/>
            <ac:spMk id="2" creationId="{3134A734-63FF-4203-9266-D148EEA80446}"/>
          </ac:spMkLst>
        </pc:spChg>
        <pc:spChg chg="del mod">
          <ac:chgData name="Jim McGowan" userId="e2c7446dd3aca506" providerId="LiveId" clId="{38F753BC-876A-4A80-B0E1-C3B30BCD70B2}" dt="2020-12-13T16:48:43.307" v="77" actId="478"/>
          <ac:spMkLst>
            <pc:docMk/>
            <pc:sldMk cId="609905300" sldId="6671"/>
            <ac:spMk id="3" creationId="{6D18907B-1985-433F-9535-6ED573663707}"/>
          </ac:spMkLst>
        </pc:spChg>
      </pc:sldChg>
    </pc:docChg>
  </pc:docChgLst>
  <pc:docChgLst>
    <pc:chgData name="Jim McGowan" userId="e2c7446dd3aca506" providerId="LiveId" clId="{683D1927-58CC-41BC-A5F2-0EAC149D9D2C}"/>
    <pc:docChg chg="undo redo custSel modSld">
      <pc:chgData name="Jim McGowan" userId="e2c7446dd3aca506" providerId="LiveId" clId="{683D1927-58CC-41BC-A5F2-0EAC149D9D2C}" dt="2020-12-20T16:39:04.655" v="126" actId="207"/>
      <pc:docMkLst>
        <pc:docMk/>
      </pc:docMkLst>
      <pc:sldChg chg="modSp mod">
        <pc:chgData name="Jim McGowan" userId="e2c7446dd3aca506" providerId="LiveId" clId="{683D1927-58CC-41BC-A5F2-0EAC149D9D2C}" dt="2020-12-20T15:47:58.499" v="0" actId="14100"/>
        <pc:sldMkLst>
          <pc:docMk/>
          <pc:sldMk cId="0" sldId="270"/>
        </pc:sldMkLst>
        <pc:spChg chg="mod">
          <ac:chgData name="Jim McGowan" userId="e2c7446dd3aca506" providerId="LiveId" clId="{683D1927-58CC-41BC-A5F2-0EAC149D9D2C}" dt="2020-12-20T15:47:58.499" v="0" actId="14100"/>
          <ac:spMkLst>
            <pc:docMk/>
            <pc:sldMk cId="0" sldId="270"/>
            <ac:spMk id="17411" creationId="{570982F0-77C8-4C7A-B2D1-FA4F9BFE60A4}"/>
          </ac:spMkLst>
        </pc:spChg>
      </pc:sldChg>
      <pc:sldChg chg="modSp mod">
        <pc:chgData name="Jim McGowan" userId="e2c7446dd3aca506" providerId="LiveId" clId="{683D1927-58CC-41BC-A5F2-0EAC149D9D2C}" dt="2020-12-20T16:32:24.939" v="109" actId="1582"/>
        <pc:sldMkLst>
          <pc:docMk/>
          <pc:sldMk cId="475816219" sldId="2016"/>
        </pc:sldMkLst>
        <pc:picChg chg="mod">
          <ac:chgData name="Jim McGowan" userId="e2c7446dd3aca506" providerId="LiveId" clId="{683D1927-58CC-41BC-A5F2-0EAC149D9D2C}" dt="2020-12-20T16:32:24.939" v="109" actId="1582"/>
          <ac:picMkLst>
            <pc:docMk/>
            <pc:sldMk cId="475816219" sldId="2016"/>
            <ac:picMk id="3" creationId="{7C905BF5-37C6-4B7C-B68A-CA3BF57D96DA}"/>
          </ac:picMkLst>
        </pc:picChg>
      </pc:sldChg>
      <pc:sldChg chg="modSp mod">
        <pc:chgData name="Jim McGowan" userId="e2c7446dd3aca506" providerId="LiveId" clId="{683D1927-58CC-41BC-A5F2-0EAC149D9D2C}" dt="2020-12-20T16:39:04.655" v="126" actId="207"/>
        <pc:sldMkLst>
          <pc:docMk/>
          <pc:sldMk cId="2389053405" sldId="2850"/>
        </pc:sldMkLst>
        <pc:graphicFrameChg chg="mod modGraphic">
          <ac:chgData name="Jim McGowan" userId="e2c7446dd3aca506" providerId="LiveId" clId="{683D1927-58CC-41BC-A5F2-0EAC149D9D2C}" dt="2020-12-20T16:39:04.655" v="126" actId="207"/>
          <ac:graphicFrameMkLst>
            <pc:docMk/>
            <pc:sldMk cId="2389053405" sldId="2850"/>
            <ac:graphicFrameMk id="4" creationId="{00000000-0000-0000-0000-000000000000}"/>
          </ac:graphicFrameMkLst>
        </pc:graphicFrameChg>
      </pc:sldChg>
      <pc:sldChg chg="modSp mod">
        <pc:chgData name="Jim McGowan" userId="e2c7446dd3aca506" providerId="LiveId" clId="{683D1927-58CC-41BC-A5F2-0EAC149D9D2C}" dt="2020-12-20T16:07:11.113" v="26" actId="115"/>
        <pc:sldMkLst>
          <pc:docMk/>
          <pc:sldMk cId="2484644451" sldId="3668"/>
        </pc:sldMkLst>
        <pc:spChg chg="mod">
          <ac:chgData name="Jim McGowan" userId="e2c7446dd3aca506" providerId="LiveId" clId="{683D1927-58CC-41BC-A5F2-0EAC149D9D2C}" dt="2020-12-20T16:07:11.113" v="26" actId="115"/>
          <ac:spMkLst>
            <pc:docMk/>
            <pc:sldMk cId="2484644451" sldId="3668"/>
            <ac:spMk id="38914" creationId="{00000000-0000-0000-0000-000000000000}"/>
          </ac:spMkLst>
        </pc:spChg>
      </pc:sldChg>
      <pc:sldChg chg="modSp mod">
        <pc:chgData name="Jim McGowan" userId="e2c7446dd3aca506" providerId="LiveId" clId="{683D1927-58CC-41BC-A5F2-0EAC149D9D2C}" dt="2020-12-20T16:07:47.736" v="37" actId="6549"/>
        <pc:sldMkLst>
          <pc:docMk/>
          <pc:sldMk cId="3128124511" sldId="3692"/>
        </pc:sldMkLst>
        <pc:spChg chg="mod">
          <ac:chgData name="Jim McGowan" userId="e2c7446dd3aca506" providerId="LiveId" clId="{683D1927-58CC-41BC-A5F2-0EAC149D9D2C}" dt="2020-12-20T16:07:47.736" v="37" actId="6549"/>
          <ac:spMkLst>
            <pc:docMk/>
            <pc:sldMk cId="3128124511" sldId="3692"/>
            <ac:spMk id="38914" creationId="{00000000-0000-0000-0000-000000000000}"/>
          </ac:spMkLst>
        </pc:spChg>
      </pc:sldChg>
      <pc:sldChg chg="modSp mod">
        <pc:chgData name="Jim McGowan" userId="e2c7446dd3aca506" providerId="LiveId" clId="{683D1927-58CC-41BC-A5F2-0EAC149D9D2C}" dt="2020-12-20T16:25:31.100" v="41" actId="14100"/>
        <pc:sldMkLst>
          <pc:docMk/>
          <pc:sldMk cId="1933344123" sldId="6675"/>
        </pc:sldMkLst>
        <pc:spChg chg="mod">
          <ac:chgData name="Jim McGowan" userId="e2c7446dd3aca506" providerId="LiveId" clId="{683D1927-58CC-41BC-A5F2-0EAC149D9D2C}" dt="2020-12-20T16:25:31.100" v="41" actId="14100"/>
          <ac:spMkLst>
            <pc:docMk/>
            <pc:sldMk cId="1933344123" sldId="6675"/>
            <ac:spMk id="16387" creationId="{00000000-0000-0000-0000-000000000000}"/>
          </ac:spMkLst>
        </pc:spChg>
      </pc:sldChg>
      <pc:sldChg chg="modSp mod">
        <pc:chgData name="Jim McGowan" userId="e2c7446dd3aca506" providerId="LiveId" clId="{683D1927-58CC-41BC-A5F2-0EAC149D9D2C}" dt="2020-12-20T16:27:43.208" v="65" actId="108"/>
        <pc:sldMkLst>
          <pc:docMk/>
          <pc:sldMk cId="207008673" sldId="6676"/>
        </pc:sldMkLst>
        <pc:spChg chg="mod">
          <ac:chgData name="Jim McGowan" userId="e2c7446dd3aca506" providerId="LiveId" clId="{683D1927-58CC-41BC-A5F2-0EAC149D9D2C}" dt="2020-12-20T16:27:43.208" v="65" actId="108"/>
          <ac:spMkLst>
            <pc:docMk/>
            <pc:sldMk cId="207008673" sldId="6676"/>
            <ac:spMk id="16387" creationId="{00000000-0000-0000-0000-000000000000}"/>
          </ac:spMkLst>
        </pc:spChg>
      </pc:sldChg>
      <pc:sldChg chg="addSp delSp modSp mod">
        <pc:chgData name="Jim McGowan" userId="e2c7446dd3aca506" providerId="LiveId" clId="{683D1927-58CC-41BC-A5F2-0EAC149D9D2C}" dt="2020-12-20T16:30:12.235" v="95" actId="1036"/>
        <pc:sldMkLst>
          <pc:docMk/>
          <pc:sldMk cId="3006613796" sldId="6677"/>
        </pc:sldMkLst>
        <pc:picChg chg="del">
          <ac:chgData name="Jim McGowan" userId="e2c7446dd3aca506" providerId="LiveId" clId="{683D1927-58CC-41BC-A5F2-0EAC149D9D2C}" dt="2020-12-20T16:29:46.839" v="66" actId="478"/>
          <ac:picMkLst>
            <pc:docMk/>
            <pc:sldMk cId="3006613796" sldId="6677"/>
            <ac:picMk id="2" creationId="{E45076B8-C2CA-4763-8290-D7EA7C82F693}"/>
          </ac:picMkLst>
        </pc:picChg>
        <pc:picChg chg="add mod">
          <ac:chgData name="Jim McGowan" userId="e2c7446dd3aca506" providerId="LiveId" clId="{683D1927-58CC-41BC-A5F2-0EAC149D9D2C}" dt="2020-12-20T16:30:12.235" v="95" actId="1036"/>
          <ac:picMkLst>
            <pc:docMk/>
            <pc:sldMk cId="3006613796" sldId="6677"/>
            <ac:picMk id="4" creationId="{2C87675A-D4E3-4D54-A996-DFD39B257E9C}"/>
          </ac:picMkLst>
        </pc:picChg>
      </pc:sldChg>
    </pc:docChg>
  </pc:docChgLst>
  <pc:docChgLst>
    <pc:chgData name="Jim McGowan" userId="e2c7446dd3aca506" providerId="LiveId" clId="{67302BDE-086E-4FDC-8C35-627DB9A14C7E}"/>
    <pc:docChg chg="custSel addSld modSld">
      <pc:chgData name="Jim McGowan" userId="e2c7446dd3aca506" providerId="LiveId" clId="{67302BDE-086E-4FDC-8C35-627DB9A14C7E}" dt="2020-12-06T16:44:40.892" v="65" actId="12788"/>
      <pc:docMkLst>
        <pc:docMk/>
      </pc:docMkLst>
      <pc:sldChg chg="modSp mod">
        <pc:chgData name="Jim McGowan" userId="e2c7446dd3aca506" providerId="LiveId" clId="{67302BDE-086E-4FDC-8C35-627DB9A14C7E}" dt="2020-12-06T15:51:36.127" v="11" actId="20577"/>
        <pc:sldMkLst>
          <pc:docMk/>
          <pc:sldMk cId="0" sldId="270"/>
        </pc:sldMkLst>
        <pc:spChg chg="mod">
          <ac:chgData name="Jim McGowan" userId="e2c7446dd3aca506" providerId="LiveId" clId="{67302BDE-086E-4FDC-8C35-627DB9A14C7E}" dt="2020-12-06T15:51:36.127" v="11" actId="20577"/>
          <ac:spMkLst>
            <pc:docMk/>
            <pc:sldMk cId="0" sldId="270"/>
            <ac:spMk id="17411" creationId="{570982F0-77C8-4C7A-B2D1-FA4F9BFE60A4}"/>
          </ac:spMkLst>
        </pc:spChg>
      </pc:sldChg>
      <pc:sldChg chg="modSp mod">
        <pc:chgData name="Jim McGowan" userId="e2c7446dd3aca506" providerId="LiveId" clId="{67302BDE-086E-4FDC-8C35-627DB9A14C7E}" dt="2020-12-06T16:18:01.311" v="12" actId="1076"/>
        <pc:sldMkLst>
          <pc:docMk/>
          <pc:sldMk cId="1798212724" sldId="5550"/>
        </pc:sldMkLst>
        <pc:picChg chg="mod">
          <ac:chgData name="Jim McGowan" userId="e2c7446dd3aca506" providerId="LiveId" clId="{67302BDE-086E-4FDC-8C35-627DB9A14C7E}" dt="2020-12-06T16:18:01.311" v="12" actId="1076"/>
          <ac:picMkLst>
            <pc:docMk/>
            <pc:sldMk cId="1798212724" sldId="5550"/>
            <ac:picMk id="4" creationId="{90E939E8-1798-4680-8EE7-92E539F46F1E}"/>
          </ac:picMkLst>
        </pc:picChg>
      </pc:sldChg>
      <pc:sldChg chg="modSp mod">
        <pc:chgData name="Jim McGowan" userId="e2c7446dd3aca506" providerId="LiveId" clId="{67302BDE-086E-4FDC-8C35-627DB9A14C7E}" dt="2020-12-06T16:28:25.010" v="36" actId="113"/>
        <pc:sldMkLst>
          <pc:docMk/>
          <pc:sldMk cId="2805462527" sldId="6402"/>
        </pc:sldMkLst>
        <pc:spChg chg="mod">
          <ac:chgData name="Jim McGowan" userId="e2c7446dd3aca506" providerId="LiveId" clId="{67302BDE-086E-4FDC-8C35-627DB9A14C7E}" dt="2020-12-06T16:28:25.010" v="36" actId="113"/>
          <ac:spMkLst>
            <pc:docMk/>
            <pc:sldMk cId="2805462527" sldId="6402"/>
            <ac:spMk id="134147" creationId="{00000000-0000-0000-0000-000000000000}"/>
          </ac:spMkLst>
        </pc:spChg>
      </pc:sldChg>
      <pc:sldChg chg="modSp mod">
        <pc:chgData name="Jim McGowan" userId="e2c7446dd3aca506" providerId="LiveId" clId="{67302BDE-086E-4FDC-8C35-627DB9A14C7E}" dt="2020-12-06T16:23:40.655" v="22" actId="14100"/>
        <pc:sldMkLst>
          <pc:docMk/>
          <pc:sldMk cId="3648848339" sldId="6610"/>
        </pc:sldMkLst>
        <pc:spChg chg="mod">
          <ac:chgData name="Jim McGowan" userId="e2c7446dd3aca506" providerId="LiveId" clId="{67302BDE-086E-4FDC-8C35-627DB9A14C7E}" dt="2020-12-06T16:23:40.655" v="22" actId="14100"/>
          <ac:spMkLst>
            <pc:docMk/>
            <pc:sldMk cId="3648848339" sldId="6610"/>
            <ac:spMk id="12291" creationId="{00000000-0000-0000-0000-000000000000}"/>
          </ac:spMkLst>
        </pc:spChg>
      </pc:sldChg>
      <pc:sldChg chg="modSp mod">
        <pc:chgData name="Jim McGowan" userId="e2c7446dd3aca506" providerId="LiveId" clId="{67302BDE-086E-4FDC-8C35-627DB9A14C7E}" dt="2020-12-06T16:37:06.263" v="39" actId="255"/>
        <pc:sldMkLst>
          <pc:docMk/>
          <pc:sldMk cId="3307030890" sldId="6611"/>
        </pc:sldMkLst>
        <pc:spChg chg="mod">
          <ac:chgData name="Jim McGowan" userId="e2c7446dd3aca506" providerId="LiveId" clId="{67302BDE-086E-4FDC-8C35-627DB9A14C7E}" dt="2020-12-06T16:37:06.263" v="39" actId="255"/>
          <ac:spMkLst>
            <pc:docMk/>
            <pc:sldMk cId="3307030890" sldId="6611"/>
            <ac:spMk id="134147" creationId="{00000000-0000-0000-0000-000000000000}"/>
          </ac:spMkLst>
        </pc:spChg>
      </pc:sldChg>
      <pc:sldChg chg="modSp mod">
        <pc:chgData name="Jim McGowan" userId="e2c7446dd3aca506" providerId="LiveId" clId="{67302BDE-086E-4FDC-8C35-627DB9A14C7E}" dt="2020-12-06T16:24:05.997" v="24" actId="14100"/>
        <pc:sldMkLst>
          <pc:docMk/>
          <pc:sldMk cId="2177817173" sldId="6625"/>
        </pc:sldMkLst>
        <pc:spChg chg="mod">
          <ac:chgData name="Jim McGowan" userId="e2c7446dd3aca506" providerId="LiveId" clId="{67302BDE-086E-4FDC-8C35-627DB9A14C7E}" dt="2020-12-06T16:24:05.997" v="24" actId="14100"/>
          <ac:spMkLst>
            <pc:docMk/>
            <pc:sldMk cId="2177817173" sldId="6625"/>
            <ac:spMk id="12291" creationId="{00000000-0000-0000-0000-000000000000}"/>
          </ac:spMkLst>
        </pc:spChg>
      </pc:sldChg>
      <pc:sldChg chg="modSp mod">
        <pc:chgData name="Jim McGowan" userId="e2c7446dd3aca506" providerId="LiveId" clId="{67302BDE-086E-4FDC-8C35-627DB9A14C7E}" dt="2020-12-06T16:24:29.271" v="27" actId="108"/>
        <pc:sldMkLst>
          <pc:docMk/>
          <pc:sldMk cId="3003094461" sldId="6626"/>
        </pc:sldMkLst>
        <pc:spChg chg="mod">
          <ac:chgData name="Jim McGowan" userId="e2c7446dd3aca506" providerId="LiveId" clId="{67302BDE-086E-4FDC-8C35-627DB9A14C7E}" dt="2020-12-06T16:24:29.271" v="27" actId="108"/>
          <ac:spMkLst>
            <pc:docMk/>
            <pc:sldMk cId="3003094461" sldId="6626"/>
            <ac:spMk id="12291" creationId="{00000000-0000-0000-0000-000000000000}"/>
          </ac:spMkLst>
        </pc:spChg>
      </pc:sldChg>
      <pc:sldChg chg="modSp mod">
        <pc:chgData name="Jim McGowan" userId="e2c7446dd3aca506" providerId="LiveId" clId="{67302BDE-086E-4FDC-8C35-627DB9A14C7E}" dt="2020-12-06T16:24:47.367" v="29" actId="14100"/>
        <pc:sldMkLst>
          <pc:docMk/>
          <pc:sldMk cId="2072104296" sldId="6657"/>
        </pc:sldMkLst>
        <pc:spChg chg="mod">
          <ac:chgData name="Jim McGowan" userId="e2c7446dd3aca506" providerId="LiveId" clId="{67302BDE-086E-4FDC-8C35-627DB9A14C7E}" dt="2020-12-06T16:24:47.367" v="29" actId="14100"/>
          <ac:spMkLst>
            <pc:docMk/>
            <pc:sldMk cId="2072104296" sldId="6657"/>
            <ac:spMk id="12291" creationId="{00000000-0000-0000-0000-000000000000}"/>
          </ac:spMkLst>
        </pc:spChg>
      </pc:sldChg>
      <pc:sldChg chg="modSp mod">
        <pc:chgData name="Jim McGowan" userId="e2c7446dd3aca506" providerId="LiveId" clId="{67302BDE-086E-4FDC-8C35-627DB9A14C7E}" dt="2020-12-06T16:24:57.964" v="31" actId="14100"/>
        <pc:sldMkLst>
          <pc:docMk/>
          <pc:sldMk cId="1977317555" sldId="6658"/>
        </pc:sldMkLst>
        <pc:spChg chg="mod">
          <ac:chgData name="Jim McGowan" userId="e2c7446dd3aca506" providerId="LiveId" clId="{67302BDE-086E-4FDC-8C35-627DB9A14C7E}" dt="2020-12-06T16:24:57.964" v="31" actId="14100"/>
          <ac:spMkLst>
            <pc:docMk/>
            <pc:sldMk cId="1977317555" sldId="6658"/>
            <ac:spMk id="12291" creationId="{00000000-0000-0000-0000-000000000000}"/>
          </ac:spMkLst>
        </pc:spChg>
      </pc:sldChg>
      <pc:sldChg chg="modSp mod">
        <pc:chgData name="Jim McGowan" userId="e2c7446dd3aca506" providerId="LiveId" clId="{67302BDE-086E-4FDC-8C35-627DB9A14C7E}" dt="2020-12-06T16:25:11.926" v="33" actId="14100"/>
        <pc:sldMkLst>
          <pc:docMk/>
          <pc:sldMk cId="1613507901" sldId="6659"/>
        </pc:sldMkLst>
        <pc:spChg chg="mod">
          <ac:chgData name="Jim McGowan" userId="e2c7446dd3aca506" providerId="LiveId" clId="{67302BDE-086E-4FDC-8C35-627DB9A14C7E}" dt="2020-12-06T16:25:11.926" v="33" actId="14100"/>
          <ac:spMkLst>
            <pc:docMk/>
            <pc:sldMk cId="1613507901" sldId="6659"/>
            <ac:spMk id="12291" creationId="{00000000-0000-0000-0000-000000000000}"/>
          </ac:spMkLst>
        </pc:spChg>
      </pc:sldChg>
      <pc:sldChg chg="modSp mod">
        <pc:chgData name="Jim McGowan" userId="e2c7446dd3aca506" providerId="LiveId" clId="{67302BDE-086E-4FDC-8C35-627DB9A14C7E}" dt="2020-12-06T16:31:56.067" v="38" actId="114"/>
        <pc:sldMkLst>
          <pc:docMk/>
          <pc:sldMk cId="553178842" sldId="6670"/>
        </pc:sldMkLst>
        <pc:spChg chg="mod">
          <ac:chgData name="Jim McGowan" userId="e2c7446dd3aca506" providerId="LiveId" clId="{67302BDE-086E-4FDC-8C35-627DB9A14C7E}" dt="2020-12-06T16:31:56.067" v="38" actId="114"/>
          <ac:spMkLst>
            <pc:docMk/>
            <pc:sldMk cId="553178842" sldId="6670"/>
            <ac:spMk id="39939" creationId="{00000000-0000-0000-0000-000000000000}"/>
          </ac:spMkLst>
        </pc:spChg>
      </pc:sldChg>
      <pc:sldChg chg="modSp mod">
        <pc:chgData name="Jim McGowan" userId="e2c7446dd3aca506" providerId="LiveId" clId="{67302BDE-086E-4FDC-8C35-627DB9A14C7E}" dt="2020-12-06T16:43:24.593" v="47" actId="115"/>
        <pc:sldMkLst>
          <pc:docMk/>
          <pc:sldMk cId="793417732" sldId="6672"/>
        </pc:sldMkLst>
        <pc:spChg chg="mod">
          <ac:chgData name="Jim McGowan" userId="e2c7446dd3aca506" providerId="LiveId" clId="{67302BDE-086E-4FDC-8C35-627DB9A14C7E}" dt="2020-12-06T16:43:24.593" v="47" actId="115"/>
          <ac:spMkLst>
            <pc:docMk/>
            <pc:sldMk cId="793417732" sldId="6672"/>
            <ac:spMk id="134147" creationId="{00000000-0000-0000-0000-000000000000}"/>
          </ac:spMkLst>
        </pc:spChg>
      </pc:sldChg>
      <pc:sldChg chg="delSp modSp new mod">
        <pc:chgData name="Jim McGowan" userId="e2c7446dd3aca506" providerId="LiveId" clId="{67302BDE-086E-4FDC-8C35-627DB9A14C7E}" dt="2020-12-06T16:44:40.892" v="65" actId="12788"/>
        <pc:sldMkLst>
          <pc:docMk/>
          <pc:sldMk cId="1951287418" sldId="6673"/>
        </pc:sldMkLst>
        <pc:spChg chg="mod">
          <ac:chgData name="Jim McGowan" userId="e2c7446dd3aca506" providerId="LiveId" clId="{67302BDE-086E-4FDC-8C35-627DB9A14C7E}" dt="2020-12-06T16:44:40.892" v="65" actId="12788"/>
          <ac:spMkLst>
            <pc:docMk/>
            <pc:sldMk cId="1951287418" sldId="6673"/>
            <ac:spMk id="2" creationId="{4D4D5A91-E8D5-4D34-B790-2873451CF79F}"/>
          </ac:spMkLst>
        </pc:spChg>
        <pc:spChg chg="del mod">
          <ac:chgData name="Jim McGowan" userId="e2c7446dd3aca506" providerId="LiveId" clId="{67302BDE-086E-4FDC-8C35-627DB9A14C7E}" dt="2020-12-06T16:44:13.694" v="50" actId="478"/>
          <ac:spMkLst>
            <pc:docMk/>
            <pc:sldMk cId="1951287418" sldId="6673"/>
            <ac:spMk id="3" creationId="{9F1A0070-B49E-4F4E-B32B-795C2DDE20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033 - Mid-</a:t>
            </a:r>
            <a:r>
              <a:rPr lang="en-US" sz="1300" dirty="0" err="1">
                <a:latin typeface="Calibri" panose="020F0502020204030204" pitchFamily="34" charset="0"/>
                <a:cs typeface="Calibri" panose="020F0502020204030204" pitchFamily="34" charset="0"/>
              </a:rPr>
              <a:t>Trib</a:t>
            </a:r>
            <a:endParaRPr lang="en-US" sz="1300" dirty="0">
              <a:latin typeface="Calibri" panose="020F0502020204030204" pitchFamily="34" charset="0"/>
              <a:cs typeface="Calibri" panose="020F0502020204030204" pitchFamily="34" charset="0"/>
            </a:endParaRPr>
          </a:p>
          <a:p>
            <a:pPr algn="ctr">
              <a:defRPr/>
            </a:pPr>
            <a:r>
              <a:rPr lang="en-US" sz="1300" dirty="0">
                <a:latin typeface="Calibri" panose="020F0502020204030204" pitchFamily="34" charset="0"/>
                <a:cs typeface="Calibri" panose="020F0502020204030204" pitchFamily="34" charset="0"/>
              </a:rPr>
              <a:t>01-03-2021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a:rPr>
              <a:t>Arianism</a:t>
            </a:r>
            <a:r>
              <a:rPr lang="en-US" dirty="0"/>
              <a:t>’s error</a:t>
            </a:r>
          </a:p>
        </p:txBody>
      </p:sp>
      <p:sp>
        <p:nvSpPr>
          <p:cNvPr id="4" name="Slide Number Placeholder 3"/>
          <p:cNvSpPr>
            <a:spLocks noGrp="1"/>
          </p:cNvSpPr>
          <p:nvPr>
            <p:ph type="sldNum" sz="quarter" idx="5"/>
          </p:nvPr>
        </p:nvSpPr>
        <p:spPr/>
        <p:txBody>
          <a:bodyPr/>
          <a:lstStyle/>
          <a:p>
            <a:pPr>
              <a:defRPr/>
            </a:pPr>
            <a:fld id="{29976CB1-4ED5-4824-BC45-141C996BA9EB}" type="slidenum">
              <a:rPr lang="en-US" altLang="en-US" smtClean="0"/>
              <a:pPr>
                <a:defRPr/>
              </a:pPr>
              <a:t>2</a:t>
            </a:fld>
            <a:endParaRPr lang="en-US" altLang="en-US" dirty="0"/>
          </a:p>
        </p:txBody>
      </p:sp>
    </p:spTree>
    <p:extLst>
      <p:ext uri="{BB962C8B-B14F-4D97-AF65-F5344CB8AC3E}">
        <p14:creationId xmlns:p14="http://schemas.microsoft.com/office/powerpoint/2010/main" val="405967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3</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3388656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CA69FF1-7E5E-48B4-8108-117730076CAB}"/>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5E99E29-9A7A-45E6-A81B-333976E91B99}"/>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0DCA55B-2FF3-4F04-9276-B94316E8EF6E}"/>
              </a:ext>
            </a:extLst>
          </p:cNvPr>
          <p:cNvSpPr>
            <a:spLocks noGrp="1" noChangeArrowheads="1"/>
          </p:cNvSpPr>
          <p:nvPr>
            <p:ph type="sldNum" sz="quarter" idx="12"/>
          </p:nvPr>
        </p:nvSpPr>
        <p:spPr/>
        <p:txBody>
          <a:bodyPr/>
          <a:lstStyle>
            <a:lvl1pPr>
              <a:defRPr/>
            </a:lvl1pPr>
          </a:lstStyle>
          <a:p>
            <a:pPr>
              <a:defRPr/>
            </a:pPr>
            <a:fld id="{D0EF6990-1D3D-4E3D-9DD3-473EA351672F}" type="slidenum">
              <a:rPr lang="en-US" altLang="en-US"/>
              <a:pPr>
                <a:defRPr/>
              </a:pPr>
              <a:t>‹#›</a:t>
            </a:fld>
            <a:endParaRPr lang="en-US" altLang="en-US"/>
          </a:p>
        </p:txBody>
      </p:sp>
    </p:spTree>
    <p:extLst>
      <p:ext uri="{BB962C8B-B14F-4D97-AF65-F5344CB8AC3E}">
        <p14:creationId xmlns:p14="http://schemas.microsoft.com/office/powerpoint/2010/main" val="1024804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73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3328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4593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6611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808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9362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0132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5532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0963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2779035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3091220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3218613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172092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CA69FF1-7E5E-48B4-8108-117730076CAB}"/>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5E99E29-9A7A-45E6-A81B-333976E91B99}"/>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0DCA55B-2FF3-4F04-9276-B94316E8EF6E}"/>
              </a:ext>
            </a:extLst>
          </p:cNvPr>
          <p:cNvSpPr>
            <a:spLocks noGrp="1" noChangeArrowheads="1"/>
          </p:cNvSpPr>
          <p:nvPr>
            <p:ph type="sldNum" sz="quarter" idx="12"/>
          </p:nvPr>
        </p:nvSpPr>
        <p:spPr/>
        <p:txBody>
          <a:bodyPr/>
          <a:lstStyle>
            <a:lvl1pPr>
              <a:defRPr/>
            </a:lvl1pPr>
          </a:lstStyle>
          <a:p>
            <a:pPr>
              <a:defRPr/>
            </a:pPr>
            <a:fld id="{D0EF6990-1D3D-4E3D-9DD3-473EA351672F}" type="slidenum">
              <a:rPr lang="en-US" altLang="en-US"/>
              <a:pPr>
                <a:defRPr/>
              </a:pPr>
              <a:t>‹#›</a:t>
            </a:fld>
            <a:endParaRPr lang="en-US" altLang="en-US"/>
          </a:p>
        </p:txBody>
      </p:sp>
    </p:spTree>
    <p:extLst>
      <p:ext uri="{BB962C8B-B14F-4D97-AF65-F5344CB8AC3E}">
        <p14:creationId xmlns:p14="http://schemas.microsoft.com/office/powerpoint/2010/main" val="1814922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1E86FFF-1147-4B63-AA0D-64DAD5FD33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122829-975E-4F87-B19E-AAD94A2460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DC912F-BC75-474D-A116-592154EE29E3}"/>
              </a:ext>
            </a:extLst>
          </p:cNvPr>
          <p:cNvSpPr>
            <a:spLocks noGrp="1" noChangeArrowheads="1"/>
          </p:cNvSpPr>
          <p:nvPr>
            <p:ph type="sldNum" sz="quarter" idx="12"/>
          </p:nvPr>
        </p:nvSpPr>
        <p:spPr>
          <a:ln/>
        </p:spPr>
        <p:txBody>
          <a:bodyPr/>
          <a:lstStyle>
            <a:lvl1pPr>
              <a:defRPr/>
            </a:lvl1pPr>
          </a:lstStyle>
          <a:p>
            <a:fld id="{21FD8CCC-E101-4730-AEAB-6CCCE6428258}" type="slidenum">
              <a:rPr lang="en-US" altLang="en-US"/>
              <a:pPr/>
              <a:t>‹#›</a:t>
            </a:fld>
            <a:endParaRPr lang="en-US" altLang="en-US"/>
          </a:p>
        </p:txBody>
      </p:sp>
    </p:spTree>
    <p:extLst>
      <p:ext uri="{BB962C8B-B14F-4D97-AF65-F5344CB8AC3E}">
        <p14:creationId xmlns:p14="http://schemas.microsoft.com/office/powerpoint/2010/main" val="295933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5" r:id="rId11"/>
    <p:sldLayoutId id="2147492668" r:id="rId12"/>
    <p:sldLayoutId id="2147492669" r:id="rId13"/>
    <p:sldLayoutId id="2147492670"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198819"/>
      </p:ext>
    </p:extLst>
  </p:cSld>
  <p:clrMap bg1="dk2" tx1="lt1" bg2="dk1" tx2="lt2" accent1="accent1" accent2="accent2" accent3="accent3" accent4="accent4" accent5="accent5" accent6="accent6" hlink="hlink" folHlink="folHlink"/>
  <p:sldLayoutIdLst>
    <p:sldLayoutId id="2147492672" r:id="rId1"/>
    <p:sldLayoutId id="2147492673" r:id="rId2"/>
    <p:sldLayoutId id="2147492674" r:id="rId3"/>
    <p:sldLayoutId id="2147492675" r:id="rId4"/>
    <p:sldLayoutId id="2147492676" r:id="rId5"/>
    <p:sldLayoutId id="2147492677" r:id="rId6"/>
    <p:sldLayoutId id="2147492678" r:id="rId7"/>
    <p:sldLayoutId id="2147492679" r:id="rId8"/>
    <p:sldLayoutId id="2147492680" r:id="rId9"/>
    <p:sldLayoutId id="2147492681" r:id="rId10"/>
    <p:sldLayoutId id="2147492682" r:id="rId11"/>
    <p:sldLayoutId id="2147492683" r:id="rId12"/>
    <p:sldLayoutId id="2147492684" r:id="rId13"/>
    <p:sldLayoutId id="2147492685" r:id="rId14"/>
    <p:sldLayoutId id="2147492686"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952500" y="2019300"/>
            <a:ext cx="7239000" cy="2819400"/>
          </a:xfrm>
        </p:spPr>
        <p:txBody>
          <a:bodyPr/>
          <a:lstStyle/>
          <a:p>
            <a:pPr marL="0" indent="0" algn="just" eaLnBrk="1" hangingPunct="1">
              <a:spcBef>
                <a:spcPts val="0"/>
              </a:spcBef>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eternity of God is involved in His self-existence. He is uncaused. Therefore, He must be without beginning. He transcends the whole chain of causes and effects. Therefore, He can never cease to be.”</a:t>
            </a:r>
          </a:p>
        </p:txBody>
      </p:sp>
      <p:sp>
        <p:nvSpPr>
          <p:cNvPr id="5" name="Rectangle 4"/>
          <p:cNvSpPr/>
          <p:nvPr/>
        </p:nvSpPr>
        <p:spPr>
          <a:xfrm>
            <a:off x="2189137" y="242359"/>
            <a:ext cx="4765726" cy="1215717"/>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defRPr/>
            </a:pPr>
            <a:r>
              <a:rPr kumimoji="0" lang="en-US" sz="1600" b="0" i="1" u="none" strike="noStrike" kern="0" cap="none" spc="0" normalizeH="0" baseline="0" noProof="0" dirty="0">
                <a:ln>
                  <a:noFill/>
                </a:ln>
                <a:solidFill>
                  <a:srgbClr val="FFFFFF"/>
                </a:solidFill>
                <a:effectLst/>
                <a:uLnTx/>
                <a:uFillTx/>
                <a:latin typeface="Calibri" panose="020F0502020204030204" pitchFamily="34" charset="0"/>
                <a:ea typeface="+mj-ea"/>
                <a:cs typeface="+mj-cs"/>
              </a:rPr>
              <a:t>Systematic Theology</a:t>
            </a:r>
            <a:r>
              <a:rPr kumimoji="0" lang="en-US" sz="1600" b="0" i="0" u="none" strike="noStrike" kern="0" cap="none" spc="0" normalizeH="0" baseline="0" noProof="0" dirty="0">
                <a:ln>
                  <a:noFill/>
                </a:ln>
                <a:solidFill>
                  <a:srgbClr val="FFFFFF"/>
                </a:solidFill>
                <a:effectLst/>
                <a:uLnTx/>
                <a:uFillTx/>
                <a:latin typeface="Calibri" panose="020F0502020204030204" pitchFamily="34" charset="0"/>
                <a:ea typeface="+mj-ea"/>
                <a:cs typeface="+mj-cs"/>
              </a:rPr>
              <a:t>, vol. 1, p. 216; quoting Dr. Samuel Harris, </a:t>
            </a:r>
            <a:r>
              <a:rPr kumimoji="0" lang="en-US" sz="1600" b="0" i="1" u="none" strike="noStrike" kern="0" cap="none" spc="0" normalizeH="0" baseline="0" noProof="0" dirty="0">
                <a:ln>
                  <a:noFill/>
                </a:ln>
                <a:solidFill>
                  <a:srgbClr val="FFFFFF"/>
                </a:solidFill>
                <a:effectLst/>
                <a:uLnTx/>
                <a:uFillTx/>
                <a:latin typeface="Calibri" panose="020F0502020204030204" pitchFamily="34" charset="0"/>
                <a:ea typeface="+mj-ea"/>
                <a:cs typeface="+mj-cs"/>
              </a:rPr>
              <a:t>God the Creator and Lord of All</a:t>
            </a:r>
            <a:r>
              <a:rPr kumimoji="0" lang="en-US" sz="1600" b="0" i="0" u="none" strike="noStrike" kern="0" cap="none" spc="0" normalizeH="0" baseline="0" noProof="0" dirty="0">
                <a:ln>
                  <a:noFill/>
                </a:ln>
                <a:solidFill>
                  <a:srgbClr val="FFFFFF"/>
                </a:solidFill>
                <a:effectLst/>
                <a:uLnTx/>
                <a:uFillTx/>
                <a:latin typeface="Calibri" panose="020F0502020204030204" pitchFamily="34" charset="0"/>
                <a:ea typeface="+mj-ea"/>
                <a:cs typeface="+mj-cs"/>
              </a:rPr>
              <a:t>, I, 123–24.</a:t>
            </a:r>
            <a:endParaRPr lang="en-US" sz="1600" dirty="0"/>
          </a:p>
        </p:txBody>
      </p:sp>
    </p:spTree>
    <p:extLst>
      <p:ext uri="{BB962C8B-B14F-4D97-AF65-F5344CB8AC3E}">
        <p14:creationId xmlns:p14="http://schemas.microsoft.com/office/powerpoint/2010/main" val="3680690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The opposing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1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14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1316725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7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Mid-tribulation Rapture Theory</a:t>
            </a:r>
            <a:br>
              <a:rPr lang="en-US" sz="2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5486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first half of the tribulation period because God's wrath will not actually begin until the second half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 the Book of Revelation, the rapture is described in Revelation 11:12 and will take place half-way through the tribulation period.</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According to 1 Corinthians 15:52, the rapture will take place at the sounding of the last trumpet which, according to Revelation 11:12, will take place roughly half-way through the tribulation period.</a:t>
            </a:r>
          </a:p>
        </p:txBody>
      </p:sp>
    </p:spTree>
    <p:extLst>
      <p:ext uri="{BB962C8B-B14F-4D97-AF65-F5344CB8AC3E}">
        <p14:creationId xmlns:p14="http://schemas.microsoft.com/office/powerpoint/2010/main" val="1629419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Mid-tribulation Rapture Theory</a:t>
            </a:r>
            <a:br>
              <a:rPr lang="en-US" sz="2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3200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first half of the tribulation period because God's wrath will not actually begin until the second half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 the Book of Revelation, the rapture is described in Revelation 11:12 and will take place half-way through the tribulation period.</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According to 1 Corinthians 15:52, the rapture will take place at the sounding of the last trumpet which, according to Revelation 11:12, will take place roughly half-way through the tribulation period.</a:t>
            </a:r>
          </a:p>
        </p:txBody>
      </p:sp>
    </p:spTree>
    <p:extLst>
      <p:ext uri="{BB962C8B-B14F-4D97-AF65-F5344CB8AC3E}">
        <p14:creationId xmlns:p14="http://schemas.microsoft.com/office/powerpoint/2010/main" val="363368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14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108316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0500" y="228600"/>
            <a:ext cx="87630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Promised Exemption from Divine Wrath</a:t>
            </a:r>
          </a:p>
        </p:txBody>
      </p:sp>
      <p:sp>
        <p:nvSpPr>
          <p:cNvPr id="23555" name="Rectangle 3"/>
          <p:cNvSpPr>
            <a:spLocks noGrp="1" noChangeArrowheads="1"/>
          </p:cNvSpPr>
          <p:nvPr>
            <p:ph idx="1"/>
          </p:nvPr>
        </p:nvSpPr>
        <p:spPr>
          <a:xfrm>
            <a:off x="190500" y="1600201"/>
            <a:ext cx="8763000" cy="2778125"/>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 divine wrath/anger (Rev 6:16-17; 11:18; 14:10; 15:1, 7; 16:1, 19; 19:15)</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7818" y="4267200"/>
            <a:ext cx="4668365" cy="2286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D2A25B4A-0B10-4914-87F1-386C106EE50B}"/>
              </a:ext>
            </a:extLst>
          </p:cNvPr>
          <p:cNvSpPr>
            <a:spLocks noChangeArrowheads="1"/>
          </p:cNvSpPr>
          <p:nvPr/>
        </p:nvSpPr>
        <p:spPr bwMode="auto">
          <a:xfrm>
            <a:off x="0" y="685800"/>
            <a:ext cx="9144000" cy="610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300" dirty="0">
                <a:effectLst>
                  <a:outerShdw blurRad="38100" dist="38100" dir="2700000" algn="tl">
                    <a:srgbClr val="000000">
                      <a:alpha val="43137"/>
                    </a:srgbClr>
                  </a:outerShdw>
                </a:effectLst>
                <a:latin typeface="Calibri" panose="020F0502020204030204" pitchFamily="34" charset="0"/>
              </a:rPr>
              <a:t>I believe in one God, the Father Almighty, Maker of heaven and earth, and of all things visible and invisible. And in one Lord Jesus Christ, the only-begotten Son of God, begotten of the Father before all worlds; God of God, Light of Light, very God of very God; </a:t>
            </a:r>
            <a:r>
              <a:rPr lang="en-US" altLang="en-US" sz="2400" b="1" u="sng" dirty="0">
                <a:solidFill>
                  <a:srgbClr val="FFFFCC"/>
                </a:solidFill>
                <a:effectLst>
                  <a:outerShdw blurRad="38100" dist="38100" dir="2700000" algn="tl">
                    <a:srgbClr val="000000">
                      <a:alpha val="43137"/>
                    </a:srgbClr>
                  </a:outerShdw>
                </a:effectLst>
                <a:latin typeface="Calibri" panose="020F0502020204030204" pitchFamily="34" charset="0"/>
              </a:rPr>
              <a:t>BEGOTTEN, NOT MADE</a:t>
            </a:r>
            <a:r>
              <a:rPr lang="en-US" altLang="en-US" sz="2300" dirty="0">
                <a:effectLst>
                  <a:outerShdw blurRad="38100" dist="38100" dir="2700000" algn="tl">
                    <a:srgbClr val="000000">
                      <a:alpha val="43137"/>
                    </a:srgbClr>
                  </a:outerShdw>
                </a:effectLst>
                <a:latin typeface="Calibri" panose="020F0502020204030204" pitchFamily="34" charset="0"/>
              </a:rPr>
              <a:t>, being of one substance with the Father, by whom all things were made. Who, for us men and for our salvation, came down from heaven, and was incarnate by the Holy Spirit of the virgin Mary, and was made man; and was crucified also for us under Pontius Pilate; He suffered and was buried; and the third day He rose again, according to the Scriptures; and ascended into heaven, and sits on the right hand of the Father; and He shall come again, with glory, to judge the quick and the dead; whose kingdom shall have no end. And I believe in the Holy Ghost, the Lord and Giver of Life; who proceeds from the Father and the Son; who with the Father and the Son together is worshipped and glorified; who spoke by the prophets. And I believe in one holy catholic and apostolic Church. I acknowledge one baptism for the remission of sins; and I look for the resurrection of the dead, and the life of the world to come. Amen.</a:t>
            </a:r>
          </a:p>
        </p:txBody>
      </p:sp>
      <p:sp>
        <p:nvSpPr>
          <p:cNvPr id="49155" name="Title 1">
            <a:extLst>
              <a:ext uri="{FF2B5EF4-FFF2-40B4-BE49-F238E27FC236}">
                <a16:creationId xmlns:a16="http://schemas.microsoft.com/office/drawing/2014/main" id="{9F2551E5-FF70-4DB2-A90B-0B47D470048D}"/>
              </a:ext>
            </a:extLst>
          </p:cNvPr>
          <p:cNvSpPr>
            <a:spLocks noGrp="1" noChangeArrowheads="1"/>
          </p:cNvSpPr>
          <p:nvPr>
            <p:ph type="title"/>
          </p:nvPr>
        </p:nvSpPr>
        <p:spPr>
          <a:xfrm>
            <a:off x="3314700" y="228599"/>
            <a:ext cx="2514600" cy="457201"/>
          </a:xfrm>
        </p:spPr>
        <p:txBody>
          <a:bodyPr/>
          <a:lstStyle/>
          <a:p>
            <a:pPr algn="ctr"/>
            <a:r>
              <a:rPr lang="en-US" altLang="en-US" sz="3200" dirty="0">
                <a:effectLst>
                  <a:outerShdw blurRad="38100" dist="38100" dir="2700000" algn="tl">
                    <a:srgbClr val="000000">
                      <a:alpha val="43137"/>
                    </a:srgbClr>
                  </a:outerShdw>
                </a:effectLst>
              </a:rPr>
              <a:t>Nicene Creed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92296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1. Wrath of God Begins in the Tribulation's Second Half</a:t>
            </a:r>
          </a:p>
        </p:txBody>
      </p:sp>
      <p:sp>
        <p:nvSpPr>
          <p:cNvPr id="12291" name="Content Placeholder 2"/>
          <p:cNvSpPr>
            <a:spLocks noGrp="1"/>
          </p:cNvSpPr>
          <p:nvPr>
            <p:ph idx="1"/>
          </p:nvPr>
        </p:nvSpPr>
        <p:spPr>
          <a:xfrm>
            <a:off x="721724" y="1771650"/>
            <a:ext cx="7700553" cy="3714750"/>
          </a:xfrm>
        </p:spPr>
        <p:txBody>
          <a:bodyPr/>
          <a:lstStyle/>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Antichrist is an expression of divine wrath</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6:16-17 indicates that God’s wrath already began</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3:10 exempts the Church from the time of the Tribulation period </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429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1. Wrath of God Begins in the Tribulation's Second Half</a:t>
            </a:r>
          </a:p>
        </p:txBody>
      </p:sp>
      <p:sp>
        <p:nvSpPr>
          <p:cNvPr id="12291" name="Content Placeholder 2"/>
          <p:cNvSpPr>
            <a:spLocks noGrp="1"/>
          </p:cNvSpPr>
          <p:nvPr>
            <p:ph idx="1"/>
          </p:nvPr>
        </p:nvSpPr>
        <p:spPr>
          <a:xfrm>
            <a:off x="721724" y="1771650"/>
            <a:ext cx="7736476" cy="3714750"/>
          </a:xfrm>
        </p:spPr>
        <p:txBody>
          <a:bodyPr/>
          <a:lstStyle/>
          <a:p>
            <a:pPr marL="461963" indent="-461963" algn="just">
              <a:spcBef>
                <a:spcPct val="0"/>
              </a:spcBef>
              <a:spcAft>
                <a:spcPts val="3600"/>
              </a:spcAft>
              <a:buClr>
                <a:srgbClr val="FF99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Antichrist is an expression of divine wrath</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6:16-17 indicates that God’s wrath already began</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3:10 exempts the Church from the time of the Tribulation period </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311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2031522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308872"/>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7:3, 14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harm the earth or the sea or the trees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we have sealed the bond-servants of our God on their foreheads.’…</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said to him, ‘My lord, you know.’ And he said to me, ‘These are the ones who come out of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great tribulation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have washed their robes and made them white in the blood of the Lamb.’”</a:t>
            </a:r>
          </a:p>
        </p:txBody>
      </p:sp>
    </p:spTree>
    <p:extLst>
      <p:ext uri="{BB962C8B-B14F-4D97-AF65-F5344CB8AC3E}">
        <p14:creationId xmlns:p14="http://schemas.microsoft.com/office/powerpoint/2010/main" val="59138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tribulation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elect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2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643376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5155257"/>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2:9-12</a:t>
            </a:r>
          </a:p>
          <a:p>
            <a:pPr algn="just"/>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is, the one whose coming is in accord with the activity of Satan, with all power and signs and false wonders,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with all the deception of wickedness for those who perish, because they did not receive the love of the truth so as to be saved.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this reason God will send upon them a deluding influence so that they will believe what is false,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order that they all may be judged who did not believe the truth, but took pleasure in wickedness.”</a:t>
            </a:r>
          </a:p>
        </p:txBody>
      </p:sp>
    </p:spTree>
    <p:extLst>
      <p:ext uri="{BB962C8B-B14F-4D97-AF65-F5344CB8AC3E}">
        <p14:creationId xmlns:p14="http://schemas.microsoft.com/office/powerpoint/2010/main" val="3301786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523768"/>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10:28</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fear those who kill the body but are unable to kill the soul; but rather fear Him who is able to destroy both soul and body in hell.”</a:t>
            </a:r>
          </a:p>
        </p:txBody>
      </p:sp>
      <p:pic>
        <p:nvPicPr>
          <p:cNvPr id="4" name="Picture 3">
            <a:extLst>
              <a:ext uri="{FF2B5EF4-FFF2-40B4-BE49-F238E27FC236}">
                <a16:creationId xmlns:a16="http://schemas.microsoft.com/office/drawing/2014/main" id="{13D00DCB-1EAC-4605-81CD-FBD438E3BC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8870" y="2523769"/>
            <a:ext cx="4668365" cy="2286000"/>
          </a:xfrm>
          <a:prstGeom prst="rect">
            <a:avLst/>
          </a:prstGeom>
        </p:spPr>
      </p:pic>
    </p:spTree>
    <p:extLst>
      <p:ext uri="{BB962C8B-B14F-4D97-AF65-F5344CB8AC3E}">
        <p14:creationId xmlns:p14="http://schemas.microsoft.com/office/powerpoint/2010/main" val="14794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33</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God’s Role in Redemption (Rev 5)</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1143000"/>
            <a:ext cx="7924800" cy="3429000"/>
          </a:xfrm>
        </p:spPr>
        <p:txBody>
          <a:bodyPr/>
          <a:lstStyle/>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Seven sealed scroll (5:1)</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John weeps (5:2-4)</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is qualified to open the scroll (5:5-6)</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takes the scroll (5:7)</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praised by various entities (5:8-14)</a:t>
            </a:r>
          </a:p>
        </p:txBody>
      </p:sp>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97238" y="4800600"/>
            <a:ext cx="2549525" cy="182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The Emerald Throne">
            <a:extLst>
              <a:ext uri="{FF2B5EF4-FFF2-40B4-BE49-F238E27FC236}">
                <a16:creationId xmlns:a16="http://schemas.microsoft.com/office/drawing/2014/main" id="{2CC14CD6-DA02-4ECA-B82C-D7ADD38370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1143000"/>
            <a:ext cx="1195753"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2374607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1. Wrath of God Begins in the Tribulation's Second Half</a:t>
            </a:r>
          </a:p>
        </p:txBody>
      </p:sp>
      <p:sp>
        <p:nvSpPr>
          <p:cNvPr id="12291" name="Content Placeholder 2"/>
          <p:cNvSpPr>
            <a:spLocks noGrp="1"/>
          </p:cNvSpPr>
          <p:nvPr>
            <p:ph idx="1"/>
          </p:nvPr>
        </p:nvSpPr>
        <p:spPr>
          <a:xfrm>
            <a:off x="721724" y="1771650"/>
            <a:ext cx="7736476" cy="3714750"/>
          </a:xfrm>
        </p:spPr>
        <p:txBody>
          <a:bodyPr/>
          <a:lstStyle/>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Antichrist is an expression of divine wrath</a:t>
            </a:r>
          </a:p>
          <a:p>
            <a:pPr marL="461963" indent="-461963" algn="just">
              <a:spcBef>
                <a:spcPct val="0"/>
              </a:spcBef>
              <a:spcAft>
                <a:spcPts val="3600"/>
              </a:spcAft>
              <a:buClr>
                <a:srgbClr val="FF99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Revelation 6:16-17 indicates that God’s wrath already began</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3:10 exempts the Church from the time of the Tribulation period </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2321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185761"/>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6:16-17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said to the mountains and to the rocks, ‘Fall on us and hide us from the presence of Him who sits on the throne, and from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wrath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Lamb;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great day of their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wrath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come, and who is able to stand?’”</a:t>
            </a:r>
          </a:p>
        </p:txBody>
      </p:sp>
    </p:spTree>
    <p:extLst>
      <p:ext uri="{BB962C8B-B14F-4D97-AF65-F5344CB8AC3E}">
        <p14:creationId xmlns:p14="http://schemas.microsoft.com/office/powerpoint/2010/main" val="2731400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1409700" y="227012"/>
            <a:ext cx="6324600" cy="1144588"/>
          </a:xfrm>
        </p:spPr>
        <p:txBody>
          <a:bodyPr/>
          <a:lstStyle/>
          <a:p>
            <a:pPr algn="ctr" eaLnBrk="1" hangingPunct="1">
              <a:spcBef>
                <a:spcPts val="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6:16-17</a:t>
            </a:r>
            <a:b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 Thomas, Revelation 1–7: An Exegetical Commentary, ed. Kenneth Barker (Chicago: Moody, 1992), 457-58. </a:t>
            </a:r>
          </a:p>
        </p:txBody>
      </p:sp>
      <p:sp>
        <p:nvSpPr>
          <p:cNvPr id="35843" name="Rectangle 3"/>
          <p:cNvSpPr>
            <a:spLocks noGrp="1"/>
          </p:cNvSpPr>
          <p:nvPr>
            <p:ph type="body" sz="half" idx="2"/>
          </p:nvPr>
        </p:nvSpPr>
        <p:spPr>
          <a:xfrm>
            <a:off x="0" y="1582738"/>
            <a:ext cx="9144000" cy="5105400"/>
          </a:xfrm>
        </p:spPr>
        <p:txBody>
          <a:bodyPr/>
          <a:lstStyle/>
          <a:p>
            <a:pPr marL="0" indent="0" algn="just">
              <a:buNone/>
              <a:defRPr/>
            </a:pP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"Mankind </a:t>
            </a:r>
            <a:r>
              <a:rPr lang="en-US" sz="2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rebellion</a:t>
            </a:r>
            <a:r>
              <a:rPr lang="en-US" sz="25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correctly analyzes the cosmic and terrestrial disturbances as a part of the great end-time day of wrath from the one sitting on the throne and from the Lamb. The verb </a:t>
            </a:r>
            <a:r>
              <a:rPr lang="en-US" sz="25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ēlethen</a:t>
            </a: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come") is aorist indicative, referring to a previous arrival of wrath, not something that is about to take place. Men see the arrival of this day at least as early as the cosmic upheavals that characterize the sixth seal (6:12-14), but upon reflection they probably recognize that it was already in effect with the death of one-fourth of the population (6:7-8), the worldwide famine (6:5-6), and the global warfare (6:3-4). </a:t>
            </a:r>
            <a:r>
              <a:rPr lang="en-US" sz="2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rapid sequence of all of these events could not escape notice, but the light of their true explanation does not dawn upon human consciousness until the severe phenomena of the sixth seal arrive.</a:t>
            </a: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1" y="74612"/>
            <a:ext cx="785293"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alt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Six Seals (Revelation 6)</a:t>
            </a:r>
          </a:p>
        </p:txBody>
      </p:sp>
      <p:sp>
        <p:nvSpPr>
          <p:cNvPr id="77827" name="Content Placeholder 2"/>
          <p:cNvSpPr>
            <a:spLocks noGrp="1"/>
          </p:cNvSpPr>
          <p:nvPr>
            <p:ph idx="1"/>
          </p:nvPr>
        </p:nvSpPr>
        <p:spPr>
          <a:xfrm>
            <a:off x="457200" y="1600202"/>
            <a:ext cx="7429500" cy="4906963"/>
          </a:xfrm>
        </p:spPr>
        <p:txBody>
          <a:bodyPr/>
          <a:lstStyle/>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6:1-2 – Advent of antichrist</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6:3-4 – War</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6:5-6 – Famine</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6:7-8 – Death</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6:9-11 – Martyrdoms</a:t>
            </a:r>
          </a:p>
          <a:p>
            <a:pPr marL="0" indent="0" eaLnBrk="1" hangingPunct="1">
              <a:spcBef>
                <a:spcPts val="0"/>
              </a:spcBef>
              <a:spcAft>
                <a:spcPts val="2400"/>
              </a:spcAft>
              <a:buSzPct val="100000"/>
              <a:buNone/>
              <a:defRPr/>
            </a:pPr>
            <a:r>
              <a:rPr lang="en-US"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SEAL</a:t>
            </a: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6:12-17 – Cosmic disturbances</a:t>
            </a:r>
          </a:p>
        </p:txBody>
      </p:sp>
      <p:pic>
        <p:nvPicPr>
          <p:cNvPr id="5" name="Picture 2" descr="The Emerald Throne">
            <a:extLst>
              <a:ext uri="{FF2B5EF4-FFF2-40B4-BE49-F238E27FC236}">
                <a16:creationId xmlns:a16="http://schemas.microsoft.com/office/drawing/2014/main" id="{13DFE8B2-C127-427A-A6A2-EFEFBDB607C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48400" y="2362200"/>
            <a:ext cx="239150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244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185761"/>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6:16-17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said to the mountains and to the rocks, ‘Fall on us and hide us from the presence of Him who sits on the throne, and from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wrath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Lamb;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great day of their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wrath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erchomai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who is able to stand?’”</a:t>
            </a:r>
          </a:p>
        </p:txBody>
      </p:sp>
    </p:spTree>
    <p:extLst>
      <p:ext uri="{BB962C8B-B14F-4D97-AF65-F5344CB8AC3E}">
        <p14:creationId xmlns:p14="http://schemas.microsoft.com/office/powerpoint/2010/main" val="3583681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1. Wrath of God Begins in the Tribulation's Second Half</a:t>
            </a:r>
          </a:p>
        </p:txBody>
      </p:sp>
      <p:sp>
        <p:nvSpPr>
          <p:cNvPr id="12291" name="Content Placeholder 2"/>
          <p:cNvSpPr>
            <a:spLocks noGrp="1"/>
          </p:cNvSpPr>
          <p:nvPr>
            <p:ph idx="1"/>
          </p:nvPr>
        </p:nvSpPr>
        <p:spPr>
          <a:xfrm>
            <a:off x="721724" y="1771650"/>
            <a:ext cx="7736476" cy="3714750"/>
          </a:xfrm>
        </p:spPr>
        <p:txBody>
          <a:bodyPr/>
          <a:lstStyle/>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Antichrist is an expression of divine wrath</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6:16-17 indicates that God’s wrath already began</a:t>
            </a:r>
          </a:p>
          <a:p>
            <a:pPr marL="461963" indent="-461963" algn="just">
              <a:spcBef>
                <a:spcPct val="0"/>
              </a:spcBef>
              <a:spcAft>
                <a:spcPts val="3600"/>
              </a:spcAft>
              <a:buClr>
                <a:srgbClr val="FF99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Revelation 3:10 exempts the Church from the time of the Tribulation period </a:t>
            </a:r>
          </a:p>
        </p:txBody>
      </p:sp>
    </p:spTree>
    <p:extLst>
      <p:ext uri="{BB962C8B-B14F-4D97-AF65-F5344CB8AC3E}">
        <p14:creationId xmlns:p14="http://schemas.microsoft.com/office/powerpoint/2010/main" val="1638848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3:10</a:t>
            </a:r>
          </a:p>
          <a:p>
            <a:pPr algn="just"/>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you have kept the word of My perseverance, I also will keep you from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hour</a:t>
            </a:r>
            <a:r>
              <a:rPr lang="en-US" sz="31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hōra</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testing, that hour which is about to come upon the whole world, to test those who dwell on the earth.”</a:t>
            </a:r>
          </a:p>
        </p:txBody>
      </p:sp>
      <p:pic>
        <p:nvPicPr>
          <p:cNvPr id="6" name="Picture 2" descr="Image result for church of philadelphia">
            <a:extLst>
              <a:ext uri="{FF2B5EF4-FFF2-40B4-BE49-F238E27FC236}">
                <a16:creationId xmlns:a16="http://schemas.microsoft.com/office/drawing/2014/main" id="{F0236A8C-8CCA-4846-8FA7-D358D1FBF1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8960" y="3230880"/>
            <a:ext cx="292608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179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4114056"/>
          </a:xfrm>
        </p:spPr>
        <p:txBody>
          <a:bodyPr/>
          <a:lstStyle/>
          <a:p>
            <a:pPr marL="0" indent="0" algn="just">
              <a:spcBef>
                <a:spcPts val="0"/>
              </a:spcBef>
              <a:buFontTx/>
              <a:buNone/>
              <a:defRPr/>
            </a:pPr>
            <a:r>
              <a:rPr lang="en-US" dirty="0">
                <a:effectLst>
                  <a:outerShdw blurRad="38100" dist="38100" dir="2700000" algn="tl">
                    <a:srgbClr val="000000">
                      <a:alpha val="43137"/>
                    </a:srgbClr>
                  </a:outerShdw>
                </a:effectLst>
              </a:rPr>
              <a:t>“This means the church will go through the time of judgment prophesied in the book of Revelation, but believers will be kept from Satan's wrath during the tribulation (Revelation 3:10). Pretribulationalists (such as myself) respond, however, that Revelation 3:10 indicates that believers will be saved out of or separated from (Greek: </a:t>
            </a:r>
            <a:r>
              <a:rPr lang="en-US" dirty="0" err="1">
                <a:effectLst>
                  <a:outerShdw blurRad="38100" dist="38100" dir="2700000" algn="tl">
                    <a:srgbClr val="000000">
                      <a:alpha val="43137"/>
                    </a:srgbClr>
                  </a:outerShdw>
                </a:effectLst>
              </a:rPr>
              <a:t>ek</a:t>
            </a:r>
            <a:r>
              <a:rPr lang="en-US" dirty="0">
                <a:effectLst>
                  <a:outerShdw blurRad="38100" dist="38100" dir="2700000" algn="tl">
                    <a:srgbClr val="000000">
                      <a:alpha val="43137"/>
                    </a:srgbClr>
                  </a:outerShdw>
                </a:effectLst>
              </a:rPr>
              <a:t>) the actual time period of the tribulation.”</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Ron Rhodes</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End Times in Chronological Order: A Complete Overview to Understanding Bible Prophecy</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(Eugene, OR: Harvest, 2012), 50.</a:t>
            </a:r>
          </a:p>
        </p:txBody>
      </p:sp>
      <p:pic>
        <p:nvPicPr>
          <p:cNvPr id="2" name="Picture 1">
            <a:extLst>
              <a:ext uri="{FF2B5EF4-FFF2-40B4-BE49-F238E27FC236}">
                <a16:creationId xmlns:a16="http://schemas.microsoft.com/office/drawing/2014/main" id="{E8138A89-DC9F-4CD1-A67B-98FE9F32AE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1666" r="31666"/>
          <a:stretch/>
        </p:blipFill>
        <p:spPr>
          <a:xfrm>
            <a:off x="76200" y="45720"/>
            <a:ext cx="1105408" cy="1097280"/>
          </a:xfrm>
          <a:prstGeom prst="rect">
            <a:avLst/>
          </a:prstGeom>
          <a:ln w="19050">
            <a:solidFill>
              <a:schemeClr val="tx1"/>
            </a:solidFill>
          </a:ln>
        </p:spPr>
      </p:pic>
    </p:spTree>
    <p:extLst>
      <p:ext uri="{BB962C8B-B14F-4D97-AF65-F5344CB8AC3E}">
        <p14:creationId xmlns:p14="http://schemas.microsoft.com/office/powerpoint/2010/main" val="198245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7338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494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5180856"/>
          </a:xfrm>
        </p:spPr>
        <p:txBody>
          <a:bodyPr/>
          <a:lstStyle/>
          <a:p>
            <a:pPr marL="0" indent="0" algn="just">
              <a:spcBef>
                <a:spcPts val="0"/>
              </a:spcBef>
              <a:buFontTx/>
              <a:buNone/>
              <a:defRPr/>
            </a:pPr>
            <a:r>
              <a:rPr lang="en-US" dirty="0">
                <a:effectLst/>
              </a:rPr>
              <a:t>“In context, the statement about being saved 'out of' (</a:t>
            </a:r>
            <a:r>
              <a:rPr lang="en-US" dirty="0" err="1">
                <a:effectLst/>
              </a:rPr>
              <a:t>Gk</a:t>
            </a:r>
            <a:r>
              <a:rPr lang="en-US" dirty="0">
                <a:effectLst/>
              </a:rPr>
              <a:t>: </a:t>
            </a:r>
            <a:r>
              <a:rPr lang="en-US" dirty="0" err="1">
                <a:effectLst/>
              </a:rPr>
              <a:t>ek</a:t>
            </a:r>
            <a:r>
              <a:rPr lang="en-US" dirty="0">
                <a:effectLst/>
              </a:rPr>
              <a:t>) the time of trial does mean saved from it (not through it). One cannot be saved from an entire hour by being in any part of it.</a:t>
            </a:r>
            <a:r>
              <a:rPr lang="en-US" dirty="0"/>
              <a: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Norman Geisler</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Systematic Theology</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vol. 4 (Minneapolis, MN: Bethany, 2004), 654.</a:t>
            </a:r>
          </a:p>
        </p:txBody>
      </p:sp>
      <p:pic>
        <p:nvPicPr>
          <p:cNvPr id="4" name="Picture 2" descr="Image result for church of philadelphia">
            <a:extLst>
              <a:ext uri="{FF2B5EF4-FFF2-40B4-BE49-F238E27FC236}">
                <a16:creationId xmlns:a16="http://schemas.microsoft.com/office/drawing/2014/main" id="{B496CF1D-FA15-4428-A868-A24EE895A5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3810000"/>
            <a:ext cx="3875669" cy="21800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0CE13D-E7D9-4EA2-ABF9-6BCD32969F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63500" cy="1097280"/>
          </a:xfrm>
          <a:prstGeom prst="rect">
            <a:avLst/>
          </a:prstGeom>
          <a:ln w="28575">
            <a:solidFill>
              <a:schemeClr val="tx1"/>
            </a:solidFill>
          </a:ln>
        </p:spPr>
      </p:pic>
    </p:spTree>
    <p:extLst>
      <p:ext uri="{BB962C8B-B14F-4D97-AF65-F5344CB8AC3E}">
        <p14:creationId xmlns:p14="http://schemas.microsoft.com/office/powerpoint/2010/main" val="3634887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5180856"/>
          </a:xfrm>
        </p:spPr>
        <p:txBody>
          <a:bodyPr/>
          <a:lstStyle/>
          <a:p>
            <a:pPr marL="0" indent="0" algn="just">
              <a:spcBef>
                <a:spcPts val="0"/>
              </a:spcBef>
              <a:buFontTx/>
              <a:buNone/>
              <a:defRPr/>
            </a:pPr>
            <a:r>
              <a:rPr lang="en-US" sz="2700" dirty="0"/>
              <a:t>“</a:t>
            </a:r>
            <a:r>
              <a:rPr lang="en-US" sz="2700" dirty="0">
                <a:effectLst/>
              </a:rPr>
              <a:t>However, the promise of Revelation 3:10 not only guarantees being kept from the trials of the Tribulation period but being kept from the time period of the Tribulation. The promise is not, I will keep you from the trials. It is I will keep you from the hour of the trials...But how clear and plain is the promise. ‘I...will keep you from the hour of testing.’ Not just from any persecution, but from the coming time that will affect the whole earth. (The only way to escape worldwide trouble is not to be on the earth.) And not just from the events, but from the time. </a:t>
            </a:r>
            <a:r>
              <a:rPr lang="en-US" sz="2700" b="1" u="sng" dirty="0">
                <a:solidFill>
                  <a:srgbClr val="FFFFCC"/>
                </a:solidFill>
                <a:effectLst/>
              </a:rPr>
              <a:t>And the only way to escape the time when the events take place is not to be in a place where time ticks on. The only place that meets those qualifications is heaven.</a:t>
            </a:r>
            <a:r>
              <a:rPr lang="en-US" sz="2700" dirty="0"/>
              <a:t>”</a:t>
            </a:r>
          </a:p>
        </p:txBody>
      </p:sp>
      <p:sp>
        <p:nvSpPr>
          <p:cNvPr id="7" name="Rectangle 6">
            <a:extLst>
              <a:ext uri="{FF2B5EF4-FFF2-40B4-BE49-F238E27FC236}">
                <a16:creationId xmlns:a16="http://schemas.microsoft.com/office/drawing/2014/main" id="{3F4259E9-F8CB-4AE0-9D30-0ABD1215DCFD}"/>
              </a:ext>
            </a:extLst>
          </p:cNvPr>
          <p:cNvSpPr/>
          <p:nvPr/>
        </p:nvSpPr>
        <p:spPr>
          <a:xfrm>
            <a:off x="1971675" y="218182"/>
            <a:ext cx="520065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You Should Know About the Rapture, Current Christian Issues (Chicago: Moody, 1981), 116-17.</a:t>
            </a:r>
          </a:p>
        </p:txBody>
      </p:sp>
      <p:pic>
        <p:nvPicPr>
          <p:cNvPr id="5" name="Picture 4">
            <a:extLst>
              <a:ext uri="{FF2B5EF4-FFF2-40B4-BE49-F238E27FC236}">
                <a16:creationId xmlns:a16="http://schemas.microsoft.com/office/drawing/2014/main" id="{BCD1B1EE-6873-4137-A313-739C3459FF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44563" cy="1143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1731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Mid-tribulation Rapture Theory</a:t>
            </a:r>
            <a:br>
              <a:rPr lang="en-US" sz="2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3200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first half of the tribulation period because God's wrath will not actually begin until the second half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In the Book of Revelation, the rapture is described in Revelation 11:12 and will take place half-way through the tribulation period.</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According to 1 Corinthians 15:52, the rapture will take place at the sounding of the last trumpet which, according to Revelation 11:12, will take place roughly half-way through the tribulation period.</a:t>
            </a:r>
          </a:p>
        </p:txBody>
      </p:sp>
    </p:spTree>
    <p:extLst>
      <p:ext uri="{BB962C8B-B14F-4D97-AF65-F5344CB8AC3E}">
        <p14:creationId xmlns:p14="http://schemas.microsoft.com/office/powerpoint/2010/main" val="2194428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11:12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heard a loud voice from heaven saying to them, 'Come up here.' Then they went up into heaven in the cloud, and their enemies watched them.”</a:t>
            </a:r>
          </a:p>
        </p:txBody>
      </p:sp>
      <p:pic>
        <p:nvPicPr>
          <p:cNvPr id="1026" name="Picture 2">
            <a:extLst>
              <a:ext uri="{FF2B5EF4-FFF2-40B4-BE49-F238E27FC236}">
                <a16:creationId xmlns:a16="http://schemas.microsoft.com/office/drawing/2014/main" id="{9049331B-9465-4BE0-B995-C1444C67EFF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2720" y="2400300"/>
            <a:ext cx="371856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365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506085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744"/>
            <a:ext cx="9144000" cy="5180856"/>
          </a:xfrm>
        </p:spPr>
        <p:txBody>
          <a:bodyPr/>
          <a:lstStyle/>
          <a:p>
            <a:pPr marL="0" indent="0" algn="just">
              <a:spcBef>
                <a:spcPts val="0"/>
              </a:spcBef>
              <a:buFontTx/>
              <a:buNone/>
              <a:defRPr/>
            </a:pPr>
            <a:r>
              <a:rPr lang="en-US" dirty="0">
                <a:effectLst/>
              </a:rPr>
              <a:t>“The reference to the ‘two witnesses’ being killed and resurrected and taken to heaven (Rev. 11) does not fit </a:t>
            </a:r>
            <a:r>
              <a:rPr lang="en-US" dirty="0" err="1">
                <a:effectLst/>
              </a:rPr>
              <a:t>midtribulationism</a:t>
            </a:r>
            <a:r>
              <a:rPr lang="en-US" dirty="0">
                <a:effectLst/>
              </a:rPr>
              <a:t> because: (1) these are Jewish witnesses symbolized as ‘two olive trees’ (v. 4; </a:t>
            </a:r>
            <a:r>
              <a:rPr lang="en-US" dirty="0" err="1">
                <a:effectLst/>
              </a:rPr>
              <a:t>cf</a:t>
            </a:r>
            <a:r>
              <a:rPr lang="en-US" dirty="0">
                <a:effectLst/>
              </a:rPr>
              <a:t> Zech. 4) able to perform miracles like two great Jewish prophets, Moses and Elijah (vv. 5-6); (2) their work centers around the Jewish ‘temple’ in Jerusalem (vv. 1-2, 8); and most of all, (3) they are taken into heaven near the end of the Tribulation (v.3; cf. 12:6).</a:t>
            </a:r>
            <a:r>
              <a:rPr lang="en-US" dirty="0"/>
              <a: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Norman Geisler</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Systematic Theology</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vol. 4 (Minneapolis, MN: Bethany, 2004), 650, n. 109.</a:t>
            </a:r>
          </a:p>
        </p:txBody>
      </p:sp>
      <p:pic>
        <p:nvPicPr>
          <p:cNvPr id="4" name="Picture 3">
            <a:extLst>
              <a:ext uri="{FF2B5EF4-FFF2-40B4-BE49-F238E27FC236}">
                <a16:creationId xmlns:a16="http://schemas.microsoft.com/office/drawing/2014/main" id="{38CBDABD-C3FE-4F80-9B32-D8C55E565C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63500" cy="1097280"/>
          </a:xfrm>
          <a:prstGeom prst="rect">
            <a:avLst/>
          </a:prstGeom>
          <a:ln w="28575">
            <a:solidFill>
              <a:schemeClr val="tx1"/>
            </a:solidFill>
          </a:ln>
        </p:spPr>
      </p:pic>
    </p:spTree>
    <p:extLst>
      <p:ext uri="{BB962C8B-B14F-4D97-AF65-F5344CB8AC3E}">
        <p14:creationId xmlns:p14="http://schemas.microsoft.com/office/powerpoint/2010/main" val="1002778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Mid-tribulation Rapture Theory</a:t>
            </a:r>
            <a:br>
              <a:rPr lang="en-US" sz="2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32004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first half of the tribulation period because God's wrath will not actually begin until the second half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 the Book of Revelation, the rapture is described in Revelation 11:12 and will take place half-way through the tribulation period.</a:t>
            </a:r>
          </a:p>
          <a:p>
            <a:pPr marL="514350" indent="-514350" algn="just" eaLnBrk="1" hangingPunct="1">
              <a:spcBef>
                <a:spcPts val="0"/>
              </a:spcBef>
              <a:spcAft>
                <a:spcPts val="2400"/>
              </a:spcAft>
              <a:buClr>
                <a:srgbClr val="00FFFF"/>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According to 1 Corinthians 15:52, the rapture will take place at the sounding of the last trumpet which, according to Revelation 11:12, will take place roughly half-way through the tribulation period.</a:t>
            </a:r>
          </a:p>
        </p:txBody>
      </p:sp>
    </p:spTree>
    <p:extLst>
      <p:ext uri="{BB962C8B-B14F-4D97-AF65-F5344CB8AC3E}">
        <p14:creationId xmlns:p14="http://schemas.microsoft.com/office/powerpoint/2010/main" val="342957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016210"/>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15:52</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 moment, in the twinkling of an eye,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 trumpet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trumpet will sound, and the dead will be raised imperishable, and we will be changed.”</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442D5F9-C7C5-40C8-8AD9-3B921752AD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0734" y="3048000"/>
            <a:ext cx="2482533" cy="1828800"/>
          </a:xfrm>
          <a:prstGeom prst="rect">
            <a:avLst/>
          </a:prstGeom>
        </p:spPr>
      </p:pic>
    </p:spTree>
    <p:extLst>
      <p:ext uri="{BB962C8B-B14F-4D97-AF65-F5344CB8AC3E}">
        <p14:creationId xmlns:p14="http://schemas.microsoft.com/office/powerpoint/2010/main" val="4125797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0843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11:15</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seventh angel</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sounded; and there were loud voices in heaven, saying, ‘The kingdom of the world has become the kingdom of our Lord and of His Christ; and He will reign forever and ever.”’</a:t>
            </a:r>
          </a:p>
        </p:txBody>
      </p:sp>
      <p:pic>
        <p:nvPicPr>
          <p:cNvPr id="1026" name="Picture 2">
            <a:extLst>
              <a:ext uri="{FF2B5EF4-FFF2-40B4-BE49-F238E27FC236}">
                <a16:creationId xmlns:a16="http://schemas.microsoft.com/office/drawing/2014/main" id="{9049331B-9465-4BE0-B995-C1444C67EFF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2720" y="2626214"/>
            <a:ext cx="371856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82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6409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75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4239192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3. The Last Trumpet of 1 Cor. 15:52 is found in Rev. 11:15</a:t>
            </a:r>
          </a:p>
        </p:txBody>
      </p:sp>
      <p:sp>
        <p:nvSpPr>
          <p:cNvPr id="12291" name="Content Placeholder 2"/>
          <p:cNvSpPr>
            <a:spLocks noGrp="1"/>
          </p:cNvSpPr>
          <p:nvPr>
            <p:ph idx="1"/>
          </p:nvPr>
        </p:nvSpPr>
        <p:spPr>
          <a:xfrm>
            <a:off x="529046" y="1828800"/>
            <a:ext cx="8085909" cy="2933700"/>
          </a:xfrm>
        </p:spPr>
        <p:txBody>
          <a:bodyPr/>
          <a:lstStyle/>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Two different Trumpets</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1 Cor. 15:52 = The Church Age’s last trumpet</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11:15 is not the last trump </a:t>
            </a:r>
          </a:p>
        </p:txBody>
      </p:sp>
      <p:pic>
        <p:nvPicPr>
          <p:cNvPr id="1026" name="Picture 2" descr="dead in Christ rise first and then who remain in Christ and alive in Christ  and haven”t fall away from faith will be raptured – BIBLICAL DISPENSATIONAL  TRUTH">
            <a:extLst>
              <a:ext uri="{FF2B5EF4-FFF2-40B4-BE49-F238E27FC236}">
                <a16:creationId xmlns:a16="http://schemas.microsoft.com/office/drawing/2014/main" id="{12AA3FF8-4464-4D9C-A487-E78CAAA45D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2286" y="4572000"/>
            <a:ext cx="195942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796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3. The Last Trumpet of 1 Cor. 15:52 is found in Rev. 11:15</a:t>
            </a:r>
          </a:p>
        </p:txBody>
      </p:sp>
      <p:sp>
        <p:nvSpPr>
          <p:cNvPr id="12291" name="Content Placeholder 2"/>
          <p:cNvSpPr>
            <a:spLocks noGrp="1"/>
          </p:cNvSpPr>
          <p:nvPr>
            <p:ph idx="1"/>
          </p:nvPr>
        </p:nvSpPr>
        <p:spPr>
          <a:xfrm>
            <a:off x="529046" y="1828800"/>
            <a:ext cx="8085909" cy="2933700"/>
          </a:xfrm>
        </p:spPr>
        <p:txBody>
          <a:bodyPr/>
          <a:lstStyle/>
          <a:p>
            <a:pPr marL="461963" indent="-461963" algn="just">
              <a:spcBef>
                <a:spcPct val="0"/>
              </a:spcBef>
              <a:spcAft>
                <a:spcPts val="3600"/>
              </a:spcAft>
              <a:buClr>
                <a:srgbClr val="FF99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Two different Trumpets</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1 Cor. 15:52 = The Church Age’s last trumpet</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11:15 is not the last trump </a:t>
            </a:r>
          </a:p>
        </p:txBody>
      </p:sp>
      <p:pic>
        <p:nvPicPr>
          <p:cNvPr id="4" name="Picture 2" descr="dead in Christ rise first and then who remain in Christ and alive in Christ  and haven”t fall away from faith will be raptured – BIBLICAL DISPENSATIONAL  TRUTH">
            <a:extLst>
              <a:ext uri="{FF2B5EF4-FFF2-40B4-BE49-F238E27FC236}">
                <a16:creationId xmlns:a16="http://schemas.microsoft.com/office/drawing/2014/main" id="{560483F3-09FD-4B96-908F-E319C18DA34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2286" y="4572000"/>
            <a:ext cx="195942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672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E46856F4-731A-473C-B1F9-5AF49C0D319C}"/>
              </a:ext>
            </a:extLst>
          </p:cNvPr>
          <p:cNvGraphicFramePr>
            <a:graphicFrameLocks noGrp="1"/>
          </p:cNvGraphicFramePr>
          <p:nvPr>
            <p:ph sz="half" idx="2"/>
            <p:extLst>
              <p:ext uri="{D42A27DB-BD31-4B8C-83A1-F6EECF244321}">
                <p14:modId xmlns:p14="http://schemas.microsoft.com/office/powerpoint/2010/main" val="570713276"/>
              </p:ext>
            </p:extLst>
          </p:nvPr>
        </p:nvGraphicFramePr>
        <p:xfrm>
          <a:off x="91440" y="152400"/>
          <a:ext cx="8961120" cy="6558280"/>
        </p:xfrm>
        <a:graphic>
          <a:graphicData uri="http://schemas.openxmlformats.org/drawingml/2006/table">
            <a:tbl>
              <a:tblPr firstRow="1" bandRow="1">
                <a:tableStyleId>{073A0DAA-6AF3-43AB-8588-CEC1D06C72B9}</a:tableStyleId>
              </a:tblPr>
              <a:tblGrid>
                <a:gridCol w="4480560">
                  <a:extLst>
                    <a:ext uri="{9D8B030D-6E8A-4147-A177-3AD203B41FA5}">
                      <a16:colId xmlns:a16="http://schemas.microsoft.com/office/drawing/2014/main" val="631092158"/>
                    </a:ext>
                  </a:extLst>
                </a:gridCol>
                <a:gridCol w="4480560">
                  <a:extLst>
                    <a:ext uri="{9D8B030D-6E8A-4147-A177-3AD203B41FA5}">
                      <a16:colId xmlns:a16="http://schemas.microsoft.com/office/drawing/2014/main" val="2443188234"/>
                    </a:ext>
                  </a:extLst>
                </a:gridCol>
              </a:tblGrid>
              <a:tr h="370840">
                <a:tc gridSpan="2">
                  <a:txBody>
                    <a:bodyPr/>
                    <a:lstStyle/>
                    <a:p>
                      <a:pPr algn="ct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Last Trump?</a:t>
                      </a: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55866063"/>
                  </a:ext>
                </a:extLst>
              </a:tr>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dirty="0">
                          <a:ln>
                            <a:noFill/>
                          </a:ln>
                          <a:solidFill>
                            <a:srgbClr val="C00000"/>
                          </a:solidFill>
                          <a:effectLst/>
                          <a:uLnTx/>
                          <a:uFillTx/>
                          <a:latin typeface="Calibri" panose="020F0502020204030204" pitchFamily="34" charset="0"/>
                          <a:ea typeface="+mn-ea"/>
                          <a:cs typeface="+mn-cs"/>
                        </a:rPr>
                        <a:t>1 CORINTHIANS 15:52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dirty="0">
                          <a:ln>
                            <a:noFill/>
                          </a:ln>
                          <a:solidFill>
                            <a:srgbClr val="000099"/>
                          </a:solidFill>
                          <a:effectLst/>
                          <a:uLnTx/>
                          <a:uFillTx/>
                          <a:latin typeface="Calibri" panose="020F0502020204030204" pitchFamily="34" charset="0"/>
                          <a:ea typeface="+mn-ea"/>
                          <a:cs typeface="+mn-cs"/>
                        </a:rPr>
                        <a:t>REVELATION 11:15</a:t>
                      </a:r>
                    </a:p>
                  </a:txBody>
                  <a:tcPr anchor="ctr"/>
                </a:tc>
                <a:extLst>
                  <a:ext uri="{0D108BD9-81ED-4DB2-BD59-A6C34878D82A}">
                    <a16:rowId xmlns:a16="http://schemas.microsoft.com/office/drawing/2014/main" val="1768814702"/>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Before wrath</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During wrath</a:t>
                      </a:r>
                    </a:p>
                  </a:txBody>
                  <a:tcPr anchor="ctr"/>
                </a:tc>
                <a:extLst>
                  <a:ext uri="{0D108BD9-81ED-4DB2-BD59-A6C34878D82A}">
                    <a16:rowId xmlns:a16="http://schemas.microsoft.com/office/drawing/2014/main" val="1225845715"/>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Trump of God</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Angelic trump</a:t>
                      </a:r>
                    </a:p>
                  </a:txBody>
                  <a:tcPr anchor="ctr"/>
                </a:tc>
                <a:extLst>
                  <a:ext uri="{0D108BD9-81ED-4DB2-BD59-A6C34878D82A}">
                    <a16:rowId xmlns:a16="http://schemas.microsoft.com/office/drawing/2014/main" val="1486445797"/>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Singular trump</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Series of trumps</a:t>
                      </a:r>
                    </a:p>
                  </a:txBody>
                  <a:tcPr anchor="ctr"/>
                </a:tc>
                <a:extLst>
                  <a:ext uri="{0D108BD9-81ED-4DB2-BD59-A6C34878D82A}">
                    <a16:rowId xmlns:a16="http://schemas.microsoft.com/office/drawing/2014/main" val="3773202277"/>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Resurrection</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No resurrection</a:t>
                      </a:r>
                    </a:p>
                  </a:txBody>
                  <a:tcPr anchor="ctr"/>
                </a:tc>
                <a:extLst>
                  <a:ext uri="{0D108BD9-81ED-4DB2-BD59-A6C34878D82A}">
                    <a16:rowId xmlns:a16="http://schemas.microsoft.com/office/drawing/2014/main" val="3446331622"/>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Glory</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Judgment</a:t>
                      </a:r>
                    </a:p>
                  </a:txBody>
                  <a:tcPr anchor="ctr"/>
                </a:tc>
                <a:extLst>
                  <a:ext uri="{0D108BD9-81ED-4DB2-BD59-A6C34878D82A}">
                    <a16:rowId xmlns:a16="http://schemas.microsoft.com/office/drawing/2014/main" val="705095295"/>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Instantaneous</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Duration (Rev 10:7)</a:t>
                      </a:r>
                    </a:p>
                  </a:txBody>
                  <a:tcPr anchor="ctr"/>
                </a:tc>
                <a:extLst>
                  <a:ext uri="{0D108BD9-81ED-4DB2-BD59-A6C34878D82A}">
                    <a16:rowId xmlns:a16="http://schemas.microsoft.com/office/drawing/2014/main" val="955846303"/>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Church</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Israel/Gentiles</a:t>
                      </a:r>
                    </a:p>
                  </a:txBody>
                  <a:tcPr anchor="ctr"/>
                </a:tc>
                <a:extLst>
                  <a:ext uri="{0D108BD9-81ED-4DB2-BD59-A6C34878D82A}">
                    <a16:rowId xmlns:a16="http://schemas.microsoft.com/office/drawing/2014/main" val="2274750619"/>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No earthquake</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Earthquake</a:t>
                      </a:r>
                    </a:p>
                  </a:txBody>
                  <a:tcPr anchor="ctr"/>
                </a:tc>
                <a:extLst>
                  <a:ext uri="{0D108BD9-81ED-4DB2-BD59-A6C34878D82A}">
                    <a16:rowId xmlns:a16="http://schemas.microsoft.com/office/drawing/2014/main" val="81525301"/>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Announces Millennium</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Does not announce Millennium</a:t>
                      </a:r>
                    </a:p>
                  </a:txBody>
                  <a:tcPr anchor="ctr"/>
                </a:tc>
                <a:extLst>
                  <a:ext uri="{0D108BD9-81ED-4DB2-BD59-A6C34878D82A}">
                    <a16:rowId xmlns:a16="http://schemas.microsoft.com/office/drawing/2014/main" val="4277147820"/>
                  </a:ext>
                </a:extLst>
              </a:tr>
              <a:tr h="502920">
                <a:tc>
                  <a:txBody>
                    <a:bodyPr/>
                    <a:lstStyle/>
                    <a:p>
                      <a:pPr marL="342900" marR="0" lvl="0" indent="-342900" algn="l" defTabSz="914400" rtl="0" eaLnBrk="1" fontAlgn="base" latinLnBrk="0" hangingPunct="1">
                        <a:lnSpc>
                          <a:spcPct val="90000"/>
                        </a:lnSpc>
                        <a:spcBef>
                          <a:spcPct val="20000"/>
                        </a:spcBef>
                        <a:spcAft>
                          <a:spcPct val="0"/>
                        </a:spcAft>
                        <a:buClr>
                          <a:srgbClr val="C00000"/>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Last trump of Church Age</a:t>
                      </a:r>
                    </a:p>
                  </a:txBody>
                  <a:tcPr anchor="ctr"/>
                </a:tc>
                <a:tc>
                  <a:txBody>
                    <a:bodyPr/>
                    <a:lstStyle/>
                    <a:p>
                      <a:pPr marL="342900" marR="0" lvl="0" indent="-342900" algn="l" defTabSz="914400" rtl="0" eaLnBrk="1" fontAlgn="base" latinLnBrk="0" hangingPunct="1">
                        <a:lnSpc>
                          <a:spcPct val="90000"/>
                        </a:lnSpc>
                        <a:spcBef>
                          <a:spcPct val="20000"/>
                        </a:spcBef>
                        <a:spcAft>
                          <a:spcPct val="0"/>
                        </a:spcAft>
                        <a:buClr>
                          <a:srgbClr val="000099"/>
                        </a:buClr>
                        <a:buSzPct val="75000"/>
                        <a:buFont typeface="Wingdings" pitchFamily="2" charset="2"/>
                        <a:buChar char="n"/>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Last trump of a series</a:t>
                      </a: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mn-cs"/>
                      </a:endParaRPr>
                    </a:p>
                  </a:txBody>
                  <a:tcPr anchor="ctr"/>
                </a:tc>
                <a:extLst>
                  <a:ext uri="{0D108BD9-81ED-4DB2-BD59-A6C34878D82A}">
                    <a16:rowId xmlns:a16="http://schemas.microsoft.com/office/drawing/2014/main" val="3144244598"/>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dirty="0">
                          <a:effectLst/>
                          <a:latin typeface="Calibri" panose="020F0502020204030204" pitchFamily="34" charset="0"/>
                          <a:cs typeface="+mn-cs"/>
                        </a:rPr>
                        <a:t>Pentecost, </a:t>
                      </a:r>
                      <a:r>
                        <a:rPr lang="en-US" altLang="en-US" i="1" dirty="0">
                          <a:effectLst/>
                          <a:latin typeface="Calibri" panose="020F0502020204030204" pitchFamily="34" charset="0"/>
                          <a:cs typeface="+mn-cs"/>
                        </a:rPr>
                        <a:t>Things to Come</a:t>
                      </a:r>
                      <a:r>
                        <a:rPr lang="en-US" altLang="en-US" dirty="0">
                          <a:effectLst/>
                          <a:latin typeface="Calibri" panose="020F0502020204030204" pitchFamily="34" charset="0"/>
                          <a:cs typeface="+mn-cs"/>
                        </a:rPr>
                        <a:t>, 189-91</a:t>
                      </a:r>
                    </a:p>
                  </a:txBody>
                  <a:tcPr anchor="ctr"/>
                </a:tc>
                <a:tc hMerge="1">
                  <a:txBody>
                    <a:bodyPr/>
                    <a:lstStyle/>
                    <a:p>
                      <a:pPr algn="ctr"/>
                      <a:endParaRPr lang="en-US" dirty="0"/>
                    </a:p>
                  </a:txBody>
                  <a:tcPr anchor="ctr"/>
                </a:tc>
                <a:extLst>
                  <a:ext uri="{0D108BD9-81ED-4DB2-BD59-A6C34878D82A}">
                    <a16:rowId xmlns:a16="http://schemas.microsoft.com/office/drawing/2014/main" val="3925643997"/>
                  </a:ext>
                </a:extLst>
              </a:tr>
            </a:tbl>
          </a:graphicData>
        </a:graphic>
      </p:graphicFrame>
      <p:pic>
        <p:nvPicPr>
          <p:cNvPr id="14" name="Picture 2" descr="dead in Christ rise first and then who remain in Christ and alive in Christ  and haven”t fall away from faith will be raptured – BIBLICAL DISPENSATIONAL  TRUTH">
            <a:extLst>
              <a:ext uri="{FF2B5EF4-FFF2-40B4-BE49-F238E27FC236}">
                <a16:creationId xmlns:a16="http://schemas.microsoft.com/office/drawing/2014/main" id="{FA17CD33-698F-49F0-8300-0A60F7E4A7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1" y="166370"/>
            <a:ext cx="609600" cy="5689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ead in Christ rise first and then who remain in Christ and alive in Christ  and haven”t fall away from faith will be raptured – BIBLICAL DISPENSATIONAL  TRUTH">
            <a:extLst>
              <a:ext uri="{FF2B5EF4-FFF2-40B4-BE49-F238E27FC236}">
                <a16:creationId xmlns:a16="http://schemas.microsoft.com/office/drawing/2014/main" id="{3C140AF0-DB18-41BA-B80E-DD4A57E0B0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2474" y="166370"/>
            <a:ext cx="609600" cy="56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3. The Last Trumpet of 1 Cor. 15:52 is found in Rev. 11:15</a:t>
            </a:r>
          </a:p>
        </p:txBody>
      </p:sp>
      <p:sp>
        <p:nvSpPr>
          <p:cNvPr id="12291" name="Content Placeholder 2"/>
          <p:cNvSpPr>
            <a:spLocks noGrp="1"/>
          </p:cNvSpPr>
          <p:nvPr>
            <p:ph idx="1"/>
          </p:nvPr>
        </p:nvSpPr>
        <p:spPr>
          <a:xfrm>
            <a:off x="529046" y="1828800"/>
            <a:ext cx="8157754" cy="2933700"/>
          </a:xfrm>
        </p:spPr>
        <p:txBody>
          <a:bodyPr/>
          <a:lstStyle/>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Two different Trumpets</a:t>
            </a:r>
          </a:p>
          <a:p>
            <a:pPr marL="461963" indent="-461963" algn="just">
              <a:spcBef>
                <a:spcPct val="0"/>
              </a:spcBef>
              <a:spcAft>
                <a:spcPts val="3600"/>
              </a:spcAft>
              <a:buClr>
                <a:srgbClr val="FF99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1 Cor. 15:52 = The Church Age’s last trumpet</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Revelation 11:15 is not the last trump </a:t>
            </a:r>
          </a:p>
        </p:txBody>
      </p:sp>
      <p:pic>
        <p:nvPicPr>
          <p:cNvPr id="4" name="Picture 2" descr="dead in Christ rise first and then who remain in Christ and alive in Christ  and haven”t fall away from faith will be raptured – BIBLICAL DISPENSATIONAL  TRUTH">
            <a:extLst>
              <a:ext uri="{FF2B5EF4-FFF2-40B4-BE49-F238E27FC236}">
                <a16:creationId xmlns:a16="http://schemas.microsoft.com/office/drawing/2014/main" id="{CA0231C1-17A6-424F-A53A-B4DF80DE94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2286" y="4572000"/>
            <a:ext cx="195942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4040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0162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15:52</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 moment, in the twinkling of an eye,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 trumpet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trumpet will sound, and the dead will be raised imperishable, and we will be changed.”</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442D5F9-C7C5-40C8-8AD9-3B921752AD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0734" y="3048000"/>
            <a:ext cx="2482533" cy="1828800"/>
          </a:xfrm>
          <a:prstGeom prst="rect">
            <a:avLst/>
          </a:prstGeom>
        </p:spPr>
      </p:pic>
    </p:spTree>
    <p:extLst>
      <p:ext uri="{BB962C8B-B14F-4D97-AF65-F5344CB8AC3E}">
        <p14:creationId xmlns:p14="http://schemas.microsoft.com/office/powerpoint/2010/main" val="2550728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3. The Last Trumpet of 1 Cor. 15:52 is found in Rev. 11:15</a:t>
            </a:r>
          </a:p>
        </p:txBody>
      </p:sp>
      <p:sp>
        <p:nvSpPr>
          <p:cNvPr id="12291" name="Content Placeholder 2"/>
          <p:cNvSpPr>
            <a:spLocks noGrp="1"/>
          </p:cNvSpPr>
          <p:nvPr>
            <p:ph idx="1"/>
          </p:nvPr>
        </p:nvSpPr>
        <p:spPr>
          <a:xfrm>
            <a:off x="529046" y="1828800"/>
            <a:ext cx="8157754" cy="2933700"/>
          </a:xfrm>
        </p:spPr>
        <p:txBody>
          <a:bodyPr/>
          <a:lstStyle/>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Two different Trumpets</a:t>
            </a:r>
          </a:p>
          <a:p>
            <a:pPr marL="461963" indent="-461963" algn="just">
              <a:spcBef>
                <a:spcPct val="0"/>
              </a:spcBef>
              <a:spcAft>
                <a:spcPts val="3600"/>
              </a:spcAft>
              <a:buClr>
                <a:srgbClr val="FF99FF"/>
              </a:buClr>
              <a:buSzPct val="100000"/>
              <a:buFont typeface="+mj-lt"/>
              <a:buAutoNum type="alphaUcPeriod"/>
            </a:pPr>
            <a:r>
              <a:rPr lang="en-US" altLang="en-US" dirty="0">
                <a:effectLst>
                  <a:outerShdw blurRad="38100" dist="38100" dir="2700000" algn="tl">
                    <a:srgbClr val="000000">
                      <a:alpha val="43137"/>
                    </a:srgbClr>
                  </a:outerShdw>
                </a:effectLst>
              </a:rPr>
              <a:t>1 Cor. 15:52 = The Church Age’s last trumpet</a:t>
            </a:r>
          </a:p>
          <a:p>
            <a:pPr marL="461963" indent="-461963" algn="just">
              <a:spcBef>
                <a:spcPct val="0"/>
              </a:spcBef>
              <a:spcAft>
                <a:spcPts val="3600"/>
              </a:spcAft>
              <a:buClr>
                <a:srgbClr val="FF99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Revelation 11:15 is not the last trump </a:t>
            </a:r>
          </a:p>
        </p:txBody>
      </p:sp>
      <p:pic>
        <p:nvPicPr>
          <p:cNvPr id="4" name="Picture 2" descr="dead in Christ rise first and then who remain in Christ and alive in Christ  and haven”t fall away from faith will be raptured – BIBLICAL DISPENSATIONAL  TRUTH">
            <a:extLst>
              <a:ext uri="{FF2B5EF4-FFF2-40B4-BE49-F238E27FC236}">
                <a16:creationId xmlns:a16="http://schemas.microsoft.com/office/drawing/2014/main" id="{A6D62F24-E2EC-4F34-BB62-62F1C909CE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2286" y="4572000"/>
            <a:ext cx="195942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869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831544"/>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73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323987"/>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27:13</a:t>
            </a:r>
          </a:p>
          <a:p>
            <a:pPr algn="just"/>
            <a:r>
              <a:rPr lang="en-US" sz="3200" dirty="0">
                <a:effectLst>
                  <a:outerShdw blurRad="38100" dist="38100" dir="2700000" algn="tl">
                    <a:srgbClr val="000000">
                      <a:alpha val="43137"/>
                    </a:srgbClr>
                  </a:outerShdw>
                </a:effectLst>
                <a:latin typeface="Calibri" panose="020F0502020204030204" pitchFamily="34" charset="0"/>
              </a:rPr>
              <a:t>“It will come about also in that day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 great trumpet will be blown</a:t>
            </a:r>
            <a:r>
              <a:rPr lang="en-US" sz="3200" dirty="0">
                <a:effectLst>
                  <a:outerShdw blurRad="38100" dist="38100" dir="2700000" algn="tl">
                    <a:srgbClr val="000000">
                      <a:alpha val="43137"/>
                    </a:srgbClr>
                  </a:outerShdw>
                </a:effectLst>
                <a:latin typeface="Calibri" panose="020F0502020204030204" pitchFamily="34" charset="0"/>
              </a:rPr>
              <a:t>, and those who were perishing in the land of Assyria and who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scattered</a:t>
            </a:r>
            <a:r>
              <a:rPr lang="en-US" sz="3200" dirty="0">
                <a:effectLst>
                  <a:outerShdw blurRad="38100" dist="38100" dir="2700000" algn="tl">
                    <a:srgbClr val="000000">
                      <a:alpha val="43137"/>
                    </a:srgbClr>
                  </a:outerShdw>
                </a:effectLst>
                <a:latin typeface="Calibri" panose="020F0502020204030204" pitchFamily="34" charset="0"/>
              </a:rPr>
              <a:t> in the land of Egypt will come and worship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in the holy mountain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Jerusalem</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AB81E93-1EE0-4BFF-9E47-EFCEB03FF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2712" y="3307080"/>
            <a:ext cx="1718576" cy="1645920"/>
          </a:xfrm>
          <a:prstGeom prst="rect">
            <a:avLst/>
          </a:prstGeom>
        </p:spPr>
      </p:pic>
    </p:spTree>
    <p:extLst>
      <p:ext uri="{BB962C8B-B14F-4D97-AF65-F5344CB8AC3E}">
        <p14:creationId xmlns:p14="http://schemas.microsoft.com/office/powerpoint/2010/main" val="24764938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213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Mid-tribulation Rapture Theory</a:t>
            </a:r>
            <a:br>
              <a:rPr lang="en-US" sz="2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7749" y="990600"/>
            <a:ext cx="8991599" cy="5410200"/>
          </a:xfrm>
        </p:spPr>
        <p:txBody>
          <a:bodyPr/>
          <a:lstStyle/>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Although the church is exempted from God's wrath, the church will be on the earth during the first half of the tribulation period because God's wrath will not actually begin until the second half of the tribulation period. </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 the Book of Revelation, the rapture is described in Revelation 11:12 and will take place half-way through the tribulation period.</a:t>
            </a:r>
          </a:p>
          <a:p>
            <a:pPr marL="514350" indent="-514350" algn="just" eaLnBrk="1" hangingPunct="1">
              <a:spcBef>
                <a:spcPts val="0"/>
              </a:spcBef>
              <a:spcAft>
                <a:spcPts val="24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According to 1 Corinthians 15:52, the rapture will take place at the sounding of the last trumpet which, according to Revelation 11:12, will take place roughly half-way through the tribulation period.</a:t>
            </a:r>
          </a:p>
        </p:txBody>
      </p:sp>
    </p:spTree>
    <p:extLst>
      <p:ext uri="{BB962C8B-B14F-4D97-AF65-F5344CB8AC3E}">
        <p14:creationId xmlns:p14="http://schemas.microsoft.com/office/powerpoint/2010/main" val="3643250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39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958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14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32282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18606</TotalTime>
  <Words>3407</Words>
  <Application>Microsoft Office PowerPoint</Application>
  <PresentationFormat>On-screen Show (4:3)</PresentationFormat>
  <Paragraphs>243</Paragraphs>
  <Slides>62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62</vt:i4>
      </vt:variant>
    </vt:vector>
  </HeadingPairs>
  <TitlesOfParts>
    <vt:vector size="68" baseType="lpstr">
      <vt:lpstr>Calibri</vt:lpstr>
      <vt:lpstr>Roboto</vt:lpstr>
      <vt:lpstr>Times New Roman</vt:lpstr>
      <vt:lpstr>Wingdings</vt:lpstr>
      <vt:lpstr>Azure</vt:lpstr>
      <vt:lpstr>1_Azure</vt:lpstr>
      <vt:lpstr>PowerPoint Presentation</vt:lpstr>
      <vt:lpstr>Nicene Creed</vt:lpstr>
      <vt:lpstr>PowerPoint Presentation</vt:lpstr>
      <vt:lpstr>The Rapture Course Overview</vt:lpstr>
      <vt:lpstr>The Rapture Course Overview</vt:lpstr>
      <vt:lpstr>What is the Rapture?</vt:lpstr>
      <vt:lpstr>The Rapture Course Overview</vt:lpstr>
      <vt:lpstr>PowerPoint Presentation</vt:lpstr>
      <vt:lpstr>The Rapture Course Overview</vt:lpstr>
      <vt:lpstr>Strengthening the Pre-Tribulation Case</vt:lpstr>
      <vt:lpstr>The Rapture Course Overview</vt:lpstr>
      <vt:lpstr>When Will the Rapture Take Place Relative to the Tribulation Period?</vt:lpstr>
      <vt:lpstr>PowerPoint Presentation</vt:lpstr>
      <vt:lpstr>PowerPoint Presentation</vt:lpstr>
      <vt:lpstr>When Will the Rapture Take Place Relative to the Tribulation Period?</vt:lpstr>
      <vt:lpstr>Mid-tribulation Rapture Theory </vt:lpstr>
      <vt:lpstr>Mid-tribulation Rapture Theory </vt:lpstr>
      <vt:lpstr>PowerPoint Presentation</vt:lpstr>
      <vt:lpstr>Promised Exemption from Divine Wrath</vt:lpstr>
      <vt:lpstr>PowerPoint Presentation</vt:lpstr>
      <vt:lpstr>1. Wrath of God Begins in the Tribulation's Second Half</vt:lpstr>
      <vt:lpstr>1. Wrath of God Begins in the Tribulation's Second Half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Role in Redemption (Rev 5)</vt:lpstr>
      <vt:lpstr>PowerPoint Presentation</vt:lpstr>
      <vt:lpstr>1. Wrath of God Begins in the Tribulation's Second Half</vt:lpstr>
      <vt:lpstr>PowerPoint Presentation</vt:lpstr>
      <vt:lpstr>Rev. 6:16-17 Robert L. Thomas, Revelation 1–7: An Exegetical Commentary, ed. Kenneth Barker (Chicago: Moody, 1992), 457-58. </vt:lpstr>
      <vt:lpstr>1st Six Seals (Revelation 6)</vt:lpstr>
      <vt:lpstr>PowerPoint Presentation</vt:lpstr>
      <vt:lpstr>1. Wrath of God Begins in the Tribulation's Second Half</vt:lpstr>
      <vt:lpstr>PowerPoint Presentation</vt:lpstr>
      <vt:lpstr>PowerPoint Presentation</vt:lpstr>
      <vt:lpstr>PowerPoint Presentation</vt:lpstr>
      <vt:lpstr>PowerPoint Presentation</vt:lpstr>
      <vt:lpstr>Mid-tribulation Rapture Theory </vt:lpstr>
      <vt:lpstr>PowerPoint Presentation</vt:lpstr>
      <vt:lpstr>PowerPoint Presentation</vt:lpstr>
      <vt:lpstr>PowerPoint Presentation</vt:lpstr>
      <vt:lpstr>Mid-tribulation Rapture Theory </vt:lpstr>
      <vt:lpstr>PowerPoint Presentation</vt:lpstr>
      <vt:lpstr>PowerPoint Presentation</vt:lpstr>
      <vt:lpstr>PowerPoint Presentation</vt:lpstr>
      <vt:lpstr>PowerPoint Presentation</vt:lpstr>
      <vt:lpstr>3. The Last Trumpet of 1 Cor. 15:52 is found in Rev. 11:15</vt:lpstr>
      <vt:lpstr>3. The Last Trumpet of 1 Cor. 15:52 is found in Rev. 11:15</vt:lpstr>
      <vt:lpstr>PowerPoint Presentation</vt:lpstr>
      <vt:lpstr>3. The Last Trumpet of 1 Cor. 15:52 is found in Rev. 11:15</vt:lpstr>
      <vt:lpstr>PowerPoint Presentation</vt:lpstr>
      <vt:lpstr>3. The Last Trumpet of 1 Cor. 15:52 is found in Rev. 11:15</vt:lpstr>
      <vt:lpstr>PowerPoint Presentation</vt:lpstr>
      <vt:lpstr>PowerPoint Presentation</vt:lpstr>
      <vt:lpstr>Conclusion</vt:lpstr>
      <vt:lpstr>When Will the Rapture Take Place Relative to the Tribulation Period?</vt:lpstr>
      <vt:lpstr>Mid-tribulation Rapture Theory </vt:lpstr>
      <vt:lpstr>When Will the Rapture Take Place Relative to the Tribulation Period?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033 - Mid-Trib</dc:title>
  <dc:subject>RAPTURE - Mid-Trib</dc:subject>
  <dc:creator>A. Woods</dc:creator>
  <dc:description>Modified by Jim McGowan</dc:description>
  <cp:lastModifiedBy>Andy Woods</cp:lastModifiedBy>
  <cp:revision>2041</cp:revision>
  <cp:lastPrinted>2020-12-30T07:00:06Z</cp:lastPrinted>
  <dcterms:created xsi:type="dcterms:W3CDTF">2009-03-17T12:21:13Z</dcterms:created>
  <dcterms:modified xsi:type="dcterms:W3CDTF">2021-01-02T19:00:49Z</dcterms:modified>
</cp:coreProperties>
</file>