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66" r:id="rId3"/>
    <p:sldId id="268" r:id="rId4"/>
    <p:sldId id="378" r:id="rId5"/>
    <p:sldId id="379" r:id="rId6"/>
    <p:sldId id="380" r:id="rId7"/>
    <p:sldId id="364" r:id="rId8"/>
    <p:sldId id="382" r:id="rId9"/>
    <p:sldId id="383" r:id="rId10"/>
    <p:sldId id="384" r:id="rId11"/>
    <p:sldId id="390" r:id="rId12"/>
    <p:sldId id="372" r:id="rId13"/>
    <p:sldId id="392" r:id="rId14"/>
    <p:sldId id="386" r:id="rId15"/>
    <p:sldId id="257" r:id="rId16"/>
    <p:sldId id="261" r:id="rId17"/>
    <p:sldId id="263" r:id="rId18"/>
    <p:sldId id="264" r:id="rId19"/>
    <p:sldId id="388" r:id="rId20"/>
    <p:sldId id="381" r:id="rId21"/>
    <p:sldId id="387" r:id="rId22"/>
    <p:sldId id="394" r:id="rId23"/>
    <p:sldId id="393" r:id="rId24"/>
    <p:sldId id="377" r:id="rId25"/>
    <p:sldId id="395" r:id="rId26"/>
    <p:sldId id="396" r:id="rId27"/>
    <p:sldId id="398" r:id="rId28"/>
    <p:sldId id="397" r:id="rId29"/>
    <p:sldId id="401" r:id="rId30"/>
    <p:sldId id="400" r:id="rId31"/>
    <p:sldId id="399" r:id="rId32"/>
    <p:sldId id="40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A520C4-8EA9-450E-9EB3-721E98C9CEBB}" v="313" dt="2020-02-09T06:00:25.1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" y="20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 Morris" userId="b27f8b3fe71fb418" providerId="LiveId" clId="{40A520C4-8EA9-450E-9EB3-721E98C9CEBB}"/>
    <pc:docChg chg="undo custSel mod addSld delSld modSld sldOrd">
      <pc:chgData name="Gabriel Morris" userId="b27f8b3fe71fb418" providerId="LiveId" clId="{40A520C4-8EA9-450E-9EB3-721E98C9CEBB}" dt="2020-02-09T06:00:10.631" v="5591" actId="313"/>
      <pc:docMkLst>
        <pc:docMk/>
      </pc:docMkLst>
      <pc:sldChg chg="modSp mod">
        <pc:chgData name="Gabriel Morris" userId="b27f8b3fe71fb418" providerId="LiveId" clId="{40A520C4-8EA9-450E-9EB3-721E98C9CEBB}" dt="2020-02-08T17:23:35.352" v="210" actId="1036"/>
        <pc:sldMkLst>
          <pc:docMk/>
          <pc:sldMk cId="1033827521" sldId="256"/>
        </pc:sldMkLst>
        <pc:spChg chg="mod">
          <ac:chgData name="Gabriel Morris" userId="b27f8b3fe71fb418" providerId="LiveId" clId="{40A520C4-8EA9-450E-9EB3-721E98C9CEBB}" dt="2020-02-08T17:23:35.352" v="210" actId="1036"/>
          <ac:spMkLst>
            <pc:docMk/>
            <pc:sldMk cId="1033827521" sldId="256"/>
            <ac:spMk id="2" creationId="{C5F2BB9A-A620-4495-B5D8-699CC6D05C50}"/>
          </ac:spMkLst>
        </pc:spChg>
        <pc:spChg chg="mod">
          <ac:chgData name="Gabriel Morris" userId="b27f8b3fe71fb418" providerId="LiveId" clId="{40A520C4-8EA9-450E-9EB3-721E98C9CEBB}" dt="2020-02-08T17:23:27.190" v="204" actId="404"/>
          <ac:spMkLst>
            <pc:docMk/>
            <pc:sldMk cId="1033827521" sldId="256"/>
            <ac:spMk id="3" creationId="{242BAFBF-2C06-4082-A934-A806DC63F400}"/>
          </ac:spMkLst>
        </pc:spChg>
      </pc:sldChg>
      <pc:sldChg chg="addSp delSp modSp mod ord setBg">
        <pc:chgData name="Gabriel Morris" userId="b27f8b3fe71fb418" providerId="LiveId" clId="{40A520C4-8EA9-450E-9EB3-721E98C9CEBB}" dt="2020-02-09T04:11:34.344" v="4842"/>
        <pc:sldMkLst>
          <pc:docMk/>
          <pc:sldMk cId="3054558530" sldId="257"/>
        </pc:sldMkLst>
        <pc:spChg chg="mod">
          <ac:chgData name="Gabriel Morris" userId="b27f8b3fe71fb418" providerId="LiveId" clId="{40A520C4-8EA9-450E-9EB3-721E98C9CEBB}" dt="2020-02-09T03:37:42.200" v="4680" actId="1076"/>
          <ac:spMkLst>
            <pc:docMk/>
            <pc:sldMk cId="3054558530" sldId="257"/>
            <ac:spMk id="2" creationId="{52566597-23C1-43AD-BFA4-15B2B2FE783A}"/>
          </ac:spMkLst>
        </pc:spChg>
        <pc:spChg chg="add del">
          <ac:chgData name="Gabriel Morris" userId="b27f8b3fe71fb418" providerId="LiveId" clId="{40A520C4-8EA9-450E-9EB3-721E98C9CEBB}" dt="2020-02-09T04:11:34.344" v="4842"/>
          <ac:spMkLst>
            <pc:docMk/>
            <pc:sldMk cId="3054558530" sldId="257"/>
            <ac:spMk id="5" creationId="{64F9FB7B-CC87-4A32-A92B-21901E91505D}"/>
          </ac:spMkLst>
        </pc:spChg>
        <pc:spChg chg="mod">
          <ac:chgData name="Gabriel Morris" userId="b27f8b3fe71fb418" providerId="LiveId" clId="{40A520C4-8EA9-450E-9EB3-721E98C9CEBB}" dt="2020-02-09T03:45:29.717" v="4797" actId="255"/>
          <ac:spMkLst>
            <pc:docMk/>
            <pc:sldMk cId="3054558530" sldId="257"/>
            <ac:spMk id="6" creationId="{E2ADB7BB-9553-449A-90CC-DA7F49CB8CFA}"/>
          </ac:spMkLst>
        </pc:spChg>
        <pc:picChg chg="add mod ord">
          <ac:chgData name="Gabriel Morris" userId="b27f8b3fe71fb418" providerId="LiveId" clId="{40A520C4-8EA9-450E-9EB3-721E98C9CEBB}" dt="2020-02-09T03:37:47.309" v="4681" actId="1076"/>
          <ac:picMkLst>
            <pc:docMk/>
            <pc:sldMk cId="3054558530" sldId="257"/>
            <ac:picMk id="4" creationId="{5AADCF96-CAAA-43E6-9CB9-81F1E75D4E30}"/>
          </ac:picMkLst>
        </pc:picChg>
      </pc:sldChg>
      <pc:sldChg chg="modSp del mod ord">
        <pc:chgData name="Gabriel Morris" userId="b27f8b3fe71fb418" providerId="LiveId" clId="{40A520C4-8EA9-450E-9EB3-721E98C9CEBB}" dt="2020-02-08T19:58:54.983" v="2145" actId="47"/>
        <pc:sldMkLst>
          <pc:docMk/>
          <pc:sldMk cId="2473998870" sldId="258"/>
        </pc:sldMkLst>
        <pc:graphicFrameChg chg="modGraphic">
          <ac:chgData name="Gabriel Morris" userId="b27f8b3fe71fb418" providerId="LiveId" clId="{40A520C4-8EA9-450E-9EB3-721E98C9CEBB}" dt="2020-02-08T19:46:38.768" v="1772" actId="14100"/>
          <ac:graphicFrameMkLst>
            <pc:docMk/>
            <pc:sldMk cId="2473998870" sldId="258"/>
            <ac:graphicFrameMk id="2" creationId="{D82D596D-3546-4E60-A5FE-AD5971E2E51E}"/>
          </ac:graphicFrameMkLst>
        </pc:graphicFrameChg>
      </pc:sldChg>
      <pc:sldChg chg="del ord">
        <pc:chgData name="Gabriel Morris" userId="b27f8b3fe71fb418" providerId="LiveId" clId="{40A520C4-8EA9-450E-9EB3-721E98C9CEBB}" dt="2020-02-09T03:47:50.911" v="4805" actId="47"/>
        <pc:sldMkLst>
          <pc:docMk/>
          <pc:sldMk cId="1777656855" sldId="259"/>
        </pc:sldMkLst>
      </pc:sldChg>
      <pc:sldChg chg="addSp delSp modSp add del mod setBg">
        <pc:chgData name="Gabriel Morris" userId="b27f8b3fe71fb418" providerId="LiveId" clId="{40A520C4-8EA9-450E-9EB3-721E98C9CEBB}" dt="2020-02-09T03:46:47.593" v="4798" actId="47"/>
        <pc:sldMkLst>
          <pc:docMk/>
          <pc:sldMk cId="4246268920" sldId="260"/>
        </pc:sldMkLst>
        <pc:spChg chg="add mod">
          <ac:chgData name="Gabriel Morris" userId="b27f8b3fe71fb418" providerId="LiveId" clId="{40A520C4-8EA9-450E-9EB3-721E98C9CEBB}" dt="2020-02-08T00:45:23.618" v="45" actId="207"/>
          <ac:spMkLst>
            <pc:docMk/>
            <pc:sldMk cId="4246268920" sldId="260"/>
            <ac:spMk id="3" creationId="{A96336ED-2DE3-4D8B-A11A-613957FBBBE4}"/>
          </ac:spMkLst>
        </pc:spChg>
        <pc:spChg chg="add del">
          <ac:chgData name="Gabriel Morris" userId="b27f8b3fe71fb418" providerId="LiveId" clId="{40A520C4-8EA9-450E-9EB3-721E98C9CEBB}" dt="2020-02-08T00:43:14.084" v="8" actId="26606"/>
          <ac:spMkLst>
            <pc:docMk/>
            <pc:sldMk cId="4246268920" sldId="260"/>
            <ac:spMk id="7" creationId="{65F32515-9322-44A5-8C72-4C7BFB461869}"/>
          </ac:spMkLst>
        </pc:spChg>
        <pc:spChg chg="add del mod">
          <ac:chgData name="Gabriel Morris" userId="b27f8b3fe71fb418" providerId="LiveId" clId="{40A520C4-8EA9-450E-9EB3-721E98C9CEBB}" dt="2020-02-08T02:38:20.701" v="64"/>
          <ac:spMkLst>
            <pc:docMk/>
            <pc:sldMk cId="4246268920" sldId="260"/>
            <ac:spMk id="8" creationId="{022AE0A0-0091-44D3-B508-E2BD7F2CE750}"/>
          </ac:spMkLst>
        </pc:spChg>
        <pc:spChg chg="add del">
          <ac:chgData name="Gabriel Morris" userId="b27f8b3fe71fb418" providerId="LiveId" clId="{40A520C4-8EA9-450E-9EB3-721E98C9CEBB}" dt="2020-02-08T00:43:14.084" v="8" actId="26606"/>
          <ac:spMkLst>
            <pc:docMk/>
            <pc:sldMk cId="4246268920" sldId="260"/>
            <ac:spMk id="9" creationId="{A617F13B-5021-454F-90E5-3AB2383BFD34}"/>
          </ac:spMkLst>
        </pc:spChg>
        <pc:spChg chg="add del">
          <ac:chgData name="Gabriel Morris" userId="b27f8b3fe71fb418" providerId="LiveId" clId="{40A520C4-8EA9-450E-9EB3-721E98C9CEBB}" dt="2020-02-08T00:43:16.870" v="10" actId="26606"/>
          <ac:spMkLst>
            <pc:docMk/>
            <pc:sldMk cId="4246268920" sldId="260"/>
            <ac:spMk id="11" creationId="{BB8CA088-A193-488D-A459-7D9D554173ED}"/>
          </ac:spMkLst>
        </pc:spChg>
        <pc:picChg chg="add mod">
          <ac:chgData name="Gabriel Morris" userId="b27f8b3fe71fb418" providerId="LiveId" clId="{40A520C4-8EA9-450E-9EB3-721E98C9CEBB}" dt="2020-02-08T00:43:16.932" v="11" actId="26606"/>
          <ac:picMkLst>
            <pc:docMk/>
            <pc:sldMk cId="4246268920" sldId="260"/>
            <ac:picMk id="2" creationId="{BCCB3096-5BE9-4816-9444-11054428320A}"/>
          </ac:picMkLst>
        </pc:picChg>
        <pc:picChg chg="add del">
          <ac:chgData name="Gabriel Morris" userId="b27f8b3fe71fb418" providerId="LiveId" clId="{40A520C4-8EA9-450E-9EB3-721E98C9CEBB}" dt="2020-02-08T00:44:55.189" v="40" actId="478"/>
          <ac:picMkLst>
            <pc:docMk/>
            <pc:sldMk cId="4246268920" sldId="260"/>
            <ac:picMk id="4" creationId="{AFD63406-FB51-42D8-9805-2EC6D71674A5}"/>
          </ac:picMkLst>
        </pc:picChg>
      </pc:sldChg>
      <pc:sldChg chg="addSp delSp modSp add mod ord modTransition setBg">
        <pc:chgData name="Gabriel Morris" userId="b27f8b3fe71fb418" providerId="LiveId" clId="{40A520C4-8EA9-450E-9EB3-721E98C9CEBB}" dt="2020-02-09T03:46:52.444" v="4800"/>
        <pc:sldMkLst>
          <pc:docMk/>
          <pc:sldMk cId="440819787" sldId="261"/>
        </pc:sldMkLst>
        <pc:spChg chg="add mod">
          <ac:chgData name="Gabriel Morris" userId="b27f8b3fe71fb418" providerId="LiveId" clId="{40A520C4-8EA9-450E-9EB3-721E98C9CEBB}" dt="2020-02-08T02:38:42.578" v="72" actId="1076"/>
          <ac:spMkLst>
            <pc:docMk/>
            <pc:sldMk cId="440819787" sldId="261"/>
            <ac:spMk id="3" creationId="{B6D9D76C-1AE8-4F80-B160-79499E7CF7BF}"/>
          </ac:spMkLst>
        </pc:spChg>
        <pc:spChg chg="add del mod">
          <ac:chgData name="Gabriel Morris" userId="b27f8b3fe71fb418" providerId="LiveId" clId="{40A520C4-8EA9-450E-9EB3-721E98C9CEBB}" dt="2020-02-08T02:46:39.746" v="94" actId="478"/>
          <ac:spMkLst>
            <pc:docMk/>
            <pc:sldMk cId="440819787" sldId="261"/>
            <ac:spMk id="4" creationId="{5395DF2B-76D6-4D93-ABCA-3D1C5F4E40E8}"/>
          </ac:spMkLst>
        </pc:spChg>
        <pc:picChg chg="add mod">
          <ac:chgData name="Gabriel Morris" userId="b27f8b3fe71fb418" providerId="LiveId" clId="{40A520C4-8EA9-450E-9EB3-721E98C9CEBB}" dt="2020-02-08T02:38:03.564" v="62" actId="26606"/>
          <ac:picMkLst>
            <pc:docMk/>
            <pc:sldMk cId="440819787" sldId="261"/>
            <ac:picMk id="2" creationId="{E8E421DD-D3B2-47BB-9B75-C46396C23F2F}"/>
          </ac:picMkLst>
        </pc:picChg>
      </pc:sldChg>
      <pc:sldChg chg="addSp delSp modSp add del mod setBg">
        <pc:chgData name="Gabriel Morris" userId="b27f8b3fe71fb418" providerId="LiveId" clId="{40A520C4-8EA9-450E-9EB3-721E98C9CEBB}" dt="2020-02-08T03:09:58.295" v="119" actId="47"/>
        <pc:sldMkLst>
          <pc:docMk/>
          <pc:sldMk cId="3220473410" sldId="262"/>
        </pc:sldMkLst>
        <pc:spChg chg="add del">
          <ac:chgData name="Gabriel Morris" userId="b27f8b3fe71fb418" providerId="LiveId" clId="{40A520C4-8EA9-450E-9EB3-721E98C9CEBB}" dt="2020-02-08T02:44:20.796" v="78" actId="26606"/>
          <ac:spMkLst>
            <pc:docMk/>
            <pc:sldMk cId="3220473410" sldId="262"/>
            <ac:spMk id="7" creationId="{8C9EE0E9-0392-40CC-87A7-7729D5DB3FFE}"/>
          </ac:spMkLst>
        </pc:spChg>
        <pc:picChg chg="add mod">
          <ac:chgData name="Gabriel Morris" userId="b27f8b3fe71fb418" providerId="LiveId" clId="{40A520C4-8EA9-450E-9EB3-721E98C9CEBB}" dt="2020-02-08T02:44:34.204" v="82" actId="14100"/>
          <ac:picMkLst>
            <pc:docMk/>
            <pc:sldMk cId="3220473410" sldId="262"/>
            <ac:picMk id="2" creationId="{46845054-1309-45E4-815B-3E3BF3912173}"/>
          </ac:picMkLst>
        </pc:picChg>
      </pc:sldChg>
      <pc:sldChg chg="add ord modAnim">
        <pc:chgData name="Gabriel Morris" userId="b27f8b3fe71fb418" providerId="LiveId" clId="{40A520C4-8EA9-450E-9EB3-721E98C9CEBB}" dt="2020-02-09T03:47:17.166" v="4802"/>
        <pc:sldMkLst>
          <pc:docMk/>
          <pc:sldMk cId="339612472" sldId="263"/>
        </pc:sldMkLst>
      </pc:sldChg>
      <pc:sldChg chg="addSp modSp add mod ord setBg modAnim">
        <pc:chgData name="Gabriel Morris" userId="b27f8b3fe71fb418" providerId="LiveId" clId="{40A520C4-8EA9-450E-9EB3-721E98C9CEBB}" dt="2020-02-09T03:47:55.291" v="4807"/>
        <pc:sldMkLst>
          <pc:docMk/>
          <pc:sldMk cId="1796561695" sldId="264"/>
        </pc:sldMkLst>
        <pc:picChg chg="add mod">
          <ac:chgData name="Gabriel Morris" userId="b27f8b3fe71fb418" providerId="LiveId" clId="{40A520C4-8EA9-450E-9EB3-721E98C9CEBB}" dt="2020-02-08T03:06:43.525" v="99" actId="26606"/>
          <ac:picMkLst>
            <pc:docMk/>
            <pc:sldMk cId="1796561695" sldId="264"/>
            <ac:picMk id="2" creationId="{71BE25BF-0E6C-437B-8A7F-D92D0E7165C6}"/>
          </ac:picMkLst>
        </pc:picChg>
      </pc:sldChg>
      <pc:sldChg chg="modSp add del modAnim">
        <pc:chgData name="Gabriel Morris" userId="b27f8b3fe71fb418" providerId="LiveId" clId="{40A520C4-8EA9-450E-9EB3-721E98C9CEBB}" dt="2020-02-08T03:09:41.739" v="118" actId="47"/>
        <pc:sldMkLst>
          <pc:docMk/>
          <pc:sldMk cId="1117777578" sldId="265"/>
        </pc:sldMkLst>
        <pc:picChg chg="mod">
          <ac:chgData name="Gabriel Morris" userId="b27f8b3fe71fb418" providerId="LiveId" clId="{40A520C4-8EA9-450E-9EB3-721E98C9CEBB}" dt="2020-02-08T03:07:47.317" v="103" actId="1076"/>
          <ac:picMkLst>
            <pc:docMk/>
            <pc:sldMk cId="1117777578" sldId="265"/>
            <ac:picMk id="2" creationId="{71BE25BF-0E6C-437B-8A7F-D92D0E7165C6}"/>
          </ac:picMkLst>
        </pc:picChg>
      </pc:sldChg>
      <pc:sldChg chg="modSp add del mod modTransition modAnim">
        <pc:chgData name="Gabriel Morris" userId="b27f8b3fe71fb418" providerId="LiveId" clId="{40A520C4-8EA9-450E-9EB3-721E98C9CEBB}" dt="2020-02-09T04:32:50.491" v="5372" actId="47"/>
        <pc:sldMkLst>
          <pc:docMk/>
          <pc:sldMk cId="2211001040" sldId="265"/>
        </pc:sldMkLst>
        <pc:picChg chg="mod modCrop">
          <ac:chgData name="Gabriel Morris" userId="b27f8b3fe71fb418" providerId="LiveId" clId="{40A520C4-8EA9-450E-9EB3-721E98C9CEBB}" dt="2020-02-08T17:53:25.451" v="1129" actId="732"/>
          <ac:picMkLst>
            <pc:docMk/>
            <pc:sldMk cId="2211001040" sldId="265"/>
            <ac:picMk id="2" creationId="{71BE25BF-0E6C-437B-8A7F-D92D0E7165C6}"/>
          </ac:picMkLst>
        </pc:picChg>
      </pc:sldChg>
      <pc:sldChg chg="modSp add mod">
        <pc:chgData name="Gabriel Morris" userId="b27f8b3fe71fb418" providerId="LiveId" clId="{40A520C4-8EA9-450E-9EB3-721E98C9CEBB}" dt="2020-02-09T04:36:00.383" v="5379" actId="20577"/>
        <pc:sldMkLst>
          <pc:docMk/>
          <pc:sldMk cId="3896861138" sldId="266"/>
        </pc:sldMkLst>
        <pc:spChg chg="mod">
          <ac:chgData name="Gabriel Morris" userId="b27f8b3fe71fb418" providerId="LiveId" clId="{40A520C4-8EA9-450E-9EB3-721E98C9CEBB}" dt="2020-02-08T17:25:15.454" v="265" actId="404"/>
          <ac:spMkLst>
            <pc:docMk/>
            <pc:sldMk cId="3896861138" sldId="266"/>
            <ac:spMk id="2" creationId="{BB8435CA-34C5-4F7D-9801-0F534CF1268B}"/>
          </ac:spMkLst>
        </pc:spChg>
        <pc:spChg chg="mod">
          <ac:chgData name="Gabriel Morris" userId="b27f8b3fe71fb418" providerId="LiveId" clId="{40A520C4-8EA9-450E-9EB3-721E98C9CEBB}" dt="2020-02-09T04:36:00.383" v="5379" actId="20577"/>
          <ac:spMkLst>
            <pc:docMk/>
            <pc:sldMk cId="3896861138" sldId="266"/>
            <ac:spMk id="3" creationId="{84E0621A-D2E0-4694-AEE8-EC25D31C8A12}"/>
          </ac:spMkLst>
        </pc:spChg>
      </pc:sldChg>
      <pc:sldChg chg="addSp delSp modSp add del mod">
        <pc:chgData name="Gabriel Morris" userId="b27f8b3fe71fb418" providerId="LiveId" clId="{40A520C4-8EA9-450E-9EB3-721E98C9CEBB}" dt="2020-02-08T17:32:53.004" v="611" actId="47"/>
        <pc:sldMkLst>
          <pc:docMk/>
          <pc:sldMk cId="3053677583" sldId="267"/>
        </pc:sldMkLst>
        <pc:spChg chg="mod">
          <ac:chgData name="Gabriel Morris" userId="b27f8b3fe71fb418" providerId="LiveId" clId="{40A520C4-8EA9-450E-9EB3-721E98C9CEBB}" dt="2020-02-08T17:31:34.606" v="603" actId="20577"/>
          <ac:spMkLst>
            <pc:docMk/>
            <pc:sldMk cId="3053677583" sldId="267"/>
            <ac:spMk id="2" creationId="{9BFA66E5-265B-4B8C-A741-AC44D7776A71}"/>
          </ac:spMkLst>
        </pc:spChg>
        <pc:spChg chg="del mod">
          <ac:chgData name="Gabriel Morris" userId="b27f8b3fe71fb418" providerId="LiveId" clId="{40A520C4-8EA9-450E-9EB3-721E98C9CEBB}" dt="2020-02-08T17:31:05.637" v="595" actId="478"/>
          <ac:spMkLst>
            <pc:docMk/>
            <pc:sldMk cId="3053677583" sldId="267"/>
            <ac:spMk id="3" creationId="{648C9B38-CA07-44CE-98F4-A0DBD28B5A52}"/>
          </ac:spMkLst>
        </pc:spChg>
        <pc:spChg chg="add del mod">
          <ac:chgData name="Gabriel Morris" userId="b27f8b3fe71fb418" providerId="LiveId" clId="{40A520C4-8EA9-450E-9EB3-721E98C9CEBB}" dt="2020-02-08T17:31:35.718" v="605"/>
          <ac:spMkLst>
            <pc:docMk/>
            <pc:sldMk cId="3053677583" sldId="267"/>
            <ac:spMk id="4" creationId="{63993456-C9AD-4648-A742-287D5F0CCBD6}"/>
          </ac:spMkLst>
        </pc:spChg>
      </pc:sldChg>
      <pc:sldChg chg="modSp add mod">
        <pc:chgData name="Gabriel Morris" userId="b27f8b3fe71fb418" providerId="LiveId" clId="{40A520C4-8EA9-450E-9EB3-721E98C9CEBB}" dt="2020-02-09T04:41:16.442" v="5404" actId="20577"/>
        <pc:sldMkLst>
          <pc:docMk/>
          <pc:sldMk cId="870724356" sldId="268"/>
        </pc:sldMkLst>
        <pc:spChg chg="mod">
          <ac:chgData name="Gabriel Morris" userId="b27f8b3fe71fb418" providerId="LiveId" clId="{40A520C4-8EA9-450E-9EB3-721E98C9CEBB}" dt="2020-02-09T04:41:16.442" v="5404" actId="20577"/>
          <ac:spMkLst>
            <pc:docMk/>
            <pc:sldMk cId="870724356" sldId="268"/>
            <ac:spMk id="6" creationId="{E2ADB7BB-9553-449A-90CC-DA7F49CB8CFA}"/>
          </ac:spMkLst>
        </pc:spChg>
      </pc:sldChg>
      <pc:sldChg chg="add del">
        <pc:chgData name="Gabriel Morris" userId="b27f8b3fe71fb418" providerId="LiveId" clId="{40A520C4-8EA9-450E-9EB3-721E98C9CEBB}" dt="2020-02-08T17:33:15.497" v="613" actId="47"/>
        <pc:sldMkLst>
          <pc:docMk/>
          <pc:sldMk cId="2273147673" sldId="269"/>
        </pc:sldMkLst>
      </pc:sldChg>
      <pc:sldChg chg="addSp delSp modSp mod ord setBg">
        <pc:chgData name="Gabriel Morris" userId="b27f8b3fe71fb418" providerId="LiveId" clId="{40A520C4-8EA9-450E-9EB3-721E98C9CEBB}" dt="2020-02-09T02:27:49.473" v="3666"/>
        <pc:sldMkLst>
          <pc:docMk/>
          <pc:sldMk cId="3997227414" sldId="364"/>
        </pc:sldMkLst>
        <pc:spChg chg="mod ord">
          <ac:chgData name="Gabriel Morris" userId="b27f8b3fe71fb418" providerId="LiveId" clId="{40A520C4-8EA9-450E-9EB3-721E98C9CEBB}" dt="2020-02-08T17:44:56.161" v="1039" actId="26606"/>
          <ac:spMkLst>
            <pc:docMk/>
            <pc:sldMk cId="3997227414" sldId="364"/>
            <ac:spMk id="4" creationId="{3F101DD2-8284-49E6-A1F4-2420F4D03267}"/>
          </ac:spMkLst>
        </pc:spChg>
        <pc:spChg chg="del mod">
          <ac:chgData name="Gabriel Morris" userId="b27f8b3fe71fb418" providerId="LiveId" clId="{40A520C4-8EA9-450E-9EB3-721E98C9CEBB}" dt="2020-02-08T17:38:24.903" v="639"/>
          <ac:spMkLst>
            <pc:docMk/>
            <pc:sldMk cId="3997227414" sldId="364"/>
            <ac:spMk id="5" creationId="{A294D976-94C7-430A-A6F1-F8D0F026FC39}"/>
          </ac:spMkLst>
        </pc:spChg>
        <pc:spChg chg="add mod">
          <ac:chgData name="Gabriel Morris" userId="b27f8b3fe71fb418" providerId="LiveId" clId="{40A520C4-8EA9-450E-9EB3-721E98C9CEBB}" dt="2020-02-08T17:55:20.236" v="1162" actId="403"/>
          <ac:spMkLst>
            <pc:docMk/>
            <pc:sldMk cId="3997227414" sldId="364"/>
            <ac:spMk id="6" creationId="{D8B25DCB-FE22-49FE-B9AE-9ACB92CBCB7F}"/>
          </ac:spMkLst>
        </pc:spChg>
        <pc:picChg chg="del mod">
          <ac:chgData name="Gabriel Morris" userId="b27f8b3fe71fb418" providerId="LiveId" clId="{40A520C4-8EA9-450E-9EB3-721E98C9CEBB}" dt="2020-02-08T17:38:26.846" v="640" actId="478"/>
          <ac:picMkLst>
            <pc:docMk/>
            <pc:sldMk cId="3997227414" sldId="364"/>
            <ac:picMk id="2" creationId="{D34A7D22-FFBF-4FB5-A4C3-1B41C5EB6308}"/>
          </ac:picMkLst>
        </pc:picChg>
        <pc:picChg chg="add del mod ord modCrop">
          <ac:chgData name="Gabriel Morris" userId="b27f8b3fe71fb418" providerId="LiveId" clId="{40A520C4-8EA9-450E-9EB3-721E98C9CEBB}" dt="2020-02-08T17:44:30.218" v="1031" actId="478"/>
          <ac:picMkLst>
            <pc:docMk/>
            <pc:sldMk cId="3997227414" sldId="364"/>
            <ac:picMk id="3" creationId="{6EA77D58-74A8-47EF-85FC-8F9E56567BCD}"/>
          </ac:picMkLst>
        </pc:picChg>
        <pc:picChg chg="add mod">
          <ac:chgData name="Gabriel Morris" userId="b27f8b3fe71fb418" providerId="LiveId" clId="{40A520C4-8EA9-450E-9EB3-721E98C9CEBB}" dt="2020-02-08T17:46:28.939" v="1090"/>
          <ac:picMkLst>
            <pc:docMk/>
            <pc:sldMk cId="3997227414" sldId="364"/>
            <ac:picMk id="1026" creationId="{E333EE31-500D-4C66-818B-DD96ECA2A593}"/>
          </ac:picMkLst>
        </pc:picChg>
      </pc:sldChg>
      <pc:sldChg chg="modSp add del mod ord">
        <pc:chgData name="Gabriel Morris" userId="b27f8b3fe71fb418" providerId="LiveId" clId="{40A520C4-8EA9-450E-9EB3-721E98C9CEBB}" dt="2020-02-09T04:33:00.199" v="5373" actId="47"/>
        <pc:sldMkLst>
          <pc:docMk/>
          <pc:sldMk cId="1186234410" sldId="365"/>
        </pc:sldMkLst>
        <pc:spChg chg="mod">
          <ac:chgData name="Gabriel Morris" userId="b27f8b3fe71fb418" providerId="LiveId" clId="{40A520C4-8EA9-450E-9EB3-721E98C9CEBB}" dt="2020-02-08T17:54:16.661" v="1147" actId="6549"/>
          <ac:spMkLst>
            <pc:docMk/>
            <pc:sldMk cId="1186234410" sldId="365"/>
            <ac:spMk id="4" creationId="{3F101DD2-8284-49E6-A1F4-2420F4D03267}"/>
          </ac:spMkLst>
        </pc:spChg>
        <pc:spChg chg="mod">
          <ac:chgData name="Gabriel Morris" userId="b27f8b3fe71fb418" providerId="LiveId" clId="{40A520C4-8EA9-450E-9EB3-721E98C9CEBB}" dt="2020-02-08T17:54:56.622" v="1151" actId="404"/>
          <ac:spMkLst>
            <pc:docMk/>
            <pc:sldMk cId="1186234410" sldId="365"/>
            <ac:spMk id="6" creationId="{D8B25DCB-FE22-49FE-B9AE-9ACB92CBCB7F}"/>
          </ac:spMkLst>
        </pc:spChg>
      </pc:sldChg>
      <pc:sldChg chg="modSp add del mod">
        <pc:chgData name="Gabriel Morris" userId="b27f8b3fe71fb418" providerId="LiveId" clId="{40A520C4-8EA9-450E-9EB3-721E98C9CEBB}" dt="2020-02-09T05:21:15.160" v="5582" actId="47"/>
        <pc:sldMkLst>
          <pc:docMk/>
          <pc:sldMk cId="856869943" sldId="366"/>
        </pc:sldMkLst>
        <pc:spChg chg="mod">
          <ac:chgData name="Gabriel Morris" userId="b27f8b3fe71fb418" providerId="LiveId" clId="{40A520C4-8EA9-450E-9EB3-721E98C9CEBB}" dt="2020-02-08T17:56:56.949" v="1184" actId="20577"/>
          <ac:spMkLst>
            <pc:docMk/>
            <pc:sldMk cId="856869943" sldId="366"/>
            <ac:spMk id="4" creationId="{3F101DD2-8284-49E6-A1F4-2420F4D03267}"/>
          </ac:spMkLst>
        </pc:spChg>
        <pc:spChg chg="mod">
          <ac:chgData name="Gabriel Morris" userId="b27f8b3fe71fb418" providerId="LiveId" clId="{40A520C4-8EA9-450E-9EB3-721E98C9CEBB}" dt="2020-02-08T17:57:13.483" v="1187" actId="207"/>
          <ac:spMkLst>
            <pc:docMk/>
            <pc:sldMk cId="856869943" sldId="366"/>
            <ac:spMk id="6" creationId="{D8B25DCB-FE22-49FE-B9AE-9ACB92CBCB7F}"/>
          </ac:spMkLst>
        </pc:spChg>
      </pc:sldChg>
      <pc:sldChg chg="add del ord">
        <pc:chgData name="Gabriel Morris" userId="b27f8b3fe71fb418" providerId="LiveId" clId="{40A520C4-8EA9-450E-9EB3-721E98C9CEBB}" dt="2020-02-08T18:17:08.386" v="1206" actId="47"/>
        <pc:sldMkLst>
          <pc:docMk/>
          <pc:sldMk cId="636121094" sldId="367"/>
        </pc:sldMkLst>
      </pc:sldChg>
      <pc:sldChg chg="modSp add del mod ord">
        <pc:chgData name="Gabriel Morris" userId="b27f8b3fe71fb418" providerId="LiveId" clId="{40A520C4-8EA9-450E-9EB3-721E98C9CEBB}" dt="2020-02-09T03:29:52.234" v="4594" actId="47"/>
        <pc:sldMkLst>
          <pc:docMk/>
          <pc:sldMk cId="3956646549" sldId="368"/>
        </pc:sldMkLst>
        <pc:spChg chg="mod">
          <ac:chgData name="Gabriel Morris" userId="b27f8b3fe71fb418" providerId="LiveId" clId="{40A520C4-8EA9-450E-9EB3-721E98C9CEBB}" dt="2020-02-08T18:16:35.601" v="1201" actId="207"/>
          <ac:spMkLst>
            <pc:docMk/>
            <pc:sldMk cId="3956646549" sldId="368"/>
            <ac:spMk id="6" creationId="{E2ADB7BB-9553-449A-90CC-DA7F49CB8CFA}"/>
          </ac:spMkLst>
        </pc:spChg>
      </pc:sldChg>
      <pc:sldChg chg="modSp add del">
        <pc:chgData name="Gabriel Morris" userId="b27f8b3fe71fb418" providerId="LiveId" clId="{40A520C4-8EA9-450E-9EB3-721E98C9CEBB}" dt="2020-02-09T04:27:27.272" v="5111" actId="47"/>
        <pc:sldMkLst>
          <pc:docMk/>
          <pc:sldMk cId="403366888" sldId="369"/>
        </pc:sldMkLst>
        <pc:spChg chg="mod">
          <ac:chgData name="Gabriel Morris" userId="b27f8b3fe71fb418" providerId="LiveId" clId="{40A520C4-8EA9-450E-9EB3-721E98C9CEBB}" dt="2020-02-08T18:16:46.191" v="1203" actId="207"/>
          <ac:spMkLst>
            <pc:docMk/>
            <pc:sldMk cId="403366888" sldId="369"/>
            <ac:spMk id="6" creationId="{E2ADB7BB-9553-449A-90CC-DA7F49CB8CFA}"/>
          </ac:spMkLst>
        </pc:spChg>
      </pc:sldChg>
      <pc:sldChg chg="add del">
        <pc:chgData name="Gabriel Morris" userId="b27f8b3fe71fb418" providerId="LiveId" clId="{40A520C4-8EA9-450E-9EB3-721E98C9CEBB}" dt="2020-02-08T18:16:06.686" v="1195" actId="47"/>
        <pc:sldMkLst>
          <pc:docMk/>
          <pc:sldMk cId="3643064257" sldId="369"/>
        </pc:sldMkLst>
      </pc:sldChg>
      <pc:sldChg chg="modSp add del">
        <pc:chgData name="Gabriel Morris" userId="b27f8b3fe71fb418" providerId="LiveId" clId="{40A520C4-8EA9-450E-9EB3-721E98C9CEBB}" dt="2020-02-09T04:32:36.890" v="5369" actId="47"/>
        <pc:sldMkLst>
          <pc:docMk/>
          <pc:sldMk cId="669448923" sldId="370"/>
        </pc:sldMkLst>
        <pc:spChg chg="mod">
          <ac:chgData name="Gabriel Morris" userId="b27f8b3fe71fb418" providerId="LiveId" clId="{40A520C4-8EA9-450E-9EB3-721E98C9CEBB}" dt="2020-02-09T04:22:50.666" v="4940" actId="207"/>
          <ac:spMkLst>
            <pc:docMk/>
            <pc:sldMk cId="669448923" sldId="370"/>
            <ac:spMk id="6" creationId="{E2ADB7BB-9553-449A-90CC-DA7F49CB8CFA}"/>
          </ac:spMkLst>
        </pc:spChg>
      </pc:sldChg>
      <pc:sldChg chg="modSp add del">
        <pc:chgData name="Gabriel Morris" userId="b27f8b3fe71fb418" providerId="LiveId" clId="{40A520C4-8EA9-450E-9EB3-721E98C9CEBB}" dt="2020-02-09T04:32:43.941" v="5371" actId="47"/>
        <pc:sldMkLst>
          <pc:docMk/>
          <pc:sldMk cId="1214967491" sldId="371"/>
        </pc:sldMkLst>
        <pc:spChg chg="mod">
          <ac:chgData name="Gabriel Morris" userId="b27f8b3fe71fb418" providerId="LiveId" clId="{40A520C4-8EA9-450E-9EB3-721E98C9CEBB}" dt="2020-02-08T18:17:01.426" v="1205" actId="207"/>
          <ac:spMkLst>
            <pc:docMk/>
            <pc:sldMk cId="1214967491" sldId="371"/>
            <ac:spMk id="6" creationId="{E2ADB7BB-9553-449A-90CC-DA7F49CB8CFA}"/>
          </ac:spMkLst>
        </pc:spChg>
      </pc:sldChg>
      <pc:sldChg chg="modSp add del mod ord">
        <pc:chgData name="Gabriel Morris" userId="b27f8b3fe71fb418" providerId="LiveId" clId="{40A520C4-8EA9-450E-9EB3-721E98C9CEBB}" dt="2020-02-08T18:44:07.887" v="1704" actId="47"/>
        <pc:sldMkLst>
          <pc:docMk/>
          <pc:sldMk cId="2456953269" sldId="372"/>
        </pc:sldMkLst>
        <pc:spChg chg="mod">
          <ac:chgData name="Gabriel Morris" userId="b27f8b3fe71fb418" providerId="LiveId" clId="{40A520C4-8EA9-450E-9EB3-721E98C9CEBB}" dt="2020-02-08T18:35:18.758" v="1221" actId="20577"/>
          <ac:spMkLst>
            <pc:docMk/>
            <pc:sldMk cId="2456953269" sldId="372"/>
            <ac:spMk id="2" creationId="{52566597-23C1-43AD-BFA4-15B2B2FE783A}"/>
          </ac:spMkLst>
        </pc:spChg>
      </pc:sldChg>
      <pc:sldChg chg="addSp delSp modSp add mod ord setBg">
        <pc:chgData name="Gabriel Morris" userId="b27f8b3fe71fb418" providerId="LiveId" clId="{40A520C4-8EA9-450E-9EB3-721E98C9CEBB}" dt="2020-02-09T06:00:10.631" v="5591" actId="313"/>
        <pc:sldMkLst>
          <pc:docMk/>
          <pc:sldMk cId="3255902385" sldId="372"/>
        </pc:sldMkLst>
        <pc:spChg chg="mod">
          <ac:chgData name="Gabriel Morris" userId="b27f8b3fe71fb418" providerId="LiveId" clId="{40A520C4-8EA9-450E-9EB3-721E98C9CEBB}" dt="2020-02-09T04:38:14.696" v="5389" actId="207"/>
          <ac:spMkLst>
            <pc:docMk/>
            <pc:sldMk cId="3255902385" sldId="372"/>
            <ac:spMk id="2" creationId="{52566597-23C1-43AD-BFA4-15B2B2FE783A}"/>
          </ac:spMkLst>
        </pc:spChg>
        <pc:spChg chg="add del mod">
          <ac:chgData name="Gabriel Morris" userId="b27f8b3fe71fb418" providerId="LiveId" clId="{40A520C4-8EA9-450E-9EB3-721E98C9CEBB}" dt="2020-02-09T03:14:00.327" v="3945"/>
          <ac:spMkLst>
            <pc:docMk/>
            <pc:sldMk cId="3255902385" sldId="372"/>
            <ac:spMk id="4" creationId="{4CAD7FDD-B12A-4A1A-B058-FE78315AC10C}"/>
          </ac:spMkLst>
        </pc:spChg>
        <pc:spChg chg="add mod">
          <ac:chgData name="Gabriel Morris" userId="b27f8b3fe71fb418" providerId="LiveId" clId="{40A520C4-8EA9-450E-9EB3-721E98C9CEBB}" dt="2020-02-09T06:00:10.631" v="5591" actId="313"/>
          <ac:spMkLst>
            <pc:docMk/>
            <pc:sldMk cId="3255902385" sldId="372"/>
            <ac:spMk id="5" creationId="{142EF85C-3C6A-4E83-A06C-DD4E89371BF2}"/>
          </ac:spMkLst>
        </pc:spChg>
        <pc:spChg chg="del mod">
          <ac:chgData name="Gabriel Morris" userId="b27f8b3fe71fb418" providerId="LiveId" clId="{40A520C4-8EA9-450E-9EB3-721E98C9CEBB}" dt="2020-02-09T03:13:21.161" v="3940" actId="478"/>
          <ac:spMkLst>
            <pc:docMk/>
            <pc:sldMk cId="3255902385" sldId="372"/>
            <ac:spMk id="6" creationId="{E2ADB7BB-9553-449A-90CC-DA7F49CB8CFA}"/>
          </ac:spMkLst>
        </pc:spChg>
        <pc:spChg chg="add mod">
          <ac:chgData name="Gabriel Morris" userId="b27f8b3fe71fb418" providerId="LiveId" clId="{40A520C4-8EA9-450E-9EB3-721E98C9CEBB}" dt="2020-02-09T03:16:50.766" v="4063" actId="1076"/>
          <ac:spMkLst>
            <pc:docMk/>
            <pc:sldMk cId="3255902385" sldId="372"/>
            <ac:spMk id="7" creationId="{3850A09C-D590-4AF5-8056-6C3BEED3D070}"/>
          </ac:spMkLst>
        </pc:spChg>
        <pc:picChg chg="add mod">
          <ac:chgData name="Gabriel Morris" userId="b27f8b3fe71fb418" providerId="LiveId" clId="{40A520C4-8EA9-450E-9EB3-721E98C9CEBB}" dt="2020-02-09T03:16:25.768" v="4058" actId="14100"/>
          <ac:picMkLst>
            <pc:docMk/>
            <pc:sldMk cId="3255902385" sldId="372"/>
            <ac:picMk id="3" creationId="{3540535F-34CB-45E5-BB91-A6BA9FE8087A}"/>
          </ac:picMkLst>
        </pc:picChg>
      </pc:sldChg>
      <pc:sldChg chg="addSp delSp modSp add del mod">
        <pc:chgData name="Gabriel Morris" userId="b27f8b3fe71fb418" providerId="LiveId" clId="{40A520C4-8EA9-450E-9EB3-721E98C9CEBB}" dt="2020-02-09T04:33:39.546" v="5374" actId="2696"/>
        <pc:sldMkLst>
          <pc:docMk/>
          <pc:sldMk cId="3296953201" sldId="373"/>
        </pc:sldMkLst>
        <pc:graphicFrameChg chg="add del mod modGraphic">
          <ac:chgData name="Gabriel Morris" userId="b27f8b3fe71fb418" providerId="LiveId" clId="{40A520C4-8EA9-450E-9EB3-721E98C9CEBB}" dt="2020-02-08T20:22:56.166" v="2733" actId="14734"/>
          <ac:graphicFrameMkLst>
            <pc:docMk/>
            <pc:sldMk cId="3296953201" sldId="373"/>
            <ac:graphicFrameMk id="2" creationId="{22C4CC32-ADA4-4ED3-B6A8-1216E1DE7909}"/>
          </ac:graphicFrameMkLst>
        </pc:graphicFrameChg>
      </pc:sldChg>
      <pc:sldChg chg="modSp add del mod">
        <pc:chgData name="Gabriel Morris" userId="b27f8b3fe71fb418" providerId="LiveId" clId="{40A520C4-8EA9-450E-9EB3-721E98C9CEBB}" dt="2020-02-09T04:33:39.546" v="5374" actId="2696"/>
        <pc:sldMkLst>
          <pc:docMk/>
          <pc:sldMk cId="886061581" sldId="374"/>
        </pc:sldMkLst>
        <pc:graphicFrameChg chg="modGraphic">
          <ac:chgData name="Gabriel Morris" userId="b27f8b3fe71fb418" providerId="LiveId" clId="{40A520C4-8EA9-450E-9EB3-721E98C9CEBB}" dt="2020-02-08T20:35:01.150" v="2738" actId="113"/>
          <ac:graphicFrameMkLst>
            <pc:docMk/>
            <pc:sldMk cId="886061581" sldId="374"/>
            <ac:graphicFrameMk id="2" creationId="{22C4CC32-ADA4-4ED3-B6A8-1216E1DE7909}"/>
          </ac:graphicFrameMkLst>
        </pc:graphicFrameChg>
      </pc:sldChg>
      <pc:sldChg chg="modSp add del mod">
        <pc:chgData name="Gabriel Morris" userId="b27f8b3fe71fb418" providerId="LiveId" clId="{40A520C4-8EA9-450E-9EB3-721E98C9CEBB}" dt="2020-02-09T04:33:39.546" v="5374" actId="2696"/>
        <pc:sldMkLst>
          <pc:docMk/>
          <pc:sldMk cId="3425813806" sldId="375"/>
        </pc:sldMkLst>
        <pc:graphicFrameChg chg="mod modGraphic">
          <ac:chgData name="Gabriel Morris" userId="b27f8b3fe71fb418" providerId="LiveId" clId="{40A520C4-8EA9-450E-9EB3-721E98C9CEBB}" dt="2020-02-08T20:35:18.165" v="2739" actId="113"/>
          <ac:graphicFrameMkLst>
            <pc:docMk/>
            <pc:sldMk cId="3425813806" sldId="375"/>
            <ac:graphicFrameMk id="2" creationId="{22C4CC32-ADA4-4ED3-B6A8-1216E1DE7909}"/>
          </ac:graphicFrameMkLst>
        </pc:graphicFrameChg>
      </pc:sldChg>
      <pc:sldChg chg="modSp add del mod">
        <pc:chgData name="Gabriel Morris" userId="b27f8b3fe71fb418" providerId="LiveId" clId="{40A520C4-8EA9-450E-9EB3-721E98C9CEBB}" dt="2020-02-09T04:33:39.546" v="5374" actId="2696"/>
        <pc:sldMkLst>
          <pc:docMk/>
          <pc:sldMk cId="3886243367" sldId="376"/>
        </pc:sldMkLst>
        <pc:graphicFrameChg chg="modGraphic">
          <ac:chgData name="Gabriel Morris" userId="b27f8b3fe71fb418" providerId="LiveId" clId="{40A520C4-8EA9-450E-9EB3-721E98C9CEBB}" dt="2020-02-08T20:59:38.656" v="2828" actId="14100"/>
          <ac:graphicFrameMkLst>
            <pc:docMk/>
            <pc:sldMk cId="3886243367" sldId="376"/>
            <ac:graphicFrameMk id="2" creationId="{22C4CC32-ADA4-4ED3-B6A8-1216E1DE7909}"/>
          </ac:graphicFrameMkLst>
        </pc:graphicFrameChg>
      </pc:sldChg>
      <pc:sldChg chg="addSp modSp add del mod ord">
        <pc:chgData name="Gabriel Morris" userId="b27f8b3fe71fb418" providerId="LiveId" clId="{40A520C4-8EA9-450E-9EB3-721E98C9CEBB}" dt="2020-02-09T04:51:33.015" v="5460" actId="114"/>
        <pc:sldMkLst>
          <pc:docMk/>
          <pc:sldMk cId="2309931493" sldId="377"/>
        </pc:sldMkLst>
        <pc:spChg chg="add mod">
          <ac:chgData name="Gabriel Morris" userId="b27f8b3fe71fb418" providerId="LiveId" clId="{40A520C4-8EA9-450E-9EB3-721E98C9CEBB}" dt="2020-02-09T04:51:33.015" v="5460" actId="114"/>
          <ac:spMkLst>
            <pc:docMk/>
            <pc:sldMk cId="2309931493" sldId="377"/>
            <ac:spMk id="3" creationId="{B69D041B-3B1E-4E49-82C6-5D5117A0770D}"/>
          </ac:spMkLst>
        </pc:spChg>
        <pc:graphicFrameChg chg="add mod modGraphic">
          <ac:chgData name="Gabriel Morris" userId="b27f8b3fe71fb418" providerId="LiveId" clId="{40A520C4-8EA9-450E-9EB3-721E98C9CEBB}" dt="2020-02-09T04:51:07.989" v="5453" actId="14100"/>
          <ac:graphicFrameMkLst>
            <pc:docMk/>
            <pc:sldMk cId="2309931493" sldId="377"/>
            <ac:graphicFrameMk id="2" creationId="{889B6496-6329-45CD-B5F4-3D237AA06BFC}"/>
          </ac:graphicFrameMkLst>
        </pc:graphicFrameChg>
      </pc:sldChg>
      <pc:sldChg chg="addSp modSp add del mod">
        <pc:chgData name="Gabriel Morris" userId="b27f8b3fe71fb418" providerId="LiveId" clId="{40A520C4-8EA9-450E-9EB3-721E98C9CEBB}" dt="2020-02-08T23:29:47.414" v="3251" actId="47"/>
        <pc:sldMkLst>
          <pc:docMk/>
          <pc:sldMk cId="1557886011" sldId="378"/>
        </pc:sldMkLst>
        <pc:spChg chg="add mod">
          <ac:chgData name="Gabriel Morris" userId="b27f8b3fe71fb418" providerId="LiveId" clId="{40A520C4-8EA9-450E-9EB3-721E98C9CEBB}" dt="2020-02-08T23:29:29.657" v="3250" actId="1035"/>
          <ac:spMkLst>
            <pc:docMk/>
            <pc:sldMk cId="1557886011" sldId="378"/>
            <ac:spMk id="10" creationId="{B2D40B3B-4CDA-402E-B433-1B69DC93C104}"/>
          </ac:spMkLst>
        </pc:spChg>
        <pc:cxnChg chg="add mod">
          <ac:chgData name="Gabriel Morris" userId="b27f8b3fe71fb418" providerId="LiveId" clId="{40A520C4-8EA9-450E-9EB3-721E98C9CEBB}" dt="2020-02-08T23:27:35.815" v="3231" actId="208"/>
          <ac:cxnSpMkLst>
            <pc:docMk/>
            <pc:sldMk cId="1557886011" sldId="378"/>
            <ac:cxnSpMk id="3" creationId="{AF9DD144-2B4B-4EBB-97B5-DD434FD48FE8}"/>
          </ac:cxnSpMkLst>
        </pc:cxnChg>
        <pc:cxnChg chg="add mod">
          <ac:chgData name="Gabriel Morris" userId="b27f8b3fe71fb418" providerId="LiveId" clId="{40A520C4-8EA9-450E-9EB3-721E98C9CEBB}" dt="2020-02-08T23:28:33.793" v="3237" actId="208"/>
          <ac:cxnSpMkLst>
            <pc:docMk/>
            <pc:sldMk cId="1557886011" sldId="378"/>
            <ac:cxnSpMk id="5" creationId="{BB8304D6-3827-455B-928C-C7B94F70A1E7}"/>
          </ac:cxnSpMkLst>
        </pc:cxnChg>
        <pc:cxnChg chg="add mod">
          <ac:chgData name="Gabriel Morris" userId="b27f8b3fe71fb418" providerId="LiveId" clId="{40A520C4-8EA9-450E-9EB3-721E98C9CEBB}" dt="2020-02-08T23:28:56.551" v="3242" actId="1076"/>
          <ac:cxnSpMkLst>
            <pc:docMk/>
            <pc:sldMk cId="1557886011" sldId="378"/>
            <ac:cxnSpMk id="7" creationId="{474F2F49-8A2F-487A-99D1-269A3AFC0461}"/>
          </ac:cxnSpMkLst>
        </pc:cxnChg>
        <pc:cxnChg chg="add mod">
          <ac:chgData name="Gabriel Morris" userId="b27f8b3fe71fb418" providerId="LiveId" clId="{40A520C4-8EA9-450E-9EB3-721E98C9CEBB}" dt="2020-02-08T23:28:54.891" v="3241" actId="1076"/>
          <ac:cxnSpMkLst>
            <pc:docMk/>
            <pc:sldMk cId="1557886011" sldId="378"/>
            <ac:cxnSpMk id="8" creationId="{5D782183-AEBF-484A-8B6B-910276054799}"/>
          </ac:cxnSpMkLst>
        </pc:cxnChg>
        <pc:cxnChg chg="add mod">
          <ac:chgData name="Gabriel Morris" userId="b27f8b3fe71fb418" providerId="LiveId" clId="{40A520C4-8EA9-450E-9EB3-721E98C9CEBB}" dt="2020-02-08T23:29:01.296" v="3244" actId="1076"/>
          <ac:cxnSpMkLst>
            <pc:docMk/>
            <pc:sldMk cId="1557886011" sldId="378"/>
            <ac:cxnSpMk id="9" creationId="{FA066669-A4AA-4CFC-8A34-4F5FCEBBDB56}"/>
          </ac:cxnSpMkLst>
        </pc:cxnChg>
      </pc:sldChg>
      <pc:sldChg chg="modSp add mod">
        <pc:chgData name="Gabriel Morris" userId="b27f8b3fe71fb418" providerId="LiveId" clId="{40A520C4-8EA9-450E-9EB3-721E98C9CEBB}" dt="2020-02-09T04:41:12.411" v="5402" actId="20577"/>
        <pc:sldMkLst>
          <pc:docMk/>
          <pc:sldMk cId="1565589029" sldId="378"/>
        </pc:sldMkLst>
        <pc:spChg chg="mod">
          <ac:chgData name="Gabriel Morris" userId="b27f8b3fe71fb418" providerId="LiveId" clId="{40A520C4-8EA9-450E-9EB3-721E98C9CEBB}" dt="2020-02-09T04:41:12.411" v="5402" actId="20577"/>
          <ac:spMkLst>
            <pc:docMk/>
            <pc:sldMk cId="1565589029" sldId="378"/>
            <ac:spMk id="6" creationId="{E2ADB7BB-9553-449A-90CC-DA7F49CB8CFA}"/>
          </ac:spMkLst>
        </pc:spChg>
      </pc:sldChg>
      <pc:sldChg chg="addSp delSp modSp add mod">
        <pc:chgData name="Gabriel Morris" userId="b27f8b3fe71fb418" providerId="LiveId" clId="{40A520C4-8EA9-450E-9EB3-721E98C9CEBB}" dt="2020-02-09T02:18:19.854" v="3438" actId="14100"/>
        <pc:sldMkLst>
          <pc:docMk/>
          <pc:sldMk cId="3243295452" sldId="379"/>
        </pc:sldMkLst>
        <pc:spChg chg="add mod">
          <ac:chgData name="Gabriel Morris" userId="b27f8b3fe71fb418" providerId="LiveId" clId="{40A520C4-8EA9-450E-9EB3-721E98C9CEBB}" dt="2020-02-09T01:22:11.967" v="3278" actId="1076"/>
          <ac:spMkLst>
            <pc:docMk/>
            <pc:sldMk cId="3243295452" sldId="379"/>
            <ac:spMk id="2" creationId="{8EC82195-036E-416E-83EA-2B8353845A3D}"/>
          </ac:spMkLst>
        </pc:spChg>
        <pc:spChg chg="add mod">
          <ac:chgData name="Gabriel Morris" userId="b27f8b3fe71fb418" providerId="LiveId" clId="{40A520C4-8EA9-450E-9EB3-721E98C9CEBB}" dt="2020-02-09T02:15:10.947" v="3427" actId="1076"/>
          <ac:spMkLst>
            <pc:docMk/>
            <pc:sldMk cId="3243295452" sldId="379"/>
            <ac:spMk id="3" creationId="{49B0F7DF-7829-489D-ADF9-B7E45990F574}"/>
          </ac:spMkLst>
        </pc:spChg>
        <pc:spChg chg="add mod">
          <ac:chgData name="Gabriel Morris" userId="b27f8b3fe71fb418" providerId="LiveId" clId="{40A520C4-8EA9-450E-9EB3-721E98C9CEBB}" dt="2020-02-09T02:15:16.142" v="3428" actId="115"/>
          <ac:spMkLst>
            <pc:docMk/>
            <pc:sldMk cId="3243295452" sldId="379"/>
            <ac:spMk id="4" creationId="{FD29A34A-BDD8-4308-896C-406AC7F02233}"/>
          </ac:spMkLst>
        </pc:spChg>
        <pc:spChg chg="add del mod">
          <ac:chgData name="Gabriel Morris" userId="b27f8b3fe71fb418" providerId="LiveId" clId="{40A520C4-8EA9-450E-9EB3-721E98C9CEBB}" dt="2020-02-09T02:18:06.337" v="3434" actId="6549"/>
          <ac:spMkLst>
            <pc:docMk/>
            <pc:sldMk cId="3243295452" sldId="379"/>
            <ac:spMk id="5" creationId="{EBE11347-B542-477B-81CC-6B9AD9D98447}"/>
          </ac:spMkLst>
        </pc:spChg>
        <pc:picChg chg="add del mod">
          <ac:chgData name="Gabriel Morris" userId="b27f8b3fe71fb418" providerId="LiveId" clId="{40A520C4-8EA9-450E-9EB3-721E98C9CEBB}" dt="2020-02-09T02:18:09.140" v="3435" actId="478"/>
          <ac:picMkLst>
            <pc:docMk/>
            <pc:sldMk cId="3243295452" sldId="379"/>
            <ac:picMk id="6" creationId="{93E527B0-572B-43B8-AB7E-28AD54A962E0}"/>
          </ac:picMkLst>
        </pc:picChg>
        <pc:picChg chg="add mod">
          <ac:chgData name="Gabriel Morris" userId="b27f8b3fe71fb418" providerId="LiveId" clId="{40A520C4-8EA9-450E-9EB3-721E98C9CEBB}" dt="2020-02-09T02:18:19.854" v="3438" actId="14100"/>
          <ac:picMkLst>
            <pc:docMk/>
            <pc:sldMk cId="3243295452" sldId="379"/>
            <ac:picMk id="7" creationId="{82E753E5-3DD2-4A32-B92A-CED65D28086A}"/>
          </ac:picMkLst>
        </pc:picChg>
      </pc:sldChg>
      <pc:sldChg chg="addSp delSp modSp add mod">
        <pc:chgData name="Gabriel Morris" userId="b27f8b3fe71fb418" providerId="LiveId" clId="{40A520C4-8EA9-450E-9EB3-721E98C9CEBB}" dt="2020-02-09T02:26:28.738" v="3663" actId="20577"/>
        <pc:sldMkLst>
          <pc:docMk/>
          <pc:sldMk cId="3804123360" sldId="380"/>
        </pc:sldMkLst>
        <pc:spChg chg="mod">
          <ac:chgData name="Gabriel Morris" userId="b27f8b3fe71fb418" providerId="LiveId" clId="{40A520C4-8EA9-450E-9EB3-721E98C9CEBB}" dt="2020-02-09T02:25:11.833" v="3643" actId="5793"/>
          <ac:spMkLst>
            <pc:docMk/>
            <pc:sldMk cId="3804123360" sldId="380"/>
            <ac:spMk id="2" creationId="{8EC82195-036E-416E-83EA-2B8353845A3D}"/>
          </ac:spMkLst>
        </pc:spChg>
        <pc:spChg chg="del">
          <ac:chgData name="Gabriel Morris" userId="b27f8b3fe71fb418" providerId="LiveId" clId="{40A520C4-8EA9-450E-9EB3-721E98C9CEBB}" dt="2020-02-09T02:23:37.406" v="3447" actId="478"/>
          <ac:spMkLst>
            <pc:docMk/>
            <pc:sldMk cId="3804123360" sldId="380"/>
            <ac:spMk id="3" creationId="{49B0F7DF-7829-489D-ADF9-B7E45990F574}"/>
          </ac:spMkLst>
        </pc:spChg>
        <pc:spChg chg="mod">
          <ac:chgData name="Gabriel Morris" userId="b27f8b3fe71fb418" providerId="LiveId" clId="{40A520C4-8EA9-450E-9EB3-721E98C9CEBB}" dt="2020-02-09T02:26:28.738" v="3663" actId="20577"/>
          <ac:spMkLst>
            <pc:docMk/>
            <pc:sldMk cId="3804123360" sldId="380"/>
            <ac:spMk id="4" creationId="{FD29A34A-BDD8-4308-896C-406AC7F02233}"/>
          </ac:spMkLst>
        </pc:spChg>
        <pc:spChg chg="mod">
          <ac:chgData name="Gabriel Morris" userId="b27f8b3fe71fb418" providerId="LiveId" clId="{40A520C4-8EA9-450E-9EB3-721E98C9CEBB}" dt="2020-02-09T02:24:33.555" v="3560" actId="20577"/>
          <ac:spMkLst>
            <pc:docMk/>
            <pc:sldMk cId="3804123360" sldId="380"/>
            <ac:spMk id="5" creationId="{EBE11347-B542-477B-81CC-6B9AD9D98447}"/>
          </ac:spMkLst>
        </pc:spChg>
        <pc:picChg chg="add mod">
          <ac:chgData name="Gabriel Morris" userId="b27f8b3fe71fb418" providerId="LiveId" clId="{40A520C4-8EA9-450E-9EB3-721E98C9CEBB}" dt="2020-02-09T02:26:10.748" v="3647" actId="14100"/>
          <ac:picMkLst>
            <pc:docMk/>
            <pc:sldMk cId="3804123360" sldId="380"/>
            <ac:picMk id="6" creationId="{C5FACEEF-BEE1-44FB-A729-F530C0227922}"/>
          </ac:picMkLst>
        </pc:picChg>
        <pc:picChg chg="del">
          <ac:chgData name="Gabriel Morris" userId="b27f8b3fe71fb418" providerId="LiveId" clId="{40A520C4-8EA9-450E-9EB3-721E98C9CEBB}" dt="2020-02-09T02:25:56.366" v="3644" actId="478"/>
          <ac:picMkLst>
            <pc:docMk/>
            <pc:sldMk cId="3804123360" sldId="380"/>
            <ac:picMk id="7" creationId="{82E753E5-3DD2-4A32-B92A-CED65D28086A}"/>
          </ac:picMkLst>
        </pc:picChg>
      </pc:sldChg>
      <pc:sldChg chg="modSp add mod ord">
        <pc:chgData name="Gabriel Morris" userId="b27f8b3fe71fb418" providerId="LiveId" clId="{40A520C4-8EA9-450E-9EB3-721E98C9CEBB}" dt="2020-02-09T04:21:12.328" v="4887" actId="207"/>
        <pc:sldMkLst>
          <pc:docMk/>
          <pc:sldMk cId="1514786155" sldId="381"/>
        </pc:sldMkLst>
        <pc:spChg chg="mod">
          <ac:chgData name="Gabriel Morris" userId="b27f8b3fe71fb418" providerId="LiveId" clId="{40A520C4-8EA9-450E-9EB3-721E98C9CEBB}" dt="2020-02-09T04:20:47.832" v="4884" actId="20577"/>
          <ac:spMkLst>
            <pc:docMk/>
            <pc:sldMk cId="1514786155" sldId="381"/>
            <ac:spMk id="4" creationId="{3F101DD2-8284-49E6-A1F4-2420F4D03267}"/>
          </ac:spMkLst>
        </pc:spChg>
        <pc:spChg chg="mod">
          <ac:chgData name="Gabriel Morris" userId="b27f8b3fe71fb418" providerId="LiveId" clId="{40A520C4-8EA9-450E-9EB3-721E98C9CEBB}" dt="2020-02-09T04:21:12.328" v="4887" actId="207"/>
          <ac:spMkLst>
            <pc:docMk/>
            <pc:sldMk cId="1514786155" sldId="381"/>
            <ac:spMk id="6" creationId="{D8B25DCB-FE22-49FE-B9AE-9ACB92CBCB7F}"/>
          </ac:spMkLst>
        </pc:spChg>
      </pc:sldChg>
      <pc:sldChg chg="addSp delSp modSp add mod ord">
        <pc:chgData name="Gabriel Morris" userId="b27f8b3fe71fb418" providerId="LiveId" clId="{40A520C4-8EA9-450E-9EB3-721E98C9CEBB}" dt="2020-02-09T04:37:11.802" v="5388" actId="115"/>
        <pc:sldMkLst>
          <pc:docMk/>
          <pc:sldMk cId="2578114526" sldId="382"/>
        </pc:sldMkLst>
        <pc:spChg chg="mod">
          <ac:chgData name="Gabriel Morris" userId="b27f8b3fe71fb418" providerId="LiveId" clId="{40A520C4-8EA9-450E-9EB3-721E98C9CEBB}" dt="2020-02-09T02:46:19.755" v="3713" actId="1076"/>
          <ac:spMkLst>
            <pc:docMk/>
            <pc:sldMk cId="2578114526" sldId="382"/>
            <ac:spMk id="2" creationId="{8EC82195-036E-416E-83EA-2B8353845A3D}"/>
          </ac:spMkLst>
        </pc:spChg>
        <pc:spChg chg="mod">
          <ac:chgData name="Gabriel Morris" userId="b27f8b3fe71fb418" providerId="LiveId" clId="{40A520C4-8EA9-450E-9EB3-721E98C9CEBB}" dt="2020-02-09T04:37:11.802" v="5388" actId="115"/>
          <ac:spMkLst>
            <pc:docMk/>
            <pc:sldMk cId="2578114526" sldId="382"/>
            <ac:spMk id="4" creationId="{FD29A34A-BDD8-4308-896C-406AC7F02233}"/>
          </ac:spMkLst>
        </pc:spChg>
        <pc:spChg chg="del">
          <ac:chgData name="Gabriel Morris" userId="b27f8b3fe71fb418" providerId="LiveId" clId="{40A520C4-8EA9-450E-9EB3-721E98C9CEBB}" dt="2020-02-09T02:44:47.860" v="3705" actId="478"/>
          <ac:spMkLst>
            <pc:docMk/>
            <pc:sldMk cId="2578114526" sldId="382"/>
            <ac:spMk id="5" creationId="{EBE11347-B542-477B-81CC-6B9AD9D98447}"/>
          </ac:spMkLst>
        </pc:spChg>
        <pc:picChg chg="add mod">
          <ac:chgData name="Gabriel Morris" userId="b27f8b3fe71fb418" providerId="LiveId" clId="{40A520C4-8EA9-450E-9EB3-721E98C9CEBB}" dt="2020-02-09T02:46:15.977" v="3712" actId="1076"/>
          <ac:picMkLst>
            <pc:docMk/>
            <pc:sldMk cId="2578114526" sldId="382"/>
            <ac:picMk id="3" creationId="{85DD199C-7042-4ED8-A32B-A228C7D0FA33}"/>
          </ac:picMkLst>
        </pc:picChg>
        <pc:picChg chg="del">
          <ac:chgData name="Gabriel Morris" userId="b27f8b3fe71fb418" providerId="LiveId" clId="{40A520C4-8EA9-450E-9EB3-721E98C9CEBB}" dt="2020-02-09T02:35:16.631" v="3680" actId="478"/>
          <ac:picMkLst>
            <pc:docMk/>
            <pc:sldMk cId="2578114526" sldId="382"/>
            <ac:picMk id="6" creationId="{C5FACEEF-BEE1-44FB-A729-F530C0227922}"/>
          </ac:picMkLst>
        </pc:picChg>
      </pc:sldChg>
      <pc:sldChg chg="addSp delSp modSp add mod setBg">
        <pc:chgData name="Gabriel Morris" userId="b27f8b3fe71fb418" providerId="LiveId" clId="{40A520C4-8EA9-450E-9EB3-721E98C9CEBB}" dt="2020-02-09T03:02:23.231" v="3856" actId="20577"/>
        <pc:sldMkLst>
          <pc:docMk/>
          <pc:sldMk cId="3141524843" sldId="383"/>
        </pc:sldMkLst>
        <pc:spChg chg="del mod ord">
          <ac:chgData name="Gabriel Morris" userId="b27f8b3fe71fb418" providerId="LiveId" clId="{40A520C4-8EA9-450E-9EB3-721E98C9CEBB}" dt="2020-02-09T02:54:31.081" v="3741" actId="478"/>
          <ac:spMkLst>
            <pc:docMk/>
            <pc:sldMk cId="3141524843" sldId="383"/>
            <ac:spMk id="2" creationId="{8EC82195-036E-416E-83EA-2B8353845A3D}"/>
          </ac:spMkLst>
        </pc:spChg>
        <pc:spChg chg="mod ord">
          <ac:chgData name="Gabriel Morris" userId="b27f8b3fe71fb418" providerId="LiveId" clId="{40A520C4-8EA9-450E-9EB3-721E98C9CEBB}" dt="2020-02-09T03:02:23.231" v="3856" actId="20577"/>
          <ac:spMkLst>
            <pc:docMk/>
            <pc:sldMk cId="3141524843" sldId="383"/>
            <ac:spMk id="4" creationId="{FD29A34A-BDD8-4308-896C-406AC7F02233}"/>
          </ac:spMkLst>
        </pc:spChg>
        <pc:spChg chg="add mod">
          <ac:chgData name="Gabriel Morris" userId="b27f8b3fe71fb418" providerId="LiveId" clId="{40A520C4-8EA9-450E-9EB3-721E98C9CEBB}" dt="2020-02-09T03:02:06.584" v="3855" actId="1076"/>
          <ac:spMkLst>
            <pc:docMk/>
            <pc:sldMk cId="3141524843" sldId="383"/>
            <ac:spMk id="7" creationId="{C19887AB-782D-478D-9063-337AE11A8EFC}"/>
          </ac:spMkLst>
        </pc:spChg>
        <pc:spChg chg="add del">
          <ac:chgData name="Gabriel Morris" userId="b27f8b3fe71fb418" providerId="LiveId" clId="{40A520C4-8EA9-450E-9EB3-721E98C9CEBB}" dt="2020-02-09T02:57:18.074" v="3794" actId="26606"/>
          <ac:spMkLst>
            <pc:docMk/>
            <pc:sldMk cId="3141524843" sldId="383"/>
            <ac:spMk id="12" creationId="{56985617-02B6-41FC-80E7-1EC6E7B903B6}"/>
          </ac:spMkLst>
        </pc:spChg>
        <pc:spChg chg="add del">
          <ac:chgData name="Gabriel Morris" userId="b27f8b3fe71fb418" providerId="LiveId" clId="{40A520C4-8EA9-450E-9EB3-721E98C9CEBB}" dt="2020-02-09T02:57:18.074" v="3794" actId="26606"/>
          <ac:spMkLst>
            <pc:docMk/>
            <pc:sldMk cId="3141524843" sldId="383"/>
            <ac:spMk id="14" creationId="{E42C4BB8-BE8A-4E47-8F62-B2AA46B71566}"/>
          </ac:spMkLst>
        </pc:spChg>
        <pc:picChg chg="del">
          <ac:chgData name="Gabriel Morris" userId="b27f8b3fe71fb418" providerId="LiveId" clId="{40A520C4-8EA9-450E-9EB3-721E98C9CEBB}" dt="2020-02-09T02:53:05.143" v="3715" actId="478"/>
          <ac:picMkLst>
            <pc:docMk/>
            <pc:sldMk cId="3141524843" sldId="383"/>
            <ac:picMk id="3" creationId="{85DD199C-7042-4ED8-A32B-A228C7D0FA33}"/>
          </ac:picMkLst>
        </pc:picChg>
        <pc:picChg chg="add mod ord">
          <ac:chgData name="Gabriel Morris" userId="b27f8b3fe71fb418" providerId="LiveId" clId="{40A520C4-8EA9-450E-9EB3-721E98C9CEBB}" dt="2020-02-09T03:00:45.632" v="3844" actId="26606"/>
          <ac:picMkLst>
            <pc:docMk/>
            <pc:sldMk cId="3141524843" sldId="383"/>
            <ac:picMk id="5" creationId="{08A20109-A58A-49D5-A2DF-63012D7FAADA}"/>
          </ac:picMkLst>
        </pc:picChg>
        <pc:picChg chg="add mod ord">
          <ac:chgData name="Gabriel Morris" userId="b27f8b3fe71fb418" providerId="LiveId" clId="{40A520C4-8EA9-450E-9EB3-721E98C9CEBB}" dt="2020-02-09T03:01:55.227" v="3853" actId="1076"/>
          <ac:picMkLst>
            <pc:docMk/>
            <pc:sldMk cId="3141524843" sldId="383"/>
            <ac:picMk id="6" creationId="{19660C1B-1FD2-4EC8-BDE0-70025356C1B3}"/>
          </ac:picMkLst>
        </pc:picChg>
      </pc:sldChg>
      <pc:sldChg chg="modSp add mod ord">
        <pc:chgData name="Gabriel Morris" userId="b27f8b3fe71fb418" providerId="LiveId" clId="{40A520C4-8EA9-450E-9EB3-721E98C9CEBB}" dt="2020-02-09T04:41:04.639" v="5400" actId="20577"/>
        <pc:sldMkLst>
          <pc:docMk/>
          <pc:sldMk cId="2460315078" sldId="384"/>
        </pc:sldMkLst>
        <pc:spChg chg="mod">
          <ac:chgData name="Gabriel Morris" userId="b27f8b3fe71fb418" providerId="LiveId" clId="{40A520C4-8EA9-450E-9EB3-721E98C9CEBB}" dt="2020-02-09T04:41:04.639" v="5400" actId="20577"/>
          <ac:spMkLst>
            <pc:docMk/>
            <pc:sldMk cId="2460315078" sldId="384"/>
            <ac:spMk id="6" creationId="{E2ADB7BB-9553-449A-90CC-DA7F49CB8CFA}"/>
          </ac:spMkLst>
        </pc:spChg>
      </pc:sldChg>
      <pc:sldChg chg="modSp add del mod">
        <pc:chgData name="Gabriel Morris" userId="b27f8b3fe71fb418" providerId="LiveId" clId="{40A520C4-8EA9-450E-9EB3-721E98C9CEBB}" dt="2020-02-09T04:27:12.007" v="5107" actId="47"/>
        <pc:sldMkLst>
          <pc:docMk/>
          <pc:sldMk cId="1452174240" sldId="385"/>
        </pc:sldMkLst>
        <pc:spChg chg="mod">
          <ac:chgData name="Gabriel Morris" userId="b27f8b3fe71fb418" providerId="LiveId" clId="{40A520C4-8EA9-450E-9EB3-721E98C9CEBB}" dt="2020-02-09T04:23:39.481" v="4977" actId="20577"/>
          <ac:spMkLst>
            <pc:docMk/>
            <pc:sldMk cId="1452174240" sldId="385"/>
            <ac:spMk id="6" creationId="{E2ADB7BB-9553-449A-90CC-DA7F49CB8CFA}"/>
          </ac:spMkLst>
        </pc:spChg>
      </pc:sldChg>
      <pc:sldChg chg="modSp add mod ord">
        <pc:chgData name="Gabriel Morris" userId="b27f8b3fe71fb418" providerId="LiveId" clId="{40A520C4-8EA9-450E-9EB3-721E98C9CEBB}" dt="2020-02-09T03:39:47.997" v="4796" actId="1076"/>
        <pc:sldMkLst>
          <pc:docMk/>
          <pc:sldMk cId="3282049977" sldId="386"/>
        </pc:sldMkLst>
        <pc:spChg chg="mod">
          <ac:chgData name="Gabriel Morris" userId="b27f8b3fe71fb418" providerId="LiveId" clId="{40A520C4-8EA9-450E-9EB3-721E98C9CEBB}" dt="2020-02-09T03:39:43.467" v="4795" actId="20577"/>
          <ac:spMkLst>
            <pc:docMk/>
            <pc:sldMk cId="3282049977" sldId="386"/>
            <ac:spMk id="4" creationId="{3F101DD2-8284-49E6-A1F4-2420F4D03267}"/>
          </ac:spMkLst>
        </pc:spChg>
        <pc:spChg chg="mod">
          <ac:chgData name="Gabriel Morris" userId="b27f8b3fe71fb418" providerId="LiveId" clId="{40A520C4-8EA9-450E-9EB3-721E98C9CEBB}" dt="2020-02-09T03:39:47.997" v="4796" actId="1076"/>
          <ac:spMkLst>
            <pc:docMk/>
            <pc:sldMk cId="3282049977" sldId="386"/>
            <ac:spMk id="6" creationId="{D8B25DCB-FE22-49FE-B9AE-9ACB92CBCB7F}"/>
          </ac:spMkLst>
        </pc:spChg>
      </pc:sldChg>
      <pc:sldChg chg="addSp delSp modSp add del mod ord">
        <pc:chgData name="Gabriel Morris" userId="b27f8b3fe71fb418" providerId="LiveId" clId="{40A520C4-8EA9-450E-9EB3-721E98C9CEBB}" dt="2020-02-09T03:38:03.704" v="4682" actId="47"/>
        <pc:sldMkLst>
          <pc:docMk/>
          <pc:sldMk cId="4244484107" sldId="386"/>
        </pc:sldMkLst>
        <pc:spChg chg="mod">
          <ac:chgData name="Gabriel Morris" userId="b27f8b3fe71fb418" providerId="LiveId" clId="{40A520C4-8EA9-450E-9EB3-721E98C9CEBB}" dt="2020-02-09T03:34:39.685" v="4627" actId="207"/>
          <ac:spMkLst>
            <pc:docMk/>
            <pc:sldMk cId="4244484107" sldId="386"/>
            <ac:spMk id="2" creationId="{52566597-23C1-43AD-BFA4-15B2B2FE783A}"/>
          </ac:spMkLst>
        </pc:spChg>
        <pc:spChg chg="del mod">
          <ac:chgData name="Gabriel Morris" userId="b27f8b3fe71fb418" providerId="LiveId" clId="{40A520C4-8EA9-450E-9EB3-721E98C9CEBB}" dt="2020-02-09T03:34:53.324" v="4628" actId="478"/>
          <ac:spMkLst>
            <pc:docMk/>
            <pc:sldMk cId="4244484107" sldId="386"/>
            <ac:spMk id="5" creationId="{142EF85C-3C6A-4E83-A06C-DD4E89371BF2}"/>
          </ac:spMkLst>
        </pc:spChg>
        <pc:spChg chg="mod ord">
          <ac:chgData name="Gabriel Morris" userId="b27f8b3fe71fb418" providerId="LiveId" clId="{40A520C4-8EA9-450E-9EB3-721E98C9CEBB}" dt="2020-02-09T03:34:07.855" v="4621" actId="26606"/>
          <ac:spMkLst>
            <pc:docMk/>
            <pc:sldMk cId="4244484107" sldId="386"/>
            <ac:spMk id="7" creationId="{3850A09C-D590-4AF5-8056-6C3BEED3D070}"/>
          </ac:spMkLst>
        </pc:spChg>
        <pc:spChg chg="add mod">
          <ac:chgData name="Gabriel Morris" userId="b27f8b3fe71fb418" providerId="LiveId" clId="{40A520C4-8EA9-450E-9EB3-721E98C9CEBB}" dt="2020-02-09T03:35:28.830" v="4651" actId="1076"/>
          <ac:spMkLst>
            <pc:docMk/>
            <pc:sldMk cId="4244484107" sldId="386"/>
            <ac:spMk id="8" creationId="{028D860E-DC6C-47A1-8E08-F9FF72AADFA1}"/>
          </ac:spMkLst>
        </pc:spChg>
        <pc:picChg chg="del">
          <ac:chgData name="Gabriel Morris" userId="b27f8b3fe71fb418" providerId="LiveId" clId="{40A520C4-8EA9-450E-9EB3-721E98C9CEBB}" dt="2020-02-09T03:33:41.692" v="4613" actId="478"/>
          <ac:picMkLst>
            <pc:docMk/>
            <pc:sldMk cId="4244484107" sldId="386"/>
            <ac:picMk id="3" creationId="{3540535F-34CB-45E5-BB91-A6BA9FE8087A}"/>
          </ac:picMkLst>
        </pc:picChg>
        <pc:picChg chg="add del mod">
          <ac:chgData name="Gabriel Morris" userId="b27f8b3fe71fb418" providerId="LiveId" clId="{40A520C4-8EA9-450E-9EB3-721E98C9CEBB}" dt="2020-02-09T03:36:14.204" v="4659"/>
          <ac:picMkLst>
            <pc:docMk/>
            <pc:sldMk cId="4244484107" sldId="386"/>
            <ac:picMk id="4" creationId="{97ECE71B-C0A4-4464-8C2D-EEFE53E10ACD}"/>
          </ac:picMkLst>
        </pc:picChg>
        <pc:picChg chg="add del mod">
          <ac:chgData name="Gabriel Morris" userId="b27f8b3fe71fb418" providerId="LiveId" clId="{40A520C4-8EA9-450E-9EB3-721E98C9CEBB}" dt="2020-02-09T03:35:05.186" v="4634"/>
          <ac:picMkLst>
            <pc:docMk/>
            <pc:sldMk cId="4244484107" sldId="386"/>
            <ac:picMk id="6" creationId="{E0A01C29-201C-4C25-A413-E122DB0AE046}"/>
          </ac:picMkLst>
        </pc:picChg>
      </pc:sldChg>
      <pc:sldChg chg="modSp add mod ord">
        <pc:chgData name="Gabriel Morris" userId="b27f8b3fe71fb418" providerId="LiveId" clId="{40A520C4-8EA9-450E-9EB3-721E98C9CEBB}" dt="2020-02-09T04:22:14.958" v="4938" actId="255"/>
        <pc:sldMkLst>
          <pc:docMk/>
          <pc:sldMk cId="3906202080" sldId="387"/>
        </pc:sldMkLst>
        <pc:spChg chg="mod">
          <ac:chgData name="Gabriel Morris" userId="b27f8b3fe71fb418" providerId="LiveId" clId="{40A520C4-8EA9-450E-9EB3-721E98C9CEBB}" dt="2020-02-09T04:22:14.958" v="4938" actId="255"/>
          <ac:spMkLst>
            <pc:docMk/>
            <pc:sldMk cId="3906202080" sldId="387"/>
            <ac:spMk id="6" creationId="{E2ADB7BB-9553-449A-90CC-DA7F49CB8CFA}"/>
          </ac:spMkLst>
        </pc:spChg>
      </pc:sldChg>
      <pc:sldChg chg="addSp delSp modSp add mod ord setBg">
        <pc:chgData name="Gabriel Morris" userId="b27f8b3fe71fb418" providerId="LiveId" clId="{40A520C4-8EA9-450E-9EB3-721E98C9CEBB}" dt="2020-02-09T04:18:35.281" v="4866" actId="1076"/>
        <pc:sldMkLst>
          <pc:docMk/>
          <pc:sldMk cId="3671074600" sldId="388"/>
        </pc:sldMkLst>
        <pc:spChg chg="add del mod">
          <ac:chgData name="Gabriel Morris" userId="b27f8b3fe71fb418" providerId="LiveId" clId="{40A520C4-8EA9-450E-9EB3-721E98C9CEBB}" dt="2020-02-09T04:11:28.028" v="4840" actId="478"/>
          <ac:spMkLst>
            <pc:docMk/>
            <pc:sldMk cId="3671074600" sldId="388"/>
            <ac:spMk id="6" creationId="{FAD028DB-8E6F-4CBB-A887-DCC8E647A4CE}"/>
          </ac:spMkLst>
        </pc:spChg>
        <pc:spChg chg="add mod">
          <ac:chgData name="Gabriel Morris" userId="b27f8b3fe71fb418" providerId="LiveId" clId="{40A520C4-8EA9-450E-9EB3-721E98C9CEBB}" dt="2020-02-09T04:18:35.281" v="4866" actId="1076"/>
          <ac:spMkLst>
            <pc:docMk/>
            <pc:sldMk cId="3671074600" sldId="388"/>
            <ac:spMk id="7" creationId="{40841CD0-7F51-4948-B4C7-7099E026B772}"/>
          </ac:spMkLst>
        </pc:spChg>
        <pc:spChg chg="add del">
          <ac:chgData name="Gabriel Morris" userId="b27f8b3fe71fb418" providerId="LiveId" clId="{40A520C4-8EA9-450E-9EB3-721E98C9CEBB}" dt="2020-02-09T04:11:01.589" v="4835" actId="26606"/>
          <ac:spMkLst>
            <pc:docMk/>
            <pc:sldMk cId="3671074600" sldId="388"/>
            <ac:spMk id="8" creationId="{65F32515-9322-44A5-8C72-4C7BFB461869}"/>
          </ac:spMkLst>
        </pc:spChg>
        <pc:spChg chg="add del">
          <ac:chgData name="Gabriel Morris" userId="b27f8b3fe71fb418" providerId="LiveId" clId="{40A520C4-8EA9-450E-9EB3-721E98C9CEBB}" dt="2020-02-09T04:11:01.589" v="4835" actId="26606"/>
          <ac:spMkLst>
            <pc:docMk/>
            <pc:sldMk cId="3671074600" sldId="388"/>
            <ac:spMk id="10" creationId="{A617F13B-5021-454F-90E5-3AB2383BFD34}"/>
          </ac:spMkLst>
        </pc:spChg>
        <pc:picChg chg="add mod ord">
          <ac:chgData name="Gabriel Morris" userId="b27f8b3fe71fb418" providerId="LiveId" clId="{40A520C4-8EA9-450E-9EB3-721E98C9CEBB}" dt="2020-02-09T04:18:30.613" v="4865" actId="14100"/>
          <ac:picMkLst>
            <pc:docMk/>
            <pc:sldMk cId="3671074600" sldId="388"/>
            <ac:picMk id="3" creationId="{5AE48CBA-8064-466C-8E0E-E37C69A3A397}"/>
          </ac:picMkLst>
        </pc:picChg>
      </pc:sldChg>
      <pc:sldChg chg="add del">
        <pc:chgData name="Gabriel Morris" userId="b27f8b3fe71fb418" providerId="LiveId" clId="{40A520C4-8EA9-450E-9EB3-721E98C9CEBB}" dt="2020-02-09T04:32:40.371" v="5370" actId="47"/>
        <pc:sldMkLst>
          <pc:docMk/>
          <pc:sldMk cId="1101875881" sldId="389"/>
        </pc:sldMkLst>
      </pc:sldChg>
      <pc:sldChg chg="add del ord">
        <pc:chgData name="Gabriel Morris" userId="b27f8b3fe71fb418" providerId="LiveId" clId="{40A520C4-8EA9-450E-9EB3-721E98C9CEBB}" dt="2020-02-09T04:20:10.627" v="4871"/>
        <pc:sldMkLst>
          <pc:docMk/>
          <pc:sldMk cId="1921068098" sldId="389"/>
        </pc:sldMkLst>
      </pc:sldChg>
      <pc:sldChg chg="modSp add mod">
        <pc:chgData name="Gabriel Morris" userId="b27f8b3fe71fb418" providerId="LiveId" clId="{40A520C4-8EA9-450E-9EB3-721E98C9CEBB}" dt="2020-02-09T04:41:00.542" v="5398" actId="20577"/>
        <pc:sldMkLst>
          <pc:docMk/>
          <pc:sldMk cId="2603723701" sldId="390"/>
        </pc:sldMkLst>
        <pc:spChg chg="mod">
          <ac:chgData name="Gabriel Morris" userId="b27f8b3fe71fb418" providerId="LiveId" clId="{40A520C4-8EA9-450E-9EB3-721E98C9CEBB}" dt="2020-02-09T04:41:00.542" v="5398" actId="20577"/>
          <ac:spMkLst>
            <pc:docMk/>
            <pc:sldMk cId="2603723701" sldId="390"/>
            <ac:spMk id="6" creationId="{E2ADB7BB-9553-449A-90CC-DA7F49CB8CFA}"/>
          </ac:spMkLst>
        </pc:spChg>
      </pc:sldChg>
      <pc:sldChg chg="modSp add del mod ord">
        <pc:chgData name="Gabriel Morris" userId="b27f8b3fe71fb418" providerId="LiveId" clId="{40A520C4-8EA9-450E-9EB3-721E98C9CEBB}" dt="2020-02-09T04:39:42.864" v="5392" actId="47"/>
        <pc:sldMkLst>
          <pc:docMk/>
          <pc:sldMk cId="1503917743" sldId="391"/>
        </pc:sldMkLst>
        <pc:spChg chg="mod">
          <ac:chgData name="Gabriel Morris" userId="b27f8b3fe71fb418" providerId="LiveId" clId="{40A520C4-8EA9-450E-9EB3-721E98C9CEBB}" dt="2020-02-09T04:39:08.027" v="5391" actId="207"/>
          <ac:spMkLst>
            <pc:docMk/>
            <pc:sldMk cId="1503917743" sldId="391"/>
            <ac:spMk id="6" creationId="{E2ADB7BB-9553-449A-90CC-DA7F49CB8CFA}"/>
          </ac:spMkLst>
        </pc:spChg>
      </pc:sldChg>
      <pc:sldChg chg="modSp add del ord">
        <pc:chgData name="Gabriel Morris" userId="b27f8b3fe71fb418" providerId="LiveId" clId="{40A520C4-8EA9-450E-9EB3-721E98C9CEBB}" dt="2020-02-09T04:28:51.431" v="5200" actId="47"/>
        <pc:sldMkLst>
          <pc:docMk/>
          <pc:sldMk cId="269909806" sldId="392"/>
        </pc:sldMkLst>
        <pc:spChg chg="mod">
          <ac:chgData name="Gabriel Morris" userId="b27f8b3fe71fb418" providerId="LiveId" clId="{40A520C4-8EA9-450E-9EB3-721E98C9CEBB}" dt="2020-02-09T04:28:34.397" v="5199" actId="207"/>
          <ac:spMkLst>
            <pc:docMk/>
            <pc:sldMk cId="269909806" sldId="392"/>
            <ac:spMk id="6" creationId="{E2ADB7BB-9553-449A-90CC-DA7F49CB8CFA}"/>
          </ac:spMkLst>
        </pc:spChg>
      </pc:sldChg>
      <pc:sldChg chg="modSp add mod">
        <pc:chgData name="Gabriel Morris" userId="b27f8b3fe71fb418" providerId="LiveId" clId="{40A520C4-8EA9-450E-9EB3-721E98C9CEBB}" dt="2020-02-09T04:40:55.856" v="5396" actId="20577"/>
        <pc:sldMkLst>
          <pc:docMk/>
          <pc:sldMk cId="1482128023" sldId="392"/>
        </pc:sldMkLst>
        <pc:spChg chg="mod">
          <ac:chgData name="Gabriel Morris" userId="b27f8b3fe71fb418" providerId="LiveId" clId="{40A520C4-8EA9-450E-9EB3-721E98C9CEBB}" dt="2020-02-09T04:40:55.856" v="5396" actId="20577"/>
          <ac:spMkLst>
            <pc:docMk/>
            <pc:sldMk cId="1482128023" sldId="392"/>
            <ac:spMk id="6" creationId="{E2ADB7BB-9553-449A-90CC-DA7F49CB8CFA}"/>
          </ac:spMkLst>
        </pc:spChg>
      </pc:sldChg>
      <pc:sldChg chg="delSp modSp add mod ord">
        <pc:chgData name="Gabriel Morris" userId="b27f8b3fe71fb418" providerId="LiveId" clId="{40A520C4-8EA9-450E-9EB3-721E98C9CEBB}" dt="2020-02-09T04:47:08.186" v="5405"/>
        <pc:sldMkLst>
          <pc:docMk/>
          <pc:sldMk cId="2085540541" sldId="393"/>
        </pc:sldMkLst>
        <pc:spChg chg="mod">
          <ac:chgData name="Gabriel Morris" userId="b27f8b3fe71fb418" providerId="LiveId" clId="{40A520C4-8EA9-450E-9EB3-721E98C9CEBB}" dt="2020-02-09T04:32:11.367" v="5368" actId="207"/>
          <ac:spMkLst>
            <pc:docMk/>
            <pc:sldMk cId="2085540541" sldId="393"/>
            <ac:spMk id="6" creationId="{E2ADB7BB-9553-449A-90CC-DA7F49CB8CFA}"/>
          </ac:spMkLst>
        </pc:spChg>
        <pc:picChg chg="del">
          <ac:chgData name="Gabriel Morris" userId="b27f8b3fe71fb418" providerId="LiveId" clId="{40A520C4-8EA9-450E-9EB3-721E98C9CEBB}" dt="2020-02-09T04:47:08.186" v="5405"/>
          <ac:picMkLst>
            <pc:docMk/>
            <pc:sldMk cId="2085540541" sldId="393"/>
            <ac:picMk id="3" creationId="{A3D43F75-F082-4C62-9D6A-88FA49D6A213}"/>
          </ac:picMkLst>
        </pc:picChg>
      </pc:sldChg>
      <pc:sldChg chg="modSp add mod ord">
        <pc:chgData name="Gabriel Morris" userId="b27f8b3fe71fb418" providerId="LiveId" clId="{40A520C4-8EA9-450E-9EB3-721E98C9CEBB}" dt="2020-02-09T04:40:47.375" v="5394" actId="20577"/>
        <pc:sldMkLst>
          <pc:docMk/>
          <pc:sldMk cId="2533952959" sldId="394"/>
        </pc:sldMkLst>
        <pc:spChg chg="mod">
          <ac:chgData name="Gabriel Morris" userId="b27f8b3fe71fb418" providerId="LiveId" clId="{40A520C4-8EA9-450E-9EB3-721E98C9CEBB}" dt="2020-02-09T04:40:47.375" v="5394" actId="20577"/>
          <ac:spMkLst>
            <pc:docMk/>
            <pc:sldMk cId="2533952959" sldId="394"/>
            <ac:spMk id="6" creationId="{E2ADB7BB-9553-449A-90CC-DA7F49CB8CFA}"/>
          </ac:spMkLst>
        </pc:spChg>
      </pc:sldChg>
      <pc:sldChg chg="modSp add mod ord">
        <pc:chgData name="Gabriel Morris" userId="b27f8b3fe71fb418" providerId="LiveId" clId="{40A520C4-8EA9-450E-9EB3-721E98C9CEBB}" dt="2020-02-09T04:56:05.238" v="5523" actId="20577"/>
        <pc:sldMkLst>
          <pc:docMk/>
          <pc:sldMk cId="1338677220" sldId="395"/>
        </pc:sldMkLst>
        <pc:spChg chg="mod">
          <ac:chgData name="Gabriel Morris" userId="b27f8b3fe71fb418" providerId="LiveId" clId="{40A520C4-8EA9-450E-9EB3-721E98C9CEBB}" dt="2020-02-09T04:56:05.238" v="5523" actId="20577"/>
          <ac:spMkLst>
            <pc:docMk/>
            <pc:sldMk cId="1338677220" sldId="395"/>
            <ac:spMk id="6" creationId="{E2ADB7BB-9553-449A-90CC-DA7F49CB8CFA}"/>
          </ac:spMkLst>
        </pc:spChg>
      </pc:sldChg>
      <pc:sldChg chg="modSp add">
        <pc:chgData name="Gabriel Morris" userId="b27f8b3fe71fb418" providerId="LiveId" clId="{40A520C4-8EA9-450E-9EB3-721E98C9CEBB}" dt="2020-02-09T04:56:43.138" v="5526" actId="207"/>
        <pc:sldMkLst>
          <pc:docMk/>
          <pc:sldMk cId="2802413359" sldId="396"/>
        </pc:sldMkLst>
        <pc:spChg chg="mod">
          <ac:chgData name="Gabriel Morris" userId="b27f8b3fe71fb418" providerId="LiveId" clId="{40A520C4-8EA9-450E-9EB3-721E98C9CEBB}" dt="2020-02-09T04:56:43.138" v="5526" actId="207"/>
          <ac:spMkLst>
            <pc:docMk/>
            <pc:sldMk cId="2802413359" sldId="396"/>
            <ac:spMk id="6" creationId="{E2ADB7BB-9553-449A-90CC-DA7F49CB8CFA}"/>
          </ac:spMkLst>
        </pc:spChg>
      </pc:sldChg>
      <pc:sldChg chg="add ord">
        <pc:chgData name="Gabriel Morris" userId="b27f8b3fe71fb418" providerId="LiveId" clId="{40A520C4-8EA9-450E-9EB3-721E98C9CEBB}" dt="2020-02-09T04:57:38.562" v="5529"/>
        <pc:sldMkLst>
          <pc:docMk/>
          <pc:sldMk cId="3895229070" sldId="397"/>
        </pc:sldMkLst>
      </pc:sldChg>
      <pc:sldChg chg="modSp add mod">
        <pc:chgData name="Gabriel Morris" userId="b27f8b3fe71fb418" providerId="LiveId" clId="{40A520C4-8EA9-450E-9EB3-721E98C9CEBB}" dt="2020-02-09T05:07:16.377" v="5543" actId="1076"/>
        <pc:sldMkLst>
          <pc:docMk/>
          <pc:sldMk cId="707532949" sldId="398"/>
        </pc:sldMkLst>
        <pc:spChg chg="mod">
          <ac:chgData name="Gabriel Morris" userId="b27f8b3fe71fb418" providerId="LiveId" clId="{40A520C4-8EA9-450E-9EB3-721E98C9CEBB}" dt="2020-02-09T05:07:16.377" v="5543" actId="1076"/>
          <ac:spMkLst>
            <pc:docMk/>
            <pc:sldMk cId="707532949" sldId="398"/>
            <ac:spMk id="6" creationId="{E2ADB7BB-9553-449A-90CC-DA7F49CB8CFA}"/>
          </ac:spMkLst>
        </pc:spChg>
      </pc:sldChg>
      <pc:sldChg chg="modSp add ord">
        <pc:chgData name="Gabriel Morris" userId="b27f8b3fe71fb418" providerId="LiveId" clId="{40A520C4-8EA9-450E-9EB3-721E98C9CEBB}" dt="2020-02-09T05:14:20.403" v="5571"/>
        <pc:sldMkLst>
          <pc:docMk/>
          <pc:sldMk cId="2678541080" sldId="399"/>
        </pc:sldMkLst>
        <pc:spChg chg="mod">
          <ac:chgData name="Gabriel Morris" userId="b27f8b3fe71fb418" providerId="LiveId" clId="{40A520C4-8EA9-450E-9EB3-721E98C9CEBB}" dt="2020-02-09T05:07:35.955" v="5546" actId="207"/>
          <ac:spMkLst>
            <pc:docMk/>
            <pc:sldMk cId="2678541080" sldId="399"/>
            <ac:spMk id="6" creationId="{E2ADB7BB-9553-449A-90CC-DA7F49CB8CFA}"/>
          </ac:spMkLst>
        </pc:spChg>
      </pc:sldChg>
      <pc:sldChg chg="modSp add ord">
        <pc:chgData name="Gabriel Morris" userId="b27f8b3fe71fb418" providerId="LiveId" clId="{40A520C4-8EA9-450E-9EB3-721E98C9CEBB}" dt="2020-02-09T05:14:47.980" v="5572" actId="207"/>
        <pc:sldMkLst>
          <pc:docMk/>
          <pc:sldMk cId="3534097175" sldId="400"/>
        </pc:sldMkLst>
        <pc:spChg chg="mod">
          <ac:chgData name="Gabriel Morris" userId="b27f8b3fe71fb418" providerId="LiveId" clId="{40A520C4-8EA9-450E-9EB3-721E98C9CEBB}" dt="2020-02-09T05:14:47.980" v="5572" actId="207"/>
          <ac:spMkLst>
            <pc:docMk/>
            <pc:sldMk cId="3534097175" sldId="400"/>
            <ac:spMk id="6" creationId="{E2ADB7BB-9553-449A-90CC-DA7F49CB8CFA}"/>
          </ac:spMkLst>
        </pc:spChg>
      </pc:sldChg>
      <pc:sldChg chg="addSp delSp modSp add mod ord">
        <pc:chgData name="Gabriel Morris" userId="b27f8b3fe71fb418" providerId="LiveId" clId="{40A520C4-8EA9-450E-9EB3-721E98C9CEBB}" dt="2020-02-09T05:12:08.799" v="5569" actId="208"/>
        <pc:sldMkLst>
          <pc:docMk/>
          <pc:sldMk cId="1128186899" sldId="401"/>
        </pc:sldMkLst>
        <pc:spChg chg="add del mod">
          <ac:chgData name="Gabriel Morris" userId="b27f8b3fe71fb418" providerId="LiveId" clId="{40A520C4-8EA9-450E-9EB3-721E98C9CEBB}" dt="2020-02-09T05:10:58.183" v="5554" actId="11529"/>
          <ac:spMkLst>
            <pc:docMk/>
            <pc:sldMk cId="1128186899" sldId="401"/>
            <ac:spMk id="3" creationId="{E49C188E-F7ED-4F33-B283-3FE0B9F21EA4}"/>
          </ac:spMkLst>
        </pc:spChg>
        <pc:spChg chg="add mod">
          <ac:chgData name="Gabriel Morris" userId="b27f8b3fe71fb418" providerId="LiveId" clId="{40A520C4-8EA9-450E-9EB3-721E98C9CEBB}" dt="2020-02-09T05:12:08.799" v="5569" actId="208"/>
          <ac:spMkLst>
            <pc:docMk/>
            <pc:sldMk cId="1128186899" sldId="401"/>
            <ac:spMk id="4" creationId="{5DFD336B-A680-4C6E-BFE3-C8261386E29D}"/>
          </ac:spMkLst>
        </pc:spChg>
        <pc:picChg chg="mod modCrop">
          <ac:chgData name="Gabriel Morris" userId="b27f8b3fe71fb418" providerId="LiveId" clId="{40A520C4-8EA9-450E-9EB3-721E98C9CEBB}" dt="2020-02-09T05:11:38.632" v="5563" actId="14100"/>
          <ac:picMkLst>
            <pc:docMk/>
            <pc:sldMk cId="1128186899" sldId="401"/>
            <ac:picMk id="2" creationId="{71BE25BF-0E6C-437B-8A7F-D92D0E7165C6}"/>
          </ac:picMkLst>
        </pc:picChg>
      </pc:sldChg>
      <pc:sldChg chg="delSp modSp add del mod ord">
        <pc:chgData name="Gabriel Morris" userId="b27f8b3fe71fb418" providerId="LiveId" clId="{40A520C4-8EA9-450E-9EB3-721E98C9CEBB}" dt="2020-02-09T05:22:03.676" v="5590" actId="47"/>
        <pc:sldMkLst>
          <pc:docMk/>
          <pc:sldMk cId="779773033" sldId="402"/>
        </pc:sldMkLst>
        <pc:spChg chg="del">
          <ac:chgData name="Gabriel Morris" userId="b27f8b3fe71fb418" providerId="LiveId" clId="{40A520C4-8EA9-450E-9EB3-721E98C9CEBB}" dt="2020-02-09T05:21:18.695" v="5583" actId="478"/>
          <ac:spMkLst>
            <pc:docMk/>
            <pc:sldMk cId="779773033" sldId="402"/>
            <ac:spMk id="7" creationId="{40841CD0-7F51-4948-B4C7-7099E026B772}"/>
          </ac:spMkLst>
        </pc:spChg>
        <pc:picChg chg="mod">
          <ac:chgData name="Gabriel Morris" userId="b27f8b3fe71fb418" providerId="LiveId" clId="{40A520C4-8EA9-450E-9EB3-721E98C9CEBB}" dt="2020-02-09T05:21:21.875" v="5584" actId="14100"/>
          <ac:picMkLst>
            <pc:docMk/>
            <pc:sldMk cId="779773033" sldId="402"/>
            <ac:picMk id="3" creationId="{5AE48CBA-8064-466C-8E0E-E37C69A3A397}"/>
          </ac:picMkLst>
        </pc:picChg>
      </pc:sldChg>
      <pc:sldChg chg="add del ord">
        <pc:chgData name="Gabriel Morris" userId="b27f8b3fe71fb418" providerId="LiveId" clId="{40A520C4-8EA9-450E-9EB3-721E98C9CEBB}" dt="2020-02-09T05:20:43.297" v="5576" actId="47"/>
        <pc:sldMkLst>
          <pc:docMk/>
          <pc:sldMk cId="1540953125" sldId="402"/>
        </pc:sldMkLst>
      </pc:sldChg>
      <pc:sldChg chg="add ord">
        <pc:chgData name="Gabriel Morris" userId="b27f8b3fe71fb418" providerId="LiveId" clId="{40A520C4-8EA9-450E-9EB3-721E98C9CEBB}" dt="2020-02-09T05:22:02.070" v="5589"/>
        <pc:sldMkLst>
          <pc:docMk/>
          <pc:sldMk cId="339295985" sldId="40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0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1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42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1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84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4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4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41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2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887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2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5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7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0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1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45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5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Sat, February 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89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215E9FF2-59A5-4390-89F1-007B3E0AF4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-1892301" y="-2500"/>
            <a:ext cx="12749095" cy="6860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F2BB9A-A620-4495-B5D8-699CC6D05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889" y="1520354"/>
            <a:ext cx="8676222" cy="1554481"/>
          </a:xfrm>
        </p:spPr>
        <p:txBody>
          <a:bodyPr>
            <a:noAutofit/>
          </a:bodyPr>
          <a:lstStyle/>
          <a:p>
            <a:r>
              <a:rPr lang="en-US" sz="6400" dirty="0">
                <a:latin typeface="+mn-lt"/>
              </a:rPr>
              <a:t>The book of Titus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BAFBF-2C06-4082-A934-A806DC63F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12" y="3577776"/>
            <a:ext cx="8676222" cy="1905000"/>
          </a:xfrm>
        </p:spPr>
        <p:txBody>
          <a:bodyPr>
            <a:normAutofit/>
          </a:bodyPr>
          <a:lstStyle/>
          <a:p>
            <a:r>
              <a:rPr lang="en-US" sz="4800" dirty="0"/>
              <a:t>Worthy of the Gospel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F6035-35E9-4551-A2D3-F0AD542F4BFD}"/>
              </a:ext>
            </a:extLst>
          </p:cNvPr>
          <p:cNvCxnSpPr>
            <a:cxnSpLocks/>
          </p:cNvCxnSpPr>
          <p:nvPr/>
        </p:nvCxnSpPr>
        <p:spPr>
          <a:xfrm>
            <a:off x="949234" y="3294745"/>
            <a:ext cx="73500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827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787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FFFF00"/>
                </a:solidFill>
              </a:rPr>
              <a:t>Who wrote it? -Paul the Apostle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do we know about the author?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was the book written to?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031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787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wrote it? -Paul the Apostle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FFFF00"/>
                </a:solidFill>
              </a:rPr>
              <a:t>What do we know about the author?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was the book written to?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372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94" y="-247650"/>
            <a:ext cx="4782741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u="sn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What do we know about </a:t>
            </a:r>
            <a:r>
              <a:rPr lang="en-US" sz="3600" u="sng" dirty="0">
                <a:solidFill>
                  <a:schemeClr val="tx1"/>
                </a:solidFill>
              </a:rPr>
              <a:t>Paul</a:t>
            </a:r>
            <a:r>
              <a:rPr lang="en-US" sz="3600" u="sng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0535F-34CB-45E5-BB91-A6BA9FE80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06"/>
          <a:stretch/>
        </p:blipFill>
        <p:spPr>
          <a:xfrm>
            <a:off x="6534358" y="10"/>
            <a:ext cx="2609642" cy="649604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EF85C-3C6A-4E83-A06C-DD4E89371BF2}"/>
              </a:ext>
            </a:extLst>
          </p:cNvPr>
          <p:cNvSpPr txBox="1"/>
          <p:nvPr/>
        </p:nvSpPr>
        <p:spPr>
          <a:xfrm>
            <a:off x="123825" y="1428750"/>
            <a:ext cx="653415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Born around AD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An Israelite, Tribe of Benjamin, Pharisee (Phil 3:5)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Raised in Jerusalem, educated in Tarsus (Acts 26:4-5)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Mentored by Gamaliel (Acts 21:40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Fluent in Hebrew (Acts 21:40)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From Tarsus of Cecilia (Acts 9:11; 21:39)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Roman citizen (Acts 22:25-28)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Saul (Hebrew- </a:t>
            </a:r>
            <a:r>
              <a:rPr lang="en-US" sz="2200" b="1" dirty="0"/>
              <a:t>šā˒ûl</a:t>
            </a:r>
            <a:r>
              <a:rPr lang="en-US" sz="2200" dirty="0"/>
              <a:t>) / Paul (Grk – </a:t>
            </a:r>
            <a:r>
              <a:rPr lang="en-US" sz="2200" i="1" dirty="0"/>
              <a:t>Paulos</a:t>
            </a:r>
            <a:r>
              <a:rPr lang="en-US" sz="2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Persecutor of the Church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Converted by Christ Himself (Acts 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Instrument and sufferer of Christ (Acts 9:16)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Greatest missionary and theologian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Greatest contributor to the Bible (13 books)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0A09C-D590-4AF5-8056-6C3BEED3D070}"/>
              </a:ext>
            </a:extLst>
          </p:cNvPr>
          <p:cNvSpPr/>
          <p:nvPr/>
        </p:nvSpPr>
        <p:spPr>
          <a:xfrm>
            <a:off x="5968131" y="6550223"/>
            <a:ext cx="3175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Bartolomeo Montagna - Saint Paul</a:t>
            </a:r>
          </a:p>
        </p:txBody>
      </p:sp>
    </p:spTree>
    <p:extLst>
      <p:ext uri="{BB962C8B-B14F-4D97-AF65-F5344CB8AC3E}">
        <p14:creationId xmlns:p14="http://schemas.microsoft.com/office/powerpoint/2010/main" val="3255902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671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wrote it? -Paul the Apostle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do we know about the author? – Greatest missionary, theologian, and contributor of the NT. 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FFFF00"/>
                </a:solidFill>
              </a:rPr>
              <a:t>Who was the book written to?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2128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en book on glass table">
            <a:extLst>
              <a:ext uri="{FF2B5EF4-FFF2-40B4-BE49-F238E27FC236}">
                <a16:creationId xmlns:a16="http://schemas.microsoft.com/office/drawing/2014/main" id="{E333EE31-500D-4C66-818B-DD96ECA2A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7887" b="20492"/>
          <a:stretch/>
        </p:blipFill>
        <p:spPr bwMode="auto">
          <a:xfrm>
            <a:off x="-1" y="415498"/>
            <a:ext cx="9144001" cy="64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01DD2-8284-49E6-A1F4-2420F4D03267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Titus 1:4a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25DCB-FE22-49FE-B9AE-9ACB92CBCB7F}"/>
              </a:ext>
            </a:extLst>
          </p:cNvPr>
          <p:cNvSpPr txBox="1"/>
          <p:nvPr/>
        </p:nvSpPr>
        <p:spPr>
          <a:xfrm>
            <a:off x="1112413" y="2105561"/>
            <a:ext cx="8255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“</a:t>
            </a:r>
            <a:r>
              <a:rPr lang="en-US" sz="4000" dirty="0"/>
              <a:t>To Titus, my true child in a common faith…”</a:t>
            </a:r>
          </a:p>
        </p:txBody>
      </p:sp>
    </p:spTree>
    <p:extLst>
      <p:ext uri="{BB962C8B-B14F-4D97-AF65-F5344CB8AC3E}">
        <p14:creationId xmlns:p14="http://schemas.microsoft.com/office/powerpoint/2010/main" val="328204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DCF96-CAAA-43E6-9CB9-81F1E75D4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0" y="840501"/>
            <a:ext cx="2552700" cy="362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-139700"/>
            <a:ext cx="8327737" cy="1312480"/>
          </a:xfrm>
        </p:spPr>
        <p:txBody>
          <a:bodyPr>
            <a:noAutofit/>
          </a:bodyPr>
          <a:lstStyle/>
          <a:p>
            <a:r>
              <a:rPr lang="en-US" sz="3600" u="sng" dirty="0"/>
              <a:t>Who was the book written to?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-92545" y="840501"/>
            <a:ext cx="6683845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	Titus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A believer in Christ (1:4)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Brother to Paul (2 Cor 2:13)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Reliable (2 Cor 7:6)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Greek Gentile (Gal 2:3)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Test case in the Jerusalem Council of AD 49 (Gal2:1-4; Acts 11:27-30)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Courier for 2 Corinthians letter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Minister to Corinth believers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Loved God’s people (2 Cor 8:16-17)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Joy to Paul (2 Cor 7:13)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500" dirty="0"/>
              <a:t>Prominent church leader in Crete (Titus 1:5)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54558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421DD-D3B2-47BB-9B75-C46396C23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D9D76C-1AE8-4F80-B160-79499E7CF7BF}"/>
              </a:ext>
            </a:extLst>
          </p:cNvPr>
          <p:cNvSpPr txBox="1"/>
          <p:nvPr/>
        </p:nvSpPr>
        <p:spPr>
          <a:xfrm>
            <a:off x="175900" y="4723032"/>
            <a:ext cx="4986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The Roman Empire</a:t>
            </a:r>
          </a:p>
        </p:txBody>
      </p:sp>
    </p:spTree>
    <p:extLst>
      <p:ext uri="{BB962C8B-B14F-4D97-AF65-F5344CB8AC3E}">
        <p14:creationId xmlns:p14="http://schemas.microsoft.com/office/powerpoint/2010/main" val="440819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421DD-D3B2-47BB-9B75-C46396C23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D9D76C-1AE8-4F80-B160-79499E7CF7BF}"/>
              </a:ext>
            </a:extLst>
          </p:cNvPr>
          <p:cNvSpPr txBox="1"/>
          <p:nvPr/>
        </p:nvSpPr>
        <p:spPr>
          <a:xfrm>
            <a:off x="175900" y="4723032"/>
            <a:ext cx="4986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The Roman Empire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5395DF2B-76D6-4D93-ABCA-3D1C5F4E40E8}"/>
              </a:ext>
            </a:extLst>
          </p:cNvPr>
          <p:cNvSpPr/>
          <p:nvPr/>
        </p:nvSpPr>
        <p:spPr>
          <a:xfrm rot="2030604">
            <a:off x="5250071" y="4176450"/>
            <a:ext cx="1639346" cy="321487"/>
          </a:xfrm>
          <a:prstGeom prst="leftArrow">
            <a:avLst>
              <a:gd name="adj1" fmla="val 50000"/>
              <a:gd name="adj2" fmla="val 11662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2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BE25BF-0E6C-437B-8A7F-D92D0E716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1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AE48CBA-8064-466C-8E0E-E37C69A3A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8" r="21626" b="1"/>
          <a:stretch/>
        </p:blipFill>
        <p:spPr>
          <a:xfrm>
            <a:off x="20" y="10"/>
            <a:ext cx="9143980" cy="57911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0841CD0-7F51-4948-B4C7-7099E026B772}"/>
              </a:ext>
            </a:extLst>
          </p:cNvPr>
          <p:cNvSpPr txBox="1">
            <a:spLocks/>
          </p:cNvSpPr>
          <p:nvPr/>
        </p:nvSpPr>
        <p:spPr>
          <a:xfrm>
            <a:off x="3305463" y="5969000"/>
            <a:ext cx="3323937" cy="1312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u="sng" dirty="0"/>
              <a:t>Acts 27:7-8</a:t>
            </a:r>
          </a:p>
        </p:txBody>
      </p:sp>
    </p:spTree>
    <p:extLst>
      <p:ext uri="{BB962C8B-B14F-4D97-AF65-F5344CB8AC3E}">
        <p14:creationId xmlns:p14="http://schemas.microsoft.com/office/powerpoint/2010/main" val="367107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35CA-34C5-4F7D-9801-0F534CF126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0621A-D2E0-4694-AEE8-EC25D31C8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Book of Titus</a:t>
            </a:r>
          </a:p>
        </p:txBody>
      </p:sp>
    </p:spTree>
    <p:extLst>
      <p:ext uri="{BB962C8B-B14F-4D97-AF65-F5344CB8AC3E}">
        <p14:creationId xmlns:p14="http://schemas.microsoft.com/office/powerpoint/2010/main" val="3896861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en book on glass table">
            <a:extLst>
              <a:ext uri="{FF2B5EF4-FFF2-40B4-BE49-F238E27FC236}">
                <a16:creationId xmlns:a16="http://schemas.microsoft.com/office/drawing/2014/main" id="{E333EE31-500D-4C66-818B-DD96ECA2A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7887" b="20492"/>
          <a:stretch/>
        </p:blipFill>
        <p:spPr bwMode="auto">
          <a:xfrm>
            <a:off x="-1" y="415498"/>
            <a:ext cx="9144001" cy="64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01DD2-8284-49E6-A1F4-2420F4D03267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Titus 1:5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25DCB-FE22-49FE-B9AE-9ACB92CBCB7F}"/>
              </a:ext>
            </a:extLst>
          </p:cNvPr>
          <p:cNvSpPr txBox="1"/>
          <p:nvPr/>
        </p:nvSpPr>
        <p:spPr>
          <a:xfrm>
            <a:off x="540913" y="1223493"/>
            <a:ext cx="82553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“</a:t>
            </a:r>
            <a:r>
              <a:rPr lang="en-US" sz="4000" dirty="0"/>
              <a:t>For this reason I left you in Crete, that you would set in order what remains and appoint elders in every city as I directed you…”</a:t>
            </a:r>
          </a:p>
        </p:txBody>
      </p:sp>
    </p:spTree>
    <p:extLst>
      <p:ext uri="{BB962C8B-B14F-4D97-AF65-F5344CB8AC3E}">
        <p14:creationId xmlns:p14="http://schemas.microsoft.com/office/powerpoint/2010/main" val="1514786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DCF96-CAAA-43E6-9CB9-81F1E75D4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0" y="840501"/>
            <a:ext cx="2552700" cy="362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-139700"/>
            <a:ext cx="8327737" cy="1312480"/>
          </a:xfrm>
        </p:spPr>
        <p:txBody>
          <a:bodyPr>
            <a:noAutofit/>
          </a:bodyPr>
          <a:lstStyle/>
          <a:p>
            <a:r>
              <a:rPr lang="en-US" sz="3600" u="sng" dirty="0"/>
              <a:t>Who was the book written to?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-92545" y="840501"/>
            <a:ext cx="6683845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	Titus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A believer in Christ (1:4)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Brother to Paul (2 Cor 2:13)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Reliable (2 Cor 7:6)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Greek Gentile (Gal 2:3)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Test case in the Jerusalem Council of AD 49 (Gal2:1-4; Acts 11:27-30)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Courier for 2 Corinthians letter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Minister to Corinth believers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Loved God’s people (2 Cor 8:16-17)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Joy to Paul (2 Cor 7:13)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Prominent church leader in Crete (Titus 1:5)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/>
              <a:t>Left for ministry to Dalmatia (2 Tim 4:10)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06202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671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wrote it? -Paul the Apostle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do we know about the author? – Greatest missionary, theologian, and contributor of the NT. 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FFFF00"/>
                </a:solidFill>
              </a:rPr>
              <a:t>Who was the book written to? - Titus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3952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6713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4"/>
            </a:pPr>
            <a:r>
              <a:rPr lang="en-US" sz="3200" dirty="0">
                <a:solidFill>
                  <a:srgbClr val="FFFF00"/>
                </a:solidFill>
              </a:rPr>
              <a:t>When was the book written?</a:t>
            </a:r>
          </a:p>
          <a:p>
            <a:pPr marL="514350" indent="-514350">
              <a:buAutoNum type="arabicPeriod" startAt="4"/>
            </a:pPr>
            <a:endParaRPr lang="en-US" sz="3200" dirty="0"/>
          </a:p>
          <a:p>
            <a:pPr marL="514350" indent="-514350">
              <a:buAutoNum type="arabicPeriod" startAt="4"/>
            </a:pPr>
            <a:endParaRPr lang="en-US" sz="3200" dirty="0"/>
          </a:p>
          <a:p>
            <a:pPr marL="514350" indent="-514350">
              <a:buAutoNum type="arabicPeriod" startAt="4"/>
            </a:pPr>
            <a:r>
              <a:rPr lang="en-US" sz="3200" dirty="0"/>
              <a:t>Where was the book written? </a:t>
            </a:r>
          </a:p>
          <a:p>
            <a:pPr marL="514350" indent="-514350">
              <a:buAutoNum type="arabicPeriod" startAt="4"/>
            </a:pPr>
            <a:endParaRPr lang="en-US" sz="3200" dirty="0"/>
          </a:p>
          <a:p>
            <a:pPr marL="514350" indent="-514350">
              <a:buAutoNum type="arabicPeriod" startAt="4"/>
            </a:pPr>
            <a:endParaRPr lang="en-US" sz="3200" dirty="0"/>
          </a:p>
          <a:p>
            <a:pPr marL="514350" indent="-514350">
              <a:buAutoNum type="arabicPeriod" startAt="4"/>
            </a:pPr>
            <a:r>
              <a:rPr lang="en-US" sz="3200" dirty="0"/>
              <a:t>What is the purpose of the book?</a:t>
            </a:r>
          </a:p>
          <a:p>
            <a:pPr marL="514350" indent="-514350">
              <a:buAutoNum type="arabicPeriod" startAt="4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5540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9B6496-6329-45CD-B5F4-3D237AA06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603628"/>
              </p:ext>
            </p:extLst>
          </p:nvPr>
        </p:nvGraphicFramePr>
        <p:xfrm>
          <a:off x="0" y="0"/>
          <a:ext cx="9156347" cy="6229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8099">
                  <a:extLst>
                    <a:ext uri="{9D8B030D-6E8A-4147-A177-3AD203B41FA5}">
                      <a16:colId xmlns:a16="http://schemas.microsoft.com/office/drawing/2014/main" val="3469653866"/>
                    </a:ext>
                  </a:extLst>
                </a:gridCol>
                <a:gridCol w="2246416">
                  <a:extLst>
                    <a:ext uri="{9D8B030D-6E8A-4147-A177-3AD203B41FA5}">
                      <a16:colId xmlns:a16="http://schemas.microsoft.com/office/drawing/2014/main" val="3187678064"/>
                    </a:ext>
                  </a:extLst>
                </a:gridCol>
                <a:gridCol w="3071832">
                  <a:extLst>
                    <a:ext uri="{9D8B030D-6E8A-4147-A177-3AD203B41FA5}">
                      <a16:colId xmlns:a16="http://schemas.microsoft.com/office/drawing/2014/main" val="617865369"/>
                    </a:ext>
                  </a:extLst>
                </a:gridCol>
              </a:tblGrid>
              <a:tr h="1023166">
                <a:tc gridSpan="3"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Paul’s Journeys</a:t>
                      </a:r>
                    </a:p>
                  </a:txBody>
                  <a:tcPr marL="122085" marR="122085" marT="61042" marB="6104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733996"/>
                  </a:ext>
                </a:extLst>
              </a:tr>
              <a:tr h="7313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Journey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Date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Scripture Location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1708938433"/>
                  </a:ext>
                </a:extLst>
              </a:tr>
              <a:tr h="6905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1</a:t>
                      </a:r>
                      <a:r>
                        <a:rPr lang="en-US" sz="2400" b="1" baseline="30000" dirty="0"/>
                        <a:t>st</a:t>
                      </a:r>
                      <a:r>
                        <a:rPr lang="en-US" sz="2400" b="1" dirty="0"/>
                        <a:t> Missionary Journey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47-49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13.1-14.28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2500196796"/>
                  </a:ext>
                </a:extLst>
              </a:tr>
              <a:tr h="6601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Jerusalem Council 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49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15.1-35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2938206576"/>
                  </a:ext>
                </a:extLst>
              </a:tr>
              <a:tr h="680439">
                <a:tc>
                  <a:txBody>
                    <a:bodyPr/>
                    <a:lstStyle/>
                    <a:p>
                      <a:r>
                        <a:rPr lang="en-US" sz="2400" b="1" dirty="0"/>
                        <a:t>2</a:t>
                      </a:r>
                      <a:r>
                        <a:rPr lang="en-US" sz="2400" b="1" baseline="30000" dirty="0"/>
                        <a:t>nd</a:t>
                      </a:r>
                      <a:r>
                        <a:rPr lang="en-US" sz="2400" b="1" dirty="0"/>
                        <a:t> Missionary Journey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49-52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15.36-18.22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376117321"/>
                  </a:ext>
                </a:extLst>
              </a:tr>
              <a:tr h="639815">
                <a:tc>
                  <a:txBody>
                    <a:bodyPr/>
                    <a:lstStyle/>
                    <a:p>
                      <a:r>
                        <a:rPr lang="en-US" sz="2400" b="1" dirty="0"/>
                        <a:t>3</a:t>
                      </a:r>
                      <a:r>
                        <a:rPr lang="en-US" sz="2400" b="1" baseline="30000" dirty="0"/>
                        <a:t>rd</a:t>
                      </a:r>
                      <a:r>
                        <a:rPr lang="en-US" sz="2400" b="1" dirty="0"/>
                        <a:t> Missionary Journey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52-56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18.23-20.38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3123353905"/>
                  </a:ext>
                </a:extLst>
              </a:tr>
              <a:tr h="741374">
                <a:tc>
                  <a:txBody>
                    <a:bodyPr/>
                    <a:lstStyle/>
                    <a:p>
                      <a:r>
                        <a:rPr lang="en-US" sz="2400" b="1" dirty="0"/>
                        <a:t>Arrest and Imprisonment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56-60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21.27-26.32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1602758852"/>
                  </a:ext>
                </a:extLst>
              </a:tr>
              <a:tr h="1062459">
                <a:tc>
                  <a:txBody>
                    <a:bodyPr/>
                    <a:lstStyle/>
                    <a:p>
                      <a:r>
                        <a:rPr lang="en-US" sz="2400" b="1" dirty="0"/>
                        <a:t>Voyage to Rome to death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60-68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27.1-28.29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187469964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69D041B-3B1E-4E49-82C6-5D5117A0770D}"/>
              </a:ext>
            </a:extLst>
          </p:cNvPr>
          <p:cNvSpPr/>
          <p:nvPr/>
        </p:nvSpPr>
        <p:spPr>
          <a:xfrm>
            <a:off x="0" y="62293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Adapted from House, H Wayne. </a:t>
            </a:r>
            <a:r>
              <a:rPr lang="en-US" i="1" dirty="0"/>
              <a:t>Chronological and Background Charts of the New Testament</a:t>
            </a:r>
            <a:r>
              <a:rPr lang="en-US" dirty="0"/>
              <a:t>. Grand Rapids, MI: Zondervan, 1981, 124.</a:t>
            </a:r>
          </a:p>
        </p:txBody>
      </p:sp>
    </p:spTree>
    <p:extLst>
      <p:ext uri="{BB962C8B-B14F-4D97-AF65-F5344CB8AC3E}">
        <p14:creationId xmlns:p14="http://schemas.microsoft.com/office/powerpoint/2010/main" val="2309931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67139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4"/>
            </a:pPr>
            <a:r>
              <a:rPr lang="en-US" sz="3200" dirty="0">
                <a:solidFill>
                  <a:srgbClr val="FFFF00"/>
                </a:solidFill>
              </a:rPr>
              <a:t>When was the book written?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AD 63-66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AutoNum type="arabicPeriod" startAt="5"/>
            </a:pPr>
            <a:r>
              <a:rPr lang="en-US" sz="3200" dirty="0"/>
              <a:t>Where was the book written?</a:t>
            </a:r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r>
              <a:rPr lang="en-US" sz="3200" dirty="0"/>
              <a:t>What is the purpose of the book?</a:t>
            </a:r>
          </a:p>
          <a:p>
            <a:pPr marL="514350" indent="-514350">
              <a:buAutoNum type="arabicPeriod" startAt="4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8677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67139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4"/>
            </a:pPr>
            <a:r>
              <a:rPr lang="en-US" sz="3200" dirty="0"/>
              <a:t>When was the book written? </a:t>
            </a:r>
          </a:p>
          <a:p>
            <a:r>
              <a:rPr lang="en-US" sz="3200" dirty="0"/>
              <a:t>AD 63-66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AutoNum type="arabicPeriod" startAt="5"/>
            </a:pPr>
            <a:r>
              <a:rPr lang="en-US" sz="3200" dirty="0">
                <a:solidFill>
                  <a:srgbClr val="FFFF00"/>
                </a:solidFill>
              </a:rPr>
              <a:t>Where was the book written?</a:t>
            </a:r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r>
              <a:rPr lang="en-US" sz="3200" dirty="0"/>
              <a:t>What is the purpose of the book?</a:t>
            </a:r>
          </a:p>
          <a:p>
            <a:pPr marL="514350" indent="-514350">
              <a:buAutoNum type="arabicPeriod" startAt="4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2413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67139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4"/>
            </a:pPr>
            <a:r>
              <a:rPr lang="en-US" sz="3200" dirty="0"/>
              <a:t>When was the book written? </a:t>
            </a:r>
          </a:p>
          <a:p>
            <a:r>
              <a:rPr lang="en-US" sz="3200" dirty="0"/>
              <a:t>AD 63-66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AutoNum type="arabicPeriod" startAt="5"/>
            </a:pPr>
            <a:r>
              <a:rPr lang="en-US" sz="3200" dirty="0">
                <a:solidFill>
                  <a:srgbClr val="FFFF00"/>
                </a:solidFill>
              </a:rPr>
              <a:t>Where was the book written? Macedonia</a:t>
            </a:r>
            <a:endParaRPr lang="en-US" sz="3200" dirty="0"/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r>
              <a:rPr lang="en-US" sz="3200" dirty="0"/>
              <a:t>What is the purpose of the book?</a:t>
            </a:r>
          </a:p>
          <a:p>
            <a:pPr marL="514350" indent="-514350">
              <a:buAutoNum type="arabicPeriod" startAt="4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7532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9B6496-6329-45CD-B5F4-3D237AA06BFC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56347" cy="6229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8099">
                  <a:extLst>
                    <a:ext uri="{9D8B030D-6E8A-4147-A177-3AD203B41FA5}">
                      <a16:colId xmlns:a16="http://schemas.microsoft.com/office/drawing/2014/main" val="3469653866"/>
                    </a:ext>
                  </a:extLst>
                </a:gridCol>
                <a:gridCol w="2246416">
                  <a:extLst>
                    <a:ext uri="{9D8B030D-6E8A-4147-A177-3AD203B41FA5}">
                      <a16:colId xmlns:a16="http://schemas.microsoft.com/office/drawing/2014/main" val="3187678064"/>
                    </a:ext>
                  </a:extLst>
                </a:gridCol>
                <a:gridCol w="3071832">
                  <a:extLst>
                    <a:ext uri="{9D8B030D-6E8A-4147-A177-3AD203B41FA5}">
                      <a16:colId xmlns:a16="http://schemas.microsoft.com/office/drawing/2014/main" val="617865369"/>
                    </a:ext>
                  </a:extLst>
                </a:gridCol>
              </a:tblGrid>
              <a:tr h="1023166">
                <a:tc gridSpan="3"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Paul’s Journeys</a:t>
                      </a:r>
                    </a:p>
                  </a:txBody>
                  <a:tcPr marL="122085" marR="122085" marT="61042" marB="6104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733996"/>
                  </a:ext>
                </a:extLst>
              </a:tr>
              <a:tr h="7313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Journey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Date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Scripture Location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1708938433"/>
                  </a:ext>
                </a:extLst>
              </a:tr>
              <a:tr h="6905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1</a:t>
                      </a:r>
                      <a:r>
                        <a:rPr lang="en-US" sz="2400" b="1" baseline="30000" dirty="0"/>
                        <a:t>st</a:t>
                      </a:r>
                      <a:r>
                        <a:rPr lang="en-US" sz="2400" b="1" dirty="0"/>
                        <a:t> Missionary Journey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47-49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13.1-14.28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2500196796"/>
                  </a:ext>
                </a:extLst>
              </a:tr>
              <a:tr h="6601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Jerusalem Council 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49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15.1-35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2938206576"/>
                  </a:ext>
                </a:extLst>
              </a:tr>
              <a:tr h="680439">
                <a:tc>
                  <a:txBody>
                    <a:bodyPr/>
                    <a:lstStyle/>
                    <a:p>
                      <a:r>
                        <a:rPr lang="en-US" sz="2400" b="1" dirty="0"/>
                        <a:t>2</a:t>
                      </a:r>
                      <a:r>
                        <a:rPr lang="en-US" sz="2400" b="1" baseline="30000" dirty="0"/>
                        <a:t>nd</a:t>
                      </a:r>
                      <a:r>
                        <a:rPr lang="en-US" sz="2400" b="1" dirty="0"/>
                        <a:t> Missionary Journey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49-52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15.36-18.22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376117321"/>
                  </a:ext>
                </a:extLst>
              </a:tr>
              <a:tr h="639815">
                <a:tc>
                  <a:txBody>
                    <a:bodyPr/>
                    <a:lstStyle/>
                    <a:p>
                      <a:r>
                        <a:rPr lang="en-US" sz="2400" b="1" dirty="0"/>
                        <a:t>3</a:t>
                      </a:r>
                      <a:r>
                        <a:rPr lang="en-US" sz="2400" b="1" baseline="30000" dirty="0"/>
                        <a:t>rd</a:t>
                      </a:r>
                      <a:r>
                        <a:rPr lang="en-US" sz="2400" b="1" dirty="0"/>
                        <a:t> Missionary Journey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52-56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18.23-20.38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3123353905"/>
                  </a:ext>
                </a:extLst>
              </a:tr>
              <a:tr h="741374">
                <a:tc>
                  <a:txBody>
                    <a:bodyPr/>
                    <a:lstStyle/>
                    <a:p>
                      <a:r>
                        <a:rPr lang="en-US" sz="2400" b="1" dirty="0"/>
                        <a:t>Arrest and Imprisonment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56-60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21.27-26.32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1602758852"/>
                  </a:ext>
                </a:extLst>
              </a:tr>
              <a:tr h="1062459">
                <a:tc>
                  <a:txBody>
                    <a:bodyPr/>
                    <a:lstStyle/>
                    <a:p>
                      <a:r>
                        <a:rPr lang="en-US" sz="2400" b="1" dirty="0"/>
                        <a:t>Voyage to Rome to death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 60-68</a:t>
                      </a:r>
                    </a:p>
                  </a:txBody>
                  <a:tcPr marL="91563" marR="91563" marT="45782" marB="457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Acts 27.1-28.29</a:t>
                      </a:r>
                    </a:p>
                  </a:txBody>
                  <a:tcPr marL="91563" marR="91563" marT="45782" marB="45782"/>
                </a:tc>
                <a:extLst>
                  <a:ext uri="{0D108BD9-81ED-4DB2-BD59-A6C34878D82A}">
                    <a16:rowId xmlns:a16="http://schemas.microsoft.com/office/drawing/2014/main" val="187469964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69D041B-3B1E-4E49-82C6-5D5117A0770D}"/>
              </a:ext>
            </a:extLst>
          </p:cNvPr>
          <p:cNvSpPr/>
          <p:nvPr/>
        </p:nvSpPr>
        <p:spPr>
          <a:xfrm>
            <a:off x="0" y="62293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Adapted from House, H Wayne. </a:t>
            </a:r>
            <a:r>
              <a:rPr lang="en-US" i="1" dirty="0"/>
              <a:t>Chronological and Background Charts of the New Testament</a:t>
            </a:r>
            <a:r>
              <a:rPr lang="en-US" dirty="0"/>
              <a:t>. Grand Rapids, MI: Zondervan, 1981, 124.</a:t>
            </a:r>
          </a:p>
        </p:txBody>
      </p:sp>
    </p:spTree>
    <p:extLst>
      <p:ext uri="{BB962C8B-B14F-4D97-AF65-F5344CB8AC3E}">
        <p14:creationId xmlns:p14="http://schemas.microsoft.com/office/powerpoint/2010/main" val="3895229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BE25BF-0E6C-437B-8A7F-D92D0E716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11048" r="1542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DFD336B-A680-4C6E-BFE3-C8261386E29D}"/>
              </a:ext>
            </a:extLst>
          </p:cNvPr>
          <p:cNvSpPr/>
          <p:nvPr/>
        </p:nvSpPr>
        <p:spPr>
          <a:xfrm>
            <a:off x="2952205" y="535577"/>
            <a:ext cx="2259875" cy="14891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86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7873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wrote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do we know about the author?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was the book written to?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When was the book written?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Where was the book written from?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What’s the purpose of the book?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What’s in the book? (Outline)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makes this book unique?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0724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671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wrote it? -Paul the Apostle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do we know about the author? – Greatest missionary, theologian, and contributor of the NT.  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was the book written to? - Titus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4097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67139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4"/>
            </a:pPr>
            <a:r>
              <a:rPr lang="en-US" sz="3200" dirty="0"/>
              <a:t>When was the book written? </a:t>
            </a:r>
          </a:p>
          <a:p>
            <a:r>
              <a:rPr lang="en-US" sz="3200" dirty="0"/>
              <a:t>AD 63-66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AutoNum type="arabicPeriod" startAt="5"/>
            </a:pPr>
            <a:r>
              <a:rPr lang="en-US" sz="3200" dirty="0"/>
              <a:t>Where was the book written? Macedonia</a:t>
            </a:r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endParaRPr lang="en-US" sz="3200" dirty="0"/>
          </a:p>
          <a:p>
            <a:pPr marL="514350" indent="-514350">
              <a:buAutoNum type="arabicPeriod" startAt="5"/>
            </a:pPr>
            <a:r>
              <a:rPr lang="en-US" sz="3200" dirty="0">
                <a:solidFill>
                  <a:srgbClr val="FFFF00"/>
                </a:solidFill>
              </a:rPr>
              <a:t>What is the purpose of the book?</a:t>
            </a:r>
          </a:p>
          <a:p>
            <a:pPr marL="514350" indent="-514350">
              <a:buAutoNum type="arabicPeriod" startAt="4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8541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215E9FF2-59A5-4390-89F1-007B3E0AF4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-1892301" y="-2500"/>
            <a:ext cx="12749095" cy="6860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F2BB9A-A620-4495-B5D8-699CC6D05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889" y="1520354"/>
            <a:ext cx="8676222" cy="1554481"/>
          </a:xfrm>
        </p:spPr>
        <p:txBody>
          <a:bodyPr>
            <a:noAutofit/>
          </a:bodyPr>
          <a:lstStyle/>
          <a:p>
            <a:r>
              <a:rPr lang="en-US" sz="6400" dirty="0">
                <a:latin typeface="+mn-lt"/>
              </a:rPr>
              <a:t>The book of Titus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2BAFBF-2C06-4082-A934-A806DC63F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12" y="3577776"/>
            <a:ext cx="8676222" cy="1905000"/>
          </a:xfrm>
        </p:spPr>
        <p:txBody>
          <a:bodyPr>
            <a:normAutofit/>
          </a:bodyPr>
          <a:lstStyle/>
          <a:p>
            <a:r>
              <a:rPr lang="en-US" sz="4800" dirty="0"/>
              <a:t>Worthy of the Gospel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F6035-35E9-4551-A2D3-F0AD542F4BFD}"/>
              </a:ext>
            </a:extLst>
          </p:cNvPr>
          <p:cNvCxnSpPr>
            <a:cxnSpLocks/>
          </p:cNvCxnSpPr>
          <p:nvPr/>
        </p:nvCxnSpPr>
        <p:spPr>
          <a:xfrm>
            <a:off x="949234" y="3294745"/>
            <a:ext cx="73500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95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6597-23C1-43AD-BFA4-15B2B2FE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0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u="sng" dirty="0"/>
              <a:t>8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DB7BB-9553-449A-90CC-DA7F49CB8CFA}"/>
              </a:ext>
            </a:extLst>
          </p:cNvPr>
          <p:cNvSpPr txBox="1"/>
          <p:nvPr/>
        </p:nvSpPr>
        <p:spPr>
          <a:xfrm>
            <a:off x="472605" y="1443841"/>
            <a:ext cx="87873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FFFF00"/>
                </a:solidFill>
              </a:rPr>
              <a:t>Who wrote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do we know about the author?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Who was the book written to?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When was the book written?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Where was the book written from?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What’s the purpose of the book?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What’s in the book? (Outline)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makes this book unique?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558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82195-036E-416E-83EA-2B8353845A3D}"/>
              </a:ext>
            </a:extLst>
          </p:cNvPr>
          <p:cNvSpPr/>
          <p:nvPr/>
        </p:nvSpPr>
        <p:spPr>
          <a:xfrm>
            <a:off x="485775" y="1633790"/>
            <a:ext cx="6448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“The style of the polemic against heresy is unlike that of the earlier (authentic) Pauline writings.”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0F7DF-7829-489D-ADF9-B7E45990F574}"/>
              </a:ext>
            </a:extLst>
          </p:cNvPr>
          <p:cNvSpPr/>
          <p:nvPr/>
        </p:nvSpPr>
        <p:spPr>
          <a:xfrm>
            <a:off x="2799247" y="3839216"/>
            <a:ext cx="6291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“The situations reflected in the Pastorals do not seem to fit the life of Paul as told by Acts and Paul’s undisputed writings.”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29A34A-BDD8-4308-896C-406AC7F02233}"/>
              </a:ext>
            </a:extLst>
          </p:cNvPr>
          <p:cNvSpPr/>
          <p:nvPr/>
        </p:nvSpPr>
        <p:spPr>
          <a:xfrm>
            <a:off x="329273" y="348734"/>
            <a:ext cx="6168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u="sng" dirty="0"/>
              <a:t>Dibelius and Conzelmann: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11347-B542-477B-81CC-6B9AD9D98447}"/>
              </a:ext>
            </a:extLst>
          </p:cNvPr>
          <p:cNvSpPr/>
          <p:nvPr/>
        </p:nvSpPr>
        <p:spPr>
          <a:xfrm>
            <a:off x="0" y="608638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Dibelius and Conzelmann, </a:t>
            </a:r>
            <a:r>
              <a:rPr lang="en-US" sz="1600" i="1" dirty="0"/>
              <a:t>Hermenia: The Pastoral Epistles: A Commentary on the Pastoral Epistles</a:t>
            </a:r>
            <a:r>
              <a:rPr lang="en-US" sz="1600" dirty="0"/>
              <a:t>, Philadelphia, PA, Fortress Press, 1972.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753E5-3DD2-4A32-B92A-CED65D280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873" y="186840"/>
            <a:ext cx="2459389" cy="32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9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82195-036E-416E-83EA-2B8353845A3D}"/>
              </a:ext>
            </a:extLst>
          </p:cNvPr>
          <p:cNvSpPr/>
          <p:nvPr/>
        </p:nvSpPr>
        <p:spPr>
          <a:xfrm>
            <a:off x="485776" y="1633790"/>
            <a:ext cx="60121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“I propose to begin with the starting point of the PE themselves. They claim to be written by Paul and addressed to two associates in order to answer specific questions…”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29A34A-BDD8-4308-896C-406AC7F02233}"/>
              </a:ext>
            </a:extLst>
          </p:cNvPr>
          <p:cNvSpPr/>
          <p:nvPr/>
        </p:nvSpPr>
        <p:spPr>
          <a:xfrm>
            <a:off x="329273" y="348734"/>
            <a:ext cx="2329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u="sng" dirty="0"/>
              <a:t>Mounce: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11347-B542-477B-81CC-6B9AD9D98447}"/>
              </a:ext>
            </a:extLst>
          </p:cNvPr>
          <p:cNvSpPr/>
          <p:nvPr/>
        </p:nvSpPr>
        <p:spPr>
          <a:xfrm>
            <a:off x="0" y="608638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Mounce, William D. </a:t>
            </a:r>
            <a:r>
              <a:rPr lang="en-US" sz="1600" i="1" dirty="0"/>
              <a:t>Pastoral Epistles. Vol. 46. Word Biblical Commentary. </a:t>
            </a:r>
            <a:r>
              <a:rPr lang="en-US" sz="1600" dirty="0"/>
              <a:t>Dallas: Word, Incorporated, 2000, 47.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ACEEF-BEE1-44FB-A729-F530C022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45" y="95250"/>
            <a:ext cx="24756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en book on glass table">
            <a:extLst>
              <a:ext uri="{FF2B5EF4-FFF2-40B4-BE49-F238E27FC236}">
                <a16:creationId xmlns:a16="http://schemas.microsoft.com/office/drawing/2014/main" id="{E333EE31-500D-4C66-818B-DD96ECA2A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7887" b="20492"/>
          <a:stretch/>
        </p:blipFill>
        <p:spPr bwMode="auto">
          <a:xfrm>
            <a:off x="-1" y="415498"/>
            <a:ext cx="9144001" cy="64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01DD2-8284-49E6-A1F4-2420F4D03267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Titus 1:1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25DCB-FE22-49FE-B9AE-9ACB92CBCB7F}"/>
              </a:ext>
            </a:extLst>
          </p:cNvPr>
          <p:cNvSpPr txBox="1"/>
          <p:nvPr/>
        </p:nvSpPr>
        <p:spPr>
          <a:xfrm>
            <a:off x="540913" y="1223493"/>
            <a:ext cx="82553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“</a:t>
            </a:r>
            <a:r>
              <a:rPr lang="en-US" sz="4000" b="1" dirty="0">
                <a:solidFill>
                  <a:srgbClr val="FFFF00"/>
                </a:solidFill>
              </a:rPr>
              <a:t>Paul,</a:t>
            </a:r>
            <a:r>
              <a:rPr lang="en-US" sz="4000" dirty="0"/>
              <a:t> a bond-servant of God and an apostle of Jesus Christ, for the faith of those chosen of God and the knowledge of the truth which is according to godliness…”</a:t>
            </a:r>
          </a:p>
        </p:txBody>
      </p:sp>
    </p:spTree>
    <p:extLst>
      <p:ext uri="{BB962C8B-B14F-4D97-AF65-F5344CB8AC3E}">
        <p14:creationId xmlns:p14="http://schemas.microsoft.com/office/powerpoint/2010/main" val="399722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82195-036E-416E-83EA-2B8353845A3D}"/>
              </a:ext>
            </a:extLst>
          </p:cNvPr>
          <p:cNvSpPr/>
          <p:nvPr/>
        </p:nvSpPr>
        <p:spPr>
          <a:xfrm>
            <a:off x="3467101" y="2910140"/>
            <a:ext cx="5695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“Pastoral Epistles”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29A34A-BDD8-4308-896C-406AC7F02233}"/>
              </a:ext>
            </a:extLst>
          </p:cNvPr>
          <p:cNvSpPr/>
          <p:nvPr/>
        </p:nvSpPr>
        <p:spPr>
          <a:xfrm>
            <a:off x="329273" y="348734"/>
            <a:ext cx="6394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Paul Anton - 1726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D199C-7042-4ED8-A32B-A228C7D0F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4" y="1415054"/>
            <a:ext cx="2680811" cy="46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1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20109-A58A-49D5-A2DF-63012D7FA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2"/>
          <a:stretch/>
        </p:blipFill>
        <p:spPr>
          <a:xfrm>
            <a:off x="20" y="10"/>
            <a:ext cx="457679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60C1B-1FD2-4EC8-BDE0-70025356C1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6" r="24808" b="2"/>
          <a:stretch/>
        </p:blipFill>
        <p:spPr>
          <a:xfrm>
            <a:off x="4567167" y="0"/>
            <a:ext cx="4576813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29A34A-BDD8-4308-896C-406AC7F02233}"/>
              </a:ext>
            </a:extLst>
          </p:cNvPr>
          <p:cNvSpPr/>
          <p:nvPr/>
        </p:nvSpPr>
        <p:spPr>
          <a:xfrm>
            <a:off x="4664998" y="5791199"/>
            <a:ext cx="4390796" cy="10668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400" cap="all" dirty="0">
                <a:ln w="3175" cmpd="sng">
                  <a:noFill/>
                </a:ln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+mj-lt"/>
                <a:ea typeface="+mj-ea"/>
                <a:cs typeface="+mj-cs"/>
              </a:rPr>
              <a:t>The Muratorian Fragment, Ad 180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887AB-782D-478D-9063-337AE11A8EFC}"/>
              </a:ext>
            </a:extLst>
          </p:cNvPr>
          <p:cNvSpPr/>
          <p:nvPr/>
        </p:nvSpPr>
        <p:spPr>
          <a:xfrm>
            <a:off x="-269567" y="5022849"/>
            <a:ext cx="4651585" cy="1536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+mj-lt"/>
                <a:ea typeface="+mj-ea"/>
                <a:cs typeface="+mj-cs"/>
              </a:rPr>
              <a:t>Ludovico Muratori</a:t>
            </a:r>
          </a:p>
        </p:txBody>
      </p:sp>
    </p:spTree>
    <p:extLst>
      <p:ext uri="{BB962C8B-B14F-4D97-AF65-F5344CB8AC3E}">
        <p14:creationId xmlns:p14="http://schemas.microsoft.com/office/powerpoint/2010/main" val="3141524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1117</Words>
  <Application>Microsoft Office PowerPoint</Application>
  <PresentationFormat>On-screen Show (4:3)</PresentationFormat>
  <Paragraphs>231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Century Gothic</vt:lpstr>
      <vt:lpstr>Mesh</vt:lpstr>
      <vt:lpstr>The book of Titus</vt:lpstr>
      <vt:lpstr>Introduction</vt:lpstr>
      <vt:lpstr>8 Questions?</vt:lpstr>
      <vt:lpstr>8 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 Questions?</vt:lpstr>
      <vt:lpstr>8 Questions?</vt:lpstr>
      <vt:lpstr>What do we know about Paul?</vt:lpstr>
      <vt:lpstr>8 Questions?</vt:lpstr>
      <vt:lpstr>PowerPoint Presentation</vt:lpstr>
      <vt:lpstr>Who was the book written 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was the book written to?</vt:lpstr>
      <vt:lpstr>8 Questions?</vt:lpstr>
      <vt:lpstr>8 Questions?</vt:lpstr>
      <vt:lpstr>PowerPoint Presentation</vt:lpstr>
      <vt:lpstr>8 Questions?</vt:lpstr>
      <vt:lpstr>8 Questions?</vt:lpstr>
      <vt:lpstr>8 Questions?</vt:lpstr>
      <vt:lpstr>PowerPoint Presentation</vt:lpstr>
      <vt:lpstr>PowerPoint Presentation</vt:lpstr>
      <vt:lpstr>8 Questions?</vt:lpstr>
      <vt:lpstr>8 Questions?</vt:lpstr>
      <vt:lpstr>The book of Titus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book of Titus</dc:title>
  <dc:creator>Gabriel Morris</dc:creator>
  <cp:lastModifiedBy>Gabriel Morris</cp:lastModifiedBy>
  <cp:revision>1</cp:revision>
  <dcterms:created xsi:type="dcterms:W3CDTF">2020-02-09T03:11:30Z</dcterms:created>
  <dcterms:modified xsi:type="dcterms:W3CDTF">2020-02-09T06:00:32Z</dcterms:modified>
</cp:coreProperties>
</file>