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067" r:id="rId2"/>
    <p:sldId id="322" r:id="rId3"/>
    <p:sldId id="5185" r:id="rId4"/>
    <p:sldId id="3738" r:id="rId5"/>
    <p:sldId id="682" r:id="rId6"/>
    <p:sldId id="4990" r:id="rId7"/>
    <p:sldId id="5330" r:id="rId8"/>
    <p:sldId id="5180" r:id="rId9"/>
    <p:sldId id="5264" r:id="rId10"/>
    <p:sldId id="5367" r:id="rId11"/>
    <p:sldId id="5321" r:id="rId12"/>
    <p:sldId id="5368" r:id="rId13"/>
    <p:sldId id="5369" r:id="rId14"/>
    <p:sldId id="5370" r:id="rId15"/>
    <p:sldId id="5371" r:id="rId16"/>
    <p:sldId id="5372" r:id="rId17"/>
    <p:sldId id="5373" r:id="rId18"/>
    <p:sldId id="5314" r:id="rId19"/>
    <p:sldId id="5400" r:id="rId20"/>
    <p:sldId id="5415" r:id="rId21"/>
    <p:sldId id="5416" r:id="rId22"/>
    <p:sldId id="5417" r:id="rId23"/>
    <p:sldId id="2917" r:id="rId24"/>
    <p:sldId id="5418" r:id="rId25"/>
    <p:sldId id="5419" r:id="rId26"/>
    <p:sldId id="5401" r:id="rId27"/>
    <p:sldId id="5402" r:id="rId28"/>
    <p:sldId id="778" r:id="rId29"/>
    <p:sldId id="5403" r:id="rId30"/>
    <p:sldId id="5425" r:id="rId31"/>
    <p:sldId id="1100" r:id="rId32"/>
    <p:sldId id="5426" r:id="rId33"/>
    <p:sldId id="2248" r:id="rId34"/>
    <p:sldId id="5427" r:id="rId35"/>
    <p:sldId id="5374" r:id="rId36"/>
    <p:sldId id="3488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CC"/>
    <a:srgbClr val="0000FF"/>
    <a:srgbClr val="000099"/>
    <a:srgbClr val="000066"/>
    <a:srgbClr val="006600"/>
    <a:srgbClr val="003300"/>
    <a:srgbClr val="008000"/>
    <a:srgbClr val="FFFF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6349" autoAdjust="0"/>
  </p:normalViewPr>
  <p:slideViewPr>
    <p:cSldViewPr>
      <p:cViewPr varScale="1">
        <p:scale>
          <a:sx n="64" d="100"/>
          <a:sy n="64" d="100"/>
        </p:scale>
        <p:origin x="6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1/27/2019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1/27/2019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F37EF-C3DC-4734-9315-DC3690F55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472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7150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DBDCB8BE-5B3F-440A-9569-8D8DF6F96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CF113993-BF59-45AE-991F-820066FBB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8F78E552-B260-4929-9ED6-A3DA2E2A5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99A41-4403-4A21-A81D-34D8EA14E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88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6" r:id="rId13"/>
    <p:sldLayoutId id="2147483917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slbc-wordpress/wp-content/uploads/2018/05/21010127/TheBookofRevelation-SLBC-WebsiteImage.jpg">
            <a:extLst>
              <a:ext uri="{FF2B5EF4-FFF2-40B4-BE49-F238E27FC236}">
                <a16:creationId xmlns:a16="http://schemas.microsoft.com/office/drawing/2014/main" id="{6BBCB659-9ABA-4634-8520-21702CE6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5DCF4-598D-41E1-94AB-D150A65AB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181600"/>
            <a:ext cx="1002323" cy="1371600"/>
          </a:xfrm>
          <a:prstGeom prst="rect">
            <a:avLst/>
          </a:prstGeom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9CDD187-4665-4441-9CE9-61C16AFDD123}"/>
              </a:ext>
            </a:extLst>
          </p:cNvPr>
          <p:cNvSpPr txBox="1">
            <a:spLocks/>
          </p:cNvSpPr>
          <p:nvPr/>
        </p:nvSpPr>
        <p:spPr bwMode="auto">
          <a:xfrm>
            <a:off x="838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altLang="en-US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Andy Woods</a:t>
            </a:r>
            <a:endParaRPr lang="en-US" altLang="en-US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E7A3DF-91BB-4AC2-B7ED-5A965ACD7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‒14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40F1CC5-045C-4C43-B65B-8CBDEAE84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5486400" cy="2895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 12 – Israel’s flight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 13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Two beasts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14 – Six scenes of hope</a:t>
            </a:r>
          </a:p>
        </p:txBody>
      </p:sp>
      <p:pic>
        <p:nvPicPr>
          <p:cNvPr id="4" name="Picture 6" descr="Image result for the seven trumpets">
            <a:extLst>
              <a:ext uri="{FF2B5EF4-FFF2-40B4-BE49-F238E27FC236}">
                <a16:creationId xmlns:a16="http://schemas.microsoft.com/office/drawing/2014/main" id="{6C0E058C-EA02-4384-93FB-2636D77F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38" y="167142"/>
            <a:ext cx="138223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he seven trumpets">
            <a:extLst>
              <a:ext uri="{FF2B5EF4-FFF2-40B4-BE49-F238E27FC236}">
                <a16:creationId xmlns:a16="http://schemas.microsoft.com/office/drawing/2014/main" id="{147BF45E-16F0-41C4-803E-D442981D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55" y="152400"/>
            <a:ext cx="153824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224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22860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Six Scenes of Hope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14:1-20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76400"/>
            <a:ext cx="8763000" cy="48768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Destiny of the 144,000 (1-5)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Proc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lamation of the Eternal Gospel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Prediction of the Destruction of Babylon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Doom 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the Beast’s Worshippers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Blessing Upon the Tribulation’s Martyrs (13)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Harvest of Armageddon (14-20)</a:t>
            </a:r>
          </a:p>
        </p:txBody>
      </p:sp>
    </p:spTree>
    <p:extLst>
      <p:ext uri="{BB962C8B-B14F-4D97-AF65-F5344CB8AC3E}">
        <p14:creationId xmlns:p14="http://schemas.microsoft.com/office/powerpoint/2010/main" val="15535187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22860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Six Scenes of Hope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14:1-20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76400"/>
            <a:ext cx="8763000" cy="48768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Destiny of the 144,000 (1-5)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Proc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lamation of the Eternal Gospel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Prediction of the Destruction of Babylon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Doom 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the Beast’s Worshippers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Blessing Upon the Tribulation’s Martyrs (13)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Harvest of Armageddon (14-20)</a:t>
            </a:r>
          </a:p>
        </p:txBody>
      </p:sp>
    </p:spTree>
    <p:extLst>
      <p:ext uri="{BB962C8B-B14F-4D97-AF65-F5344CB8AC3E}">
        <p14:creationId xmlns:p14="http://schemas.microsoft.com/office/powerpoint/2010/main" val="16431078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22860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Six Scenes of Hope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14:1-20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76400"/>
            <a:ext cx="8763000" cy="48768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Destiny of the 144,000 (1-5)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Proclamation of the Eternal Gospel (6-7)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Prediction of the Destruction of Babylon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Doom 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the Beast’s Worshippers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Blessing Upon the Tribulation’s Martyrs (13)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Harvest of Armageddon (14-20)</a:t>
            </a:r>
          </a:p>
        </p:txBody>
      </p:sp>
    </p:spTree>
    <p:extLst>
      <p:ext uri="{BB962C8B-B14F-4D97-AF65-F5344CB8AC3E}">
        <p14:creationId xmlns:p14="http://schemas.microsoft.com/office/powerpoint/2010/main" val="9103220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22860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Six Scenes of Hope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14:1-20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76400"/>
            <a:ext cx="8763000" cy="48768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Destiny of the 144,000 (1-5)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Proc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lamation of the Eternal Gospel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Prediction of the Destruction of Babylon (8)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Doom 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the Beast’s Worshippers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Blessing Upon the Tribulation’s Martyrs (13)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Harvest of Armageddon (14-20)</a:t>
            </a:r>
          </a:p>
        </p:txBody>
      </p:sp>
    </p:spTree>
    <p:extLst>
      <p:ext uri="{BB962C8B-B14F-4D97-AF65-F5344CB8AC3E}">
        <p14:creationId xmlns:p14="http://schemas.microsoft.com/office/powerpoint/2010/main" val="40845024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22860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Six Scenes of Hope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14:1-20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76400"/>
            <a:ext cx="8763000" cy="48768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Destiny of the 144,000 (1-5)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Proc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lamation of the Eternal Gospel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Prediction of the Destruction of Babylon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Doom of the Beast’s Worshippers (9-12)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Blessing Upon the Tribulation’s Martyrs (13)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Harvest of Armageddon (14-20)</a:t>
            </a:r>
          </a:p>
        </p:txBody>
      </p:sp>
    </p:spTree>
    <p:extLst>
      <p:ext uri="{BB962C8B-B14F-4D97-AF65-F5344CB8AC3E}">
        <p14:creationId xmlns:p14="http://schemas.microsoft.com/office/powerpoint/2010/main" val="373234254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22860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Six Scenes of Hope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14:1-20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8" y="1676400"/>
            <a:ext cx="8953501" cy="48768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Destiny of the 144,000 (1-5)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Proc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lamation of the Eternal Gospel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Prediction of the Destruction of Babylon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Doom 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the Beast’s Worshippers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Blessing Upon the Tribulation’s Martyrs (13)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Harvest of Armageddon (14-20)</a:t>
            </a:r>
          </a:p>
        </p:txBody>
      </p:sp>
    </p:spTree>
    <p:extLst>
      <p:ext uri="{BB962C8B-B14F-4D97-AF65-F5344CB8AC3E}">
        <p14:creationId xmlns:p14="http://schemas.microsoft.com/office/powerpoint/2010/main" val="51817884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22860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Six Scenes of Hope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14:1-20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76400"/>
            <a:ext cx="8763000" cy="48768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Destiny of the 144,000 (1-5)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Proc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lamation of the Eternal Gospel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Prediction of the Destruction of Babylon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Doom 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the Beast’s Worshippers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Blessing Upon the Tribulation’s Martyrs (13)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Harvest of Armageddon (14-20)</a:t>
            </a:r>
          </a:p>
        </p:txBody>
      </p:sp>
    </p:spTree>
    <p:extLst>
      <p:ext uri="{BB962C8B-B14F-4D97-AF65-F5344CB8AC3E}">
        <p14:creationId xmlns:p14="http://schemas.microsoft.com/office/powerpoint/2010/main" val="232944531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02462"/>
            <a:ext cx="7124700" cy="227132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Judge (14-18a)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Judged (18b)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Judgment (19-20)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6. The Armageddon Judgment Harvest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(Revelation 14:14-20)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444" y="4191000"/>
            <a:ext cx="22151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539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02462"/>
            <a:ext cx="7124700" cy="227132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Judge (14-18a)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Judged (18b)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Judgment (19-20)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6. The Armageddon Judgment Harvest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(Revelation 14:14-20)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444" y="4191000"/>
            <a:ext cx="22151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198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DCB00-EAFE-40A8-88DB-7EAAA0A2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3" y="605190"/>
            <a:ext cx="8533333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10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400"/>
            <a:ext cx="7124700" cy="227132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Son of Man (14)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First Angel (15-16)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Second Angel (17)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Third Angel (18a)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The Judge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(Revelation 14:14-18a)</a:t>
            </a:r>
          </a:p>
        </p:txBody>
      </p:sp>
      <p:pic>
        <p:nvPicPr>
          <p:cNvPr id="7" name="Picture 2" descr="Image result for Revelation 14">
            <a:extLst>
              <a:ext uri="{FF2B5EF4-FFF2-40B4-BE49-F238E27FC236}">
                <a16:creationId xmlns:a16="http://schemas.microsoft.com/office/drawing/2014/main" id="{F9301787-7249-4812-B702-5C899AC2C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629" y="2057400"/>
            <a:ext cx="2423571" cy="33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9156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400"/>
            <a:ext cx="7124700" cy="227132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Son of Man (14)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First Angel (15-16)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Second Angel (17)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Third Angel (18a)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The Judge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(Revelation 14:14-18a)</a:t>
            </a:r>
          </a:p>
        </p:txBody>
      </p:sp>
      <p:pic>
        <p:nvPicPr>
          <p:cNvPr id="7" name="Picture 2" descr="Image result for Revelation 14">
            <a:extLst>
              <a:ext uri="{FF2B5EF4-FFF2-40B4-BE49-F238E27FC236}">
                <a16:creationId xmlns:a16="http://schemas.microsoft.com/office/drawing/2014/main" id="{158AF094-7E27-415F-B069-FDACC2CE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629" y="2057400"/>
            <a:ext cx="2423571" cy="33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981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400"/>
            <a:ext cx="7124700" cy="227132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Son of Man (14)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First Angel (15-16)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Second Angel (17)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Third Angel (18a)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The Judge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(Revelation 14:14-18a)</a:t>
            </a:r>
          </a:p>
        </p:txBody>
      </p:sp>
      <p:pic>
        <p:nvPicPr>
          <p:cNvPr id="7" name="Picture 2" descr="Image result for Revelation 14">
            <a:extLst>
              <a:ext uri="{FF2B5EF4-FFF2-40B4-BE49-F238E27FC236}">
                <a16:creationId xmlns:a16="http://schemas.microsoft.com/office/drawing/2014/main" id="{0E1A9D97-1BDF-412C-83FF-6AB61F648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629" y="2057400"/>
            <a:ext cx="2423571" cy="33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47982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9295" y="1696998"/>
            <a:ext cx="6019800" cy="3276600"/>
          </a:xfrm>
        </p:spPr>
        <p:txBody>
          <a:bodyPr lIns="91440" tIns="91440" bIns="91440"/>
          <a:lstStyle/>
          <a:p>
            <a:pPr marL="0" indent="0" algn="just" eaLnBrk="1" hangingPunct="1">
              <a:buFontTx/>
              <a:buNone/>
            </a:pPr>
            <a:r>
              <a:rPr lang="en-US" altLang="en-US" sz="3600" dirty="0"/>
              <a:t>Dr. Robert</a:t>
            </a:r>
            <a:r>
              <a:rPr lang="en-US" altLang="en-US" sz="3600" i="1" dirty="0"/>
              <a:t> </a:t>
            </a:r>
            <a:r>
              <a:rPr lang="en-US" sz="3600" dirty="0"/>
              <a:t>Thomas observes that, "The brevity of the statement dramatizes the suddenness of the judgment.”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5050" y="219670"/>
            <a:ext cx="4533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Dr. Robert Thomas</a:t>
            </a:r>
          </a:p>
          <a:p>
            <a:pPr algn="ctr"/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Revelation 8 to 22: An Exegetical Commentary (Chicago: Moody Press, 1995), 221.</a:t>
            </a:r>
          </a:p>
          <a:p>
            <a:pPr algn="ctr"/>
            <a:endParaRPr lang="en-US" altLang="en-US" sz="1800" i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268319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067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400"/>
            <a:ext cx="7124700" cy="227132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Son of Man (14)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First Angel (15-16)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Second Angel (17)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Third Angel (18a)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The Judge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(Revelation 14:14-18a)</a:t>
            </a:r>
          </a:p>
        </p:txBody>
      </p:sp>
      <p:pic>
        <p:nvPicPr>
          <p:cNvPr id="7" name="Picture 2" descr="Image result for Revelation 14">
            <a:extLst>
              <a:ext uri="{FF2B5EF4-FFF2-40B4-BE49-F238E27FC236}">
                <a16:creationId xmlns:a16="http://schemas.microsoft.com/office/drawing/2014/main" id="{ECB9E586-A664-4F62-9E35-BB3FA965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629" y="2057400"/>
            <a:ext cx="2423571" cy="33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5669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400"/>
            <a:ext cx="7124700" cy="227132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Son of Man (14)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First Angel (15-16)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Second Angel (17)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Third Angel (18a)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The Judge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(Revelation 14:14-18a)</a:t>
            </a:r>
          </a:p>
        </p:txBody>
      </p:sp>
      <p:pic>
        <p:nvPicPr>
          <p:cNvPr id="7" name="Picture 2" descr="Image result for Revelation 14">
            <a:extLst>
              <a:ext uri="{FF2B5EF4-FFF2-40B4-BE49-F238E27FC236}">
                <a16:creationId xmlns:a16="http://schemas.microsoft.com/office/drawing/2014/main" id="{17A57280-1198-4ADD-8FF2-ACBB902B2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629" y="2057400"/>
            <a:ext cx="2423571" cy="33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3208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02462"/>
            <a:ext cx="7124700" cy="227132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Judge (14-18a)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Judged (18b)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Judgment (19-20)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6. The Armageddon Judgment Harvest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(Revelation 14:14-20)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444" y="4191000"/>
            <a:ext cx="22151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0378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02462"/>
            <a:ext cx="7124700" cy="227132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Judge (14-18a)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Judged (18b)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Judgment (19-20)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6. The Armageddon Judgment Harvest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(Revelation 14:14-20)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444" y="4191000"/>
            <a:ext cx="22151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6703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09" y="816637"/>
            <a:ext cx="8285182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521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400"/>
            <a:ext cx="5257800" cy="227132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Figurative language (19)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Plain language (20)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The Judgment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(Revelation 14:19-20)</a:t>
            </a:r>
          </a:p>
        </p:txBody>
      </p:sp>
      <p:pic>
        <p:nvPicPr>
          <p:cNvPr id="7" name="Picture 2" descr="Image result for Revelation 14">
            <a:extLst>
              <a:ext uri="{FF2B5EF4-FFF2-40B4-BE49-F238E27FC236}">
                <a16:creationId xmlns:a16="http://schemas.microsoft.com/office/drawing/2014/main" id="{3731AD91-E960-4600-8719-6652D52A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629" y="2057400"/>
            <a:ext cx="2423571" cy="33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899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514475" y="228600"/>
            <a:ext cx="6115050" cy="1095335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Seven Trumpets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(Revelation 8‒11)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548710" y="1588889"/>
            <a:ext cx="8442889" cy="5069046"/>
          </a:xfrm>
        </p:spPr>
        <p:txBody>
          <a:bodyPr/>
          <a:lstStyle/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Trumpet (8:7) – 1/3 vegetation destroyed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Trumpet (8:8-9) – 1/3 ocean destroyed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Trumpet (8:10-11) – 1/3 water destroyed 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4th Trumpet (8:12-13) – 1/3 luminaries darkened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5th Trumpet (9:1-12) – Demons released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6th Trumpet (9:13-21) – 1/3 humanity destroyed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7th Trumpet (11:14-19) – Legal transfer announced</a:t>
            </a:r>
          </a:p>
        </p:txBody>
      </p:sp>
      <p:pic>
        <p:nvPicPr>
          <p:cNvPr id="1028" name="Picture 4" descr="Image result for the seven trumpets">
            <a:extLst>
              <a:ext uri="{FF2B5EF4-FFF2-40B4-BE49-F238E27FC236}">
                <a16:creationId xmlns:a16="http://schemas.microsoft.com/office/drawing/2014/main" id="{7E126B6E-EC66-4E91-9EF6-3BB49FB8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55" y="152400"/>
            <a:ext cx="153824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 seven trumpets">
            <a:extLst>
              <a:ext uri="{FF2B5EF4-FFF2-40B4-BE49-F238E27FC236}">
                <a16:creationId xmlns:a16="http://schemas.microsoft.com/office/drawing/2014/main" id="{FDBF3474-E61C-4200-AA5E-89FB52E9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38" y="167142"/>
            <a:ext cx="138223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9074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400"/>
            <a:ext cx="5257800" cy="227132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Figurative language (19)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Plain language (20)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The Judgment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(Revelation 14:19-20)</a:t>
            </a:r>
          </a:p>
        </p:txBody>
      </p:sp>
      <p:pic>
        <p:nvPicPr>
          <p:cNvPr id="7" name="Picture 2" descr="Image result for Revelation 14">
            <a:extLst>
              <a:ext uri="{FF2B5EF4-FFF2-40B4-BE49-F238E27FC236}">
                <a16:creationId xmlns:a16="http://schemas.microsoft.com/office/drawing/2014/main" id="{3731AD91-E960-4600-8719-6652D52A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629" y="2057400"/>
            <a:ext cx="2423571" cy="33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07105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0707" y="318982"/>
            <a:ext cx="8082587" cy="85725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Promised Exemption from Divine Wrath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7475" y="1638073"/>
            <a:ext cx="9144000" cy="2083594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27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promise (1 Thess 1:10; 5:9; Rom 5:9; 8:1; Rev 3:10)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27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Tribulation = divine wrath (Rev 6:16-17; 11:18; 14:19; 15:1, 7; 16:1, 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67283-BEF4-4FC8-9A04-B81D579E93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434" y="4178130"/>
            <a:ext cx="3987130" cy="19524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400"/>
            <a:ext cx="5257800" cy="227132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Figurative language (19)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Plain language (20)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The Judgment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(Revelation 14:19-20)</a:t>
            </a:r>
          </a:p>
        </p:txBody>
      </p:sp>
      <p:pic>
        <p:nvPicPr>
          <p:cNvPr id="7" name="Picture 2" descr="Image result for Revelation 14">
            <a:extLst>
              <a:ext uri="{FF2B5EF4-FFF2-40B4-BE49-F238E27FC236}">
                <a16:creationId xmlns:a16="http://schemas.microsoft.com/office/drawing/2014/main" id="{3731AD91-E960-4600-8719-6652D52A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629" y="2057400"/>
            <a:ext cx="2423571" cy="33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7771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526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02462"/>
            <a:ext cx="7124700" cy="227132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Judge (14-18a)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Judged (18b)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Judgment (19-20)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6. The Armageddon Judgment Harvest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(Revelation 14:14-20)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444" y="4191000"/>
            <a:ext cx="22151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9349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22860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Six Scenes of Hope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14:1-20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76400"/>
            <a:ext cx="8763000" cy="48768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Destiny of the 144,000 (1-5)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Proc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lamation of the Eternal Gospel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Prediction of the Destruction of Babylon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Doom 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the Beast’s Worshippers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Blessing Upon the Tribulation’s Martyrs (13)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Harvest of Armageddon (14-20)</a:t>
            </a:r>
          </a:p>
        </p:txBody>
      </p:sp>
    </p:spTree>
    <p:extLst>
      <p:ext uri="{BB962C8B-B14F-4D97-AF65-F5344CB8AC3E}">
        <p14:creationId xmlns:p14="http://schemas.microsoft.com/office/powerpoint/2010/main" val="265229115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1854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11:15</a:t>
            </a:r>
          </a:p>
          <a:p>
            <a:pPr algn="just"/>
            <a: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Then the seventh angel sounded; and there were loud voices in heaven, saying, ‘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kingdom of the world has become the kingdom of our Lord and of His Christ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and He will reign (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basileuō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forever and ever.’” (cf. Matt. 6:10)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A44F2-033B-4A28-A10E-8D044393D4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04" y="3125493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239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E633F-C1C8-4454-B56B-617011648F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228600"/>
            <a:ext cx="8864352" cy="54868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E7A3DF-91BB-4AC2-B7ED-5A965ACD7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599"/>
            <a:ext cx="9144000" cy="1152525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Non-Chronological Parenthetical Insertions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40F1CC5-045C-4C43-B65B-8CBDEAE84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13788" cy="5181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7 – 144,000 Jews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10:1-11:13 – Announcement of no more delay and the two witnesses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12-14 – Israel’s flight, two beasts, six scenes of hope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:13-16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Gathering of the nations to Armageddon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17:1-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19:6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Babylon’s fall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940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E7A3DF-91BB-4AC2-B7ED-5A965ACD7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‒14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40F1CC5-045C-4C43-B65B-8CBDEAE84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5486400" cy="2895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 12 – Israel’s flight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 13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Two beasts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 14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Six scenes of hope</a:t>
            </a:r>
          </a:p>
        </p:txBody>
      </p:sp>
      <p:pic>
        <p:nvPicPr>
          <p:cNvPr id="4" name="Picture 6" descr="Image result for the seven trumpets">
            <a:extLst>
              <a:ext uri="{FF2B5EF4-FFF2-40B4-BE49-F238E27FC236}">
                <a16:creationId xmlns:a16="http://schemas.microsoft.com/office/drawing/2014/main" id="{6C0E058C-EA02-4384-93FB-2636D77F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38" y="167142"/>
            <a:ext cx="138223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he seven trumpets">
            <a:extLst>
              <a:ext uri="{FF2B5EF4-FFF2-40B4-BE49-F238E27FC236}">
                <a16:creationId xmlns:a16="http://schemas.microsoft.com/office/drawing/2014/main" id="{147BF45E-16F0-41C4-803E-D442981D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55" y="152400"/>
            <a:ext cx="153824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84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E7A3DF-91BB-4AC2-B7ED-5A965ACD7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‒14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40F1CC5-045C-4C43-B65B-8CBDEAE84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5486400" cy="2895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12 – Israel’s flight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 13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Two beasts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 14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Six scenes of hope</a:t>
            </a:r>
          </a:p>
        </p:txBody>
      </p:sp>
      <p:pic>
        <p:nvPicPr>
          <p:cNvPr id="4" name="Picture 6" descr="Image result for the seven trumpets">
            <a:extLst>
              <a:ext uri="{FF2B5EF4-FFF2-40B4-BE49-F238E27FC236}">
                <a16:creationId xmlns:a16="http://schemas.microsoft.com/office/drawing/2014/main" id="{6C0E058C-EA02-4384-93FB-2636D77F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38" y="167142"/>
            <a:ext cx="138223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he seven trumpets">
            <a:extLst>
              <a:ext uri="{FF2B5EF4-FFF2-40B4-BE49-F238E27FC236}">
                <a16:creationId xmlns:a16="http://schemas.microsoft.com/office/drawing/2014/main" id="{147BF45E-16F0-41C4-803E-D442981D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55" y="152400"/>
            <a:ext cx="153824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851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E7A3DF-91BB-4AC2-B7ED-5A965ACD7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‒14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40F1CC5-045C-4C43-B65B-8CBDEAE84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5486400" cy="2895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 12 – Israel’s flight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13 – Two beasts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 14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Six scenes of hope</a:t>
            </a:r>
          </a:p>
        </p:txBody>
      </p:sp>
      <p:pic>
        <p:nvPicPr>
          <p:cNvPr id="4" name="Picture 6" descr="Image result for the seven trumpets">
            <a:extLst>
              <a:ext uri="{FF2B5EF4-FFF2-40B4-BE49-F238E27FC236}">
                <a16:creationId xmlns:a16="http://schemas.microsoft.com/office/drawing/2014/main" id="{6C0E058C-EA02-4384-93FB-2636D77F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38" y="167142"/>
            <a:ext cx="138223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he seven trumpets">
            <a:extLst>
              <a:ext uri="{FF2B5EF4-FFF2-40B4-BE49-F238E27FC236}">
                <a16:creationId xmlns:a16="http://schemas.microsoft.com/office/drawing/2014/main" id="{147BF45E-16F0-41C4-803E-D442981D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55" y="152400"/>
            <a:ext cx="153824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588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24054</TotalTime>
  <Words>1117</Words>
  <Application>Microsoft Office PowerPoint</Application>
  <PresentationFormat>On-screen Show (4:3)</PresentationFormat>
  <Paragraphs>153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Calibri</vt:lpstr>
      <vt:lpstr>Times New Roman</vt:lpstr>
      <vt:lpstr>Wingdings</vt:lpstr>
      <vt:lpstr>Azure</vt:lpstr>
      <vt:lpstr>PowerPoint Presentation</vt:lpstr>
      <vt:lpstr>PowerPoint Presentation</vt:lpstr>
      <vt:lpstr>Seven Trumpets  (Revelation 8‒11)</vt:lpstr>
      <vt:lpstr>PowerPoint Presentation</vt:lpstr>
      <vt:lpstr>PowerPoint Presentation</vt:lpstr>
      <vt:lpstr>5 Non-Chronological Parenthetical Insertions</vt:lpstr>
      <vt:lpstr>Revelation 12‒14</vt:lpstr>
      <vt:lpstr>Revelation 12‒14</vt:lpstr>
      <vt:lpstr>Revelation 12‒14</vt:lpstr>
      <vt:lpstr>Revelation 12‒14</vt:lpstr>
      <vt:lpstr>C. Six Scenes of Hope Revelation 14:1-20</vt:lpstr>
      <vt:lpstr>C. Six Scenes of Hope Revelation 14:1-20</vt:lpstr>
      <vt:lpstr>C. Six Scenes of Hope Revelation 14:1-20</vt:lpstr>
      <vt:lpstr>C. Six Scenes of Hope Revelation 14:1-20</vt:lpstr>
      <vt:lpstr>C. Six Scenes of Hope Revelation 14:1-20</vt:lpstr>
      <vt:lpstr>C. Six Scenes of Hope Revelation 14:1-20</vt:lpstr>
      <vt:lpstr>C. Six Scenes of Hope Revelation 14:1-20</vt:lpstr>
      <vt:lpstr>6. The Armageddon Judgment Harvest (Revelation 14:14-20)</vt:lpstr>
      <vt:lpstr>6. The Armageddon Judgment Harvest (Revelation 14:14-20)</vt:lpstr>
      <vt:lpstr>A. The Judge (Revelation 14:14-18a)</vt:lpstr>
      <vt:lpstr>A. The Judge (Revelation 14:14-18a)</vt:lpstr>
      <vt:lpstr>A. The Judge (Revelation 14:14-18a)</vt:lpstr>
      <vt:lpstr>PowerPoint Presentation</vt:lpstr>
      <vt:lpstr>A. The Judge (Revelation 14:14-18a)</vt:lpstr>
      <vt:lpstr>A. The Judge (Revelation 14:14-18a)</vt:lpstr>
      <vt:lpstr>6. The Armageddon Judgment Harvest (Revelation 14:14-20)</vt:lpstr>
      <vt:lpstr>6. The Armageddon Judgment Harvest (Revelation 14:14-20)</vt:lpstr>
      <vt:lpstr>PowerPoint Presentation</vt:lpstr>
      <vt:lpstr>C. The Judgment (Revelation 14:19-20)</vt:lpstr>
      <vt:lpstr>C. The Judgment (Revelation 14:19-20)</vt:lpstr>
      <vt:lpstr>Promised Exemption from Divine Wrath</vt:lpstr>
      <vt:lpstr>C. The Judgment (Revelation 14:19-20)</vt:lpstr>
      <vt:lpstr>Conclusion</vt:lpstr>
      <vt:lpstr>6. The Armageddon Judgment Harvest (Revelation 14:14-20)</vt:lpstr>
      <vt:lpstr>C. Six Scenes of Hope Revelation 14:1-20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43-Revelation - 14v1-20</dc:title>
  <dc:subject>Revelation</dc:subject>
  <dc:creator>A. Woods</dc:creator>
  <dc:description>Modified by Jim McGowan</dc:description>
  <cp:lastModifiedBy>Andy Woods</cp:lastModifiedBy>
  <cp:revision>2642</cp:revision>
  <cp:lastPrinted>2019-01-24T17:00:53Z</cp:lastPrinted>
  <dcterms:created xsi:type="dcterms:W3CDTF">2009-03-17T12:21:13Z</dcterms:created>
  <dcterms:modified xsi:type="dcterms:W3CDTF">2019-07-21T01:50:12Z</dcterms:modified>
</cp:coreProperties>
</file>