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84" r:id="rId4"/>
    <p:sldMasterId id="2147483696" r:id="rId5"/>
  </p:sldMasterIdLst>
  <p:notesMasterIdLst>
    <p:notesMasterId r:id="rId81"/>
  </p:notesMasterIdLst>
  <p:handoutMasterIdLst>
    <p:handoutMasterId r:id="rId82"/>
  </p:handoutMasterIdLst>
  <p:sldIdLst>
    <p:sldId id="368" r:id="rId6"/>
    <p:sldId id="369" r:id="rId7"/>
    <p:sldId id="370" r:id="rId8"/>
    <p:sldId id="371" r:id="rId9"/>
    <p:sldId id="372" r:id="rId10"/>
    <p:sldId id="391" r:id="rId11"/>
    <p:sldId id="392" r:id="rId12"/>
    <p:sldId id="430" r:id="rId13"/>
    <p:sldId id="284" r:id="rId14"/>
    <p:sldId id="412" r:id="rId15"/>
    <p:sldId id="418" r:id="rId16"/>
    <p:sldId id="436" r:id="rId17"/>
    <p:sldId id="415" r:id="rId18"/>
    <p:sldId id="438" r:id="rId19"/>
    <p:sldId id="439" r:id="rId20"/>
    <p:sldId id="285" r:id="rId21"/>
    <p:sldId id="266" r:id="rId22"/>
    <p:sldId id="434" r:id="rId23"/>
    <p:sldId id="435" r:id="rId24"/>
    <p:sldId id="263" r:id="rId25"/>
    <p:sldId id="348" r:id="rId26"/>
    <p:sldId id="431" r:id="rId27"/>
    <p:sldId id="270" r:id="rId28"/>
    <p:sldId id="472" r:id="rId29"/>
    <p:sldId id="292" r:id="rId30"/>
    <p:sldId id="440" r:id="rId31"/>
    <p:sldId id="432" r:id="rId32"/>
    <p:sldId id="271" r:id="rId33"/>
    <p:sldId id="473" r:id="rId34"/>
    <p:sldId id="294" r:id="rId35"/>
    <p:sldId id="260" r:id="rId36"/>
    <p:sldId id="295" r:id="rId37"/>
    <p:sldId id="272" r:id="rId38"/>
    <p:sldId id="296" r:id="rId39"/>
    <p:sldId id="297" r:id="rId40"/>
    <p:sldId id="427" r:id="rId41"/>
    <p:sldId id="281" r:id="rId42"/>
    <p:sldId id="273" r:id="rId43"/>
    <p:sldId id="298" r:id="rId44"/>
    <p:sldId id="442" r:id="rId45"/>
    <p:sldId id="274" r:id="rId46"/>
    <p:sldId id="304" r:id="rId47"/>
    <p:sldId id="443" r:id="rId48"/>
    <p:sldId id="444" r:id="rId49"/>
    <p:sldId id="445" r:id="rId50"/>
    <p:sldId id="446" r:id="rId51"/>
    <p:sldId id="448" r:id="rId52"/>
    <p:sldId id="449" r:id="rId53"/>
    <p:sldId id="450" r:id="rId54"/>
    <p:sldId id="474" r:id="rId55"/>
    <p:sldId id="447" r:id="rId56"/>
    <p:sldId id="275" r:id="rId57"/>
    <p:sldId id="305" r:id="rId58"/>
    <p:sldId id="306" r:id="rId59"/>
    <p:sldId id="421" r:id="rId60"/>
    <p:sldId id="451" r:id="rId61"/>
    <p:sldId id="452" r:id="rId62"/>
    <p:sldId id="453" r:id="rId63"/>
    <p:sldId id="459" r:id="rId64"/>
    <p:sldId id="457" r:id="rId65"/>
    <p:sldId id="454" r:id="rId66"/>
    <p:sldId id="460" r:id="rId67"/>
    <p:sldId id="475" r:id="rId68"/>
    <p:sldId id="307" r:id="rId69"/>
    <p:sldId id="463" r:id="rId70"/>
    <p:sldId id="277" r:id="rId71"/>
    <p:sldId id="464" r:id="rId72"/>
    <p:sldId id="462" r:id="rId73"/>
    <p:sldId id="461" r:id="rId74"/>
    <p:sldId id="309" r:id="rId75"/>
    <p:sldId id="471" r:id="rId76"/>
    <p:sldId id="465" r:id="rId77"/>
    <p:sldId id="469" r:id="rId78"/>
    <p:sldId id="466" r:id="rId79"/>
    <p:sldId id="393" r:id="rId80"/>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FF0000"/>
    <a:srgbClr val="0099FF"/>
    <a:srgbClr val="00CCFF"/>
    <a:srgbClr val="663300"/>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8C3DD-1FFA-4791-AFE4-A747333BA522}" v="2" dt="2018-08-27T16:44:18.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67" autoAdjust="0"/>
  </p:normalViewPr>
  <p:slideViewPr>
    <p:cSldViewPr>
      <p:cViewPr varScale="1">
        <p:scale>
          <a:sx n="105" d="100"/>
          <a:sy n="10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E9E487A8-32C3-40FF-9B18-0DB8162BADD1}"/>
    <pc:docChg chg="modSld">
      <pc:chgData name="Jim McGowan" userId="e2c7446dd3aca506" providerId="LiveId" clId="{E9E487A8-32C3-40FF-9B18-0DB8162BADD1}" dt="2018-08-25T16:10:41.366" v="3" actId="2710"/>
      <pc:docMkLst>
        <pc:docMk/>
      </pc:docMkLst>
      <pc:sldChg chg="modSp">
        <pc:chgData name="Jim McGowan" userId="e2c7446dd3aca506" providerId="LiveId" clId="{E9E487A8-32C3-40FF-9B18-0DB8162BADD1}" dt="2018-08-25T16:10:27.947" v="2" actId="6549"/>
        <pc:sldMkLst>
          <pc:docMk/>
          <pc:sldMk cId="0" sldId="270"/>
        </pc:sldMkLst>
        <pc:spChg chg="mod">
          <ac:chgData name="Jim McGowan" userId="e2c7446dd3aca506" providerId="LiveId" clId="{E9E487A8-32C3-40FF-9B18-0DB8162BADD1}" dt="2018-08-25T16:10:27.947" v="2" actId="6549"/>
          <ac:spMkLst>
            <pc:docMk/>
            <pc:sldMk cId="0" sldId="270"/>
            <ac:spMk id="32771" creationId="{413E9DDF-F656-43BE-B475-D03FB456B0CF}"/>
          </ac:spMkLst>
        </pc:spChg>
      </pc:sldChg>
      <pc:sldChg chg="modSp">
        <pc:chgData name="Jim McGowan" userId="e2c7446dd3aca506" providerId="LiveId" clId="{E9E487A8-32C3-40FF-9B18-0DB8162BADD1}" dt="2018-08-25T16:10:41.366" v="3" actId="2710"/>
        <pc:sldMkLst>
          <pc:docMk/>
          <pc:sldMk cId="0" sldId="292"/>
        </pc:sldMkLst>
        <pc:spChg chg="mod">
          <ac:chgData name="Jim McGowan" userId="e2c7446dd3aca506" providerId="LiveId" clId="{E9E487A8-32C3-40FF-9B18-0DB8162BADD1}" dt="2018-08-25T16:10:41.366" v="3" actId="2710"/>
          <ac:spMkLst>
            <pc:docMk/>
            <pc:sldMk cId="0" sldId="292"/>
            <ac:spMk id="83972" creationId="{0DAF8C37-20E1-4E6A-A943-FE7327C3A42F}"/>
          </ac:spMkLst>
        </pc:spChg>
      </pc:sldChg>
    </pc:docChg>
  </pc:docChgLst>
  <pc:docChgLst>
    <pc:chgData name="Jim McGowan" userId="e2c7446dd3aca506" providerId="LiveId" clId="{9A88C3DD-1FFA-4791-AFE4-A747333BA522}"/>
    <pc:docChg chg="modSld">
      <pc:chgData name="Jim McGowan" userId="e2c7446dd3aca506" providerId="LiveId" clId="{9A88C3DD-1FFA-4791-AFE4-A747333BA522}" dt="2018-08-27T16:44:18.643" v="1" actId="948"/>
      <pc:docMkLst>
        <pc:docMk/>
      </pc:docMkLst>
      <pc:sldChg chg="modSp">
        <pc:chgData name="Jim McGowan" userId="e2c7446dd3aca506" providerId="LiveId" clId="{9A88C3DD-1FFA-4791-AFE4-A747333BA522}" dt="2018-08-27T16:29:00.769" v="0" actId="20577"/>
        <pc:sldMkLst>
          <pc:docMk/>
          <pc:sldMk cId="0" sldId="270"/>
        </pc:sldMkLst>
        <pc:spChg chg="mod">
          <ac:chgData name="Jim McGowan" userId="e2c7446dd3aca506" providerId="LiveId" clId="{9A88C3DD-1FFA-4791-AFE4-A747333BA522}" dt="2018-08-27T16:29:00.769" v="0" actId="20577"/>
          <ac:spMkLst>
            <pc:docMk/>
            <pc:sldMk cId="0" sldId="270"/>
            <ac:spMk id="32771" creationId="{413E9DDF-F656-43BE-B475-D03FB456B0CF}"/>
          </ac:spMkLst>
        </pc:spChg>
      </pc:sldChg>
      <pc:sldChg chg="modSp">
        <pc:chgData name="Jim McGowan" userId="e2c7446dd3aca506" providerId="LiveId" clId="{9A88C3DD-1FFA-4791-AFE4-A747333BA522}" dt="2018-08-27T16:44:18.643" v="1" actId="948"/>
        <pc:sldMkLst>
          <pc:docMk/>
          <pc:sldMk cId="0" sldId="274"/>
        </pc:sldMkLst>
        <pc:spChg chg="mod">
          <ac:chgData name="Jim McGowan" userId="e2c7446dd3aca506" providerId="LiveId" clId="{9A88C3DD-1FFA-4791-AFE4-A747333BA522}" dt="2018-08-27T16:44:18.643" v="1" actId="948"/>
          <ac:spMkLst>
            <pc:docMk/>
            <pc:sldMk cId="0" sldId="274"/>
            <ac:spMk id="7" creationId="{DF8646EC-058F-456B-8B93-F744AB5EA4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FAD250-C692-4E6A-9300-31FDD282F68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Dr. Jim McGowan - Law &amp; Grace Session 12</a:t>
            </a:r>
          </a:p>
        </p:txBody>
      </p:sp>
      <p:sp>
        <p:nvSpPr>
          <p:cNvPr id="3" name="Date Placeholder 2">
            <a:extLst>
              <a:ext uri="{FF2B5EF4-FFF2-40B4-BE49-F238E27FC236}">
                <a16:creationId xmlns:a16="http://schemas.microsoft.com/office/drawing/2014/main" id="{B88875CC-9925-4802-BE0E-92D5EBF1116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9/30/2018</a:t>
            </a:r>
          </a:p>
        </p:txBody>
      </p:sp>
      <p:sp>
        <p:nvSpPr>
          <p:cNvPr id="4" name="Footer Placeholder 3">
            <a:extLst>
              <a:ext uri="{FF2B5EF4-FFF2-40B4-BE49-F238E27FC236}">
                <a16:creationId xmlns:a16="http://schemas.microsoft.com/office/drawing/2014/main" id="{0F76173C-DCA3-43E2-AB4C-22EFB0E3BA9B}"/>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Sugar Land Bible Church</a:t>
            </a:r>
          </a:p>
        </p:txBody>
      </p:sp>
      <p:sp>
        <p:nvSpPr>
          <p:cNvPr id="5" name="Slide Number Placeholder 4">
            <a:extLst>
              <a:ext uri="{FF2B5EF4-FFF2-40B4-BE49-F238E27FC236}">
                <a16:creationId xmlns:a16="http://schemas.microsoft.com/office/drawing/2014/main" id="{A30C74CA-9B89-4F26-A0AC-88D97D36A80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2EBFECB-E27F-436A-813B-C5D0677D1175}" type="slidenum">
              <a:rPr lang="en-US" smtClean="0"/>
              <a:t>‹#›</a:t>
            </a:fld>
            <a:endParaRPr lang="en-US"/>
          </a:p>
        </p:txBody>
      </p:sp>
    </p:spTree>
    <p:extLst>
      <p:ext uri="{BB962C8B-B14F-4D97-AF65-F5344CB8AC3E}">
        <p14:creationId xmlns:p14="http://schemas.microsoft.com/office/powerpoint/2010/main" val="260652856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613CDFD-A2BD-4A67-87C2-E6A120A3BC0A}"/>
              </a:ext>
            </a:extLst>
          </p:cNvPr>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b="0">
                <a:latin typeface="Calibri" panose="020F0502020204030204" pitchFamily="34" charset="0"/>
                <a:cs typeface="Calibri" panose="020F0502020204030204" pitchFamily="34" charset="0"/>
              </a:defRPr>
            </a:lvl1pPr>
          </a:lstStyle>
          <a:p>
            <a:r>
              <a:rPr lang="en-US" altLang="en-US"/>
              <a:t>Dr. Jim McGowan - Law &amp; Grace Session 12</a:t>
            </a:r>
            <a:endParaRPr lang="en-US" altLang="en-US" dirty="0"/>
          </a:p>
        </p:txBody>
      </p:sp>
      <p:sp>
        <p:nvSpPr>
          <p:cNvPr id="4099" name="Rectangle 3">
            <a:extLst>
              <a:ext uri="{FF2B5EF4-FFF2-40B4-BE49-F238E27FC236}">
                <a16:creationId xmlns:a16="http://schemas.microsoft.com/office/drawing/2014/main" id="{D033DC9A-3AC1-4958-8434-AF1E134F9766}"/>
              </a:ext>
            </a:extLst>
          </p:cNvPr>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atin typeface="Calibri" panose="020F0502020204030204" pitchFamily="34" charset="0"/>
                <a:cs typeface="Calibri" panose="020F0502020204030204" pitchFamily="34" charset="0"/>
              </a:defRPr>
            </a:lvl1pPr>
          </a:lstStyle>
          <a:p>
            <a:r>
              <a:rPr lang="en-US" altLang="en-US"/>
              <a:t>9/30/2018</a:t>
            </a:r>
            <a:endParaRPr lang="en-US" altLang="en-US" dirty="0"/>
          </a:p>
        </p:txBody>
      </p:sp>
      <p:sp>
        <p:nvSpPr>
          <p:cNvPr id="4100" name="Rectangle 4">
            <a:extLst>
              <a:ext uri="{FF2B5EF4-FFF2-40B4-BE49-F238E27FC236}">
                <a16:creationId xmlns:a16="http://schemas.microsoft.com/office/drawing/2014/main" id="{FF0D3FCA-306F-4379-A3ED-AB63C466E492}"/>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56F508D2-B6FD-477E-B778-74DD4A8AEA50}"/>
              </a:ext>
            </a:extLst>
          </p:cNvPr>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102" name="Rectangle 6">
            <a:extLst>
              <a:ext uri="{FF2B5EF4-FFF2-40B4-BE49-F238E27FC236}">
                <a16:creationId xmlns:a16="http://schemas.microsoft.com/office/drawing/2014/main" id="{0CF2CD71-5199-4FC2-A8B4-84C1E453B158}"/>
              </a:ext>
            </a:extLst>
          </p:cNvPr>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b="0">
                <a:latin typeface="Calibri" panose="020F0502020204030204" pitchFamily="34" charset="0"/>
                <a:cs typeface="Calibri" panose="020F0502020204030204" pitchFamily="34" charset="0"/>
              </a:defRPr>
            </a:lvl1pPr>
          </a:lstStyle>
          <a:p>
            <a:r>
              <a:rPr lang="en-US" altLang="en-US"/>
              <a:t>Sugar Land Bible Church</a:t>
            </a:r>
            <a:endParaRPr lang="en-US" altLang="en-US" dirty="0"/>
          </a:p>
        </p:txBody>
      </p:sp>
      <p:sp>
        <p:nvSpPr>
          <p:cNvPr id="4103" name="Rectangle 7">
            <a:extLst>
              <a:ext uri="{FF2B5EF4-FFF2-40B4-BE49-F238E27FC236}">
                <a16:creationId xmlns:a16="http://schemas.microsoft.com/office/drawing/2014/main" id="{E7CCBCE4-6A46-471D-9A9B-3A0591290C9A}"/>
              </a:ext>
            </a:extLst>
          </p:cNvPr>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atin typeface="Calibri" panose="020F0502020204030204" pitchFamily="34" charset="0"/>
                <a:cs typeface="Calibri" panose="020F0502020204030204" pitchFamily="34" charset="0"/>
              </a:defRPr>
            </a:lvl1pPr>
          </a:lstStyle>
          <a:p>
            <a:fld id="{E490931D-8B9A-4EDD-9A3A-75887FDAEDCD}"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fld id="{4CF7E0F7-3E79-4AAC-BA6A-B0E1B9752462}" type="slidenum">
              <a:rPr lang="en-US" altLang="en-US">
                <a:solidFill>
                  <a:srgbClr val="000000"/>
                </a:solidFill>
                <a:latin typeface="Calibri" panose="020F0502020204030204" pitchFamily="34" charset="0"/>
                <a:cs typeface="Calibri" panose="020F0502020204030204" pitchFamily="34" charset="0"/>
              </a:rPr>
              <a:pPr defTabSz="1021806">
                <a:spcBef>
                  <a:spcPct val="0"/>
                </a:spcBef>
                <a:defRPr/>
              </a:pPr>
              <a:t>1</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12</a:t>
            </a:r>
            <a:endParaRPr lang="en-US" altLang="en-US" dirty="0">
              <a:solidFill>
                <a:srgbClr val="00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defTabSz="1021806">
              <a:defRPr/>
            </a:pPr>
            <a:r>
              <a:rPr lang="en-US" sz="1500">
                <a:solidFill>
                  <a:srgbClr val="000000"/>
                </a:solidFill>
              </a:rPr>
              <a:t>9/30/2018</a:t>
            </a:r>
            <a:endParaRPr lang="en-US" sz="1500" dirty="0">
              <a:solidFill>
                <a:srgbClr val="000000"/>
              </a:solidFill>
            </a:endParaRPr>
          </a:p>
        </p:txBody>
      </p:sp>
    </p:spTree>
    <p:extLst>
      <p:ext uri="{BB962C8B-B14F-4D97-AF65-F5344CB8AC3E}">
        <p14:creationId xmlns:p14="http://schemas.microsoft.com/office/powerpoint/2010/main" val="260367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99B2DC4-D7F1-4908-B5B5-9153C0B677D7}"/>
              </a:ext>
            </a:extLst>
          </p:cNvPr>
          <p:cNvSpPr>
            <a:spLocks noGrp="1" noChangeArrowheads="1"/>
          </p:cNvSpPr>
          <p:nvPr>
            <p:ph type="sldNum" sz="quarter" idx="5"/>
          </p:nvPr>
        </p:nvSpPr>
        <p:spPr>
          <a:ln/>
        </p:spPr>
        <p:txBody>
          <a:bodyPr/>
          <a:lstStyle/>
          <a:p>
            <a:fld id="{F30C5D44-BAC3-4198-A807-153A2FE27F65}" type="slidenum">
              <a:rPr lang="en-US" altLang="en-US"/>
              <a:pPr/>
              <a:t>17</a:t>
            </a:fld>
            <a:endParaRPr lang="en-US" altLang="en-US"/>
          </a:p>
        </p:txBody>
      </p:sp>
      <p:sp>
        <p:nvSpPr>
          <p:cNvPr id="24578" name="Rectangle 2">
            <a:extLst>
              <a:ext uri="{FF2B5EF4-FFF2-40B4-BE49-F238E27FC236}">
                <a16:creationId xmlns:a16="http://schemas.microsoft.com/office/drawing/2014/main" id="{F980C2FE-A810-4D4F-91FF-8B8B66FC6ED7}"/>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4F569E4-E088-4BCC-AC0B-995A585227D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140AE69-AC06-47F5-A4B7-FCFA92F94DC8}"/>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5CBE36A8-E47E-4391-9193-0C6F5E0D025F}"/>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84FCAC4-B2E0-4582-951F-A59AFD6A1420}"/>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280F59-D514-4CE4-944D-9E0B764DE748}"/>
              </a:ext>
            </a:extLst>
          </p:cNvPr>
          <p:cNvSpPr>
            <a:spLocks noGrp="1" noChangeArrowheads="1"/>
          </p:cNvSpPr>
          <p:nvPr>
            <p:ph type="sldNum" sz="quarter" idx="5"/>
          </p:nvPr>
        </p:nvSpPr>
        <p:spPr>
          <a:ln/>
        </p:spPr>
        <p:txBody>
          <a:bodyPr/>
          <a:lstStyle/>
          <a:p>
            <a:fld id="{F2A5FA75-F823-4335-9664-1A56CD69969D}" type="slidenum">
              <a:rPr lang="en-US" altLang="en-US"/>
              <a:pPr/>
              <a:t>18</a:t>
            </a:fld>
            <a:endParaRPr lang="en-US" altLang="en-US"/>
          </a:p>
        </p:txBody>
      </p:sp>
      <p:sp>
        <p:nvSpPr>
          <p:cNvPr id="65538" name="Rectangle 2">
            <a:extLst>
              <a:ext uri="{FF2B5EF4-FFF2-40B4-BE49-F238E27FC236}">
                <a16:creationId xmlns:a16="http://schemas.microsoft.com/office/drawing/2014/main" id="{9E1A44FA-219E-4142-B4CE-1CA7F5E2CAC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743F2B82-1DCE-4138-BE56-BE7D6895B5C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9E970FB-F4A0-4399-A038-DCF8D122675C}"/>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7681994D-43ED-4480-BB81-1DE93CFC9811}"/>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6A1C623-4DFB-4BB3-B86B-B0CD7CAE5315}"/>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66547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457C45-934F-478B-B682-C26C5F19DD2A}"/>
              </a:ext>
            </a:extLst>
          </p:cNvPr>
          <p:cNvSpPr>
            <a:spLocks noGrp="1" noChangeArrowheads="1"/>
          </p:cNvSpPr>
          <p:nvPr>
            <p:ph type="sldNum" sz="quarter" idx="5"/>
          </p:nvPr>
        </p:nvSpPr>
        <p:spPr>
          <a:ln/>
        </p:spPr>
        <p:txBody>
          <a:bodyPr/>
          <a:lstStyle/>
          <a:p>
            <a:fld id="{1BB09945-5C02-4B3B-A468-1B1796A95A38}" type="slidenum">
              <a:rPr lang="en-US" altLang="en-US"/>
              <a:pPr/>
              <a:t>19</a:t>
            </a:fld>
            <a:endParaRPr lang="en-US" altLang="en-US"/>
          </a:p>
        </p:txBody>
      </p:sp>
      <p:sp>
        <p:nvSpPr>
          <p:cNvPr id="96258" name="Rectangle 2">
            <a:extLst>
              <a:ext uri="{FF2B5EF4-FFF2-40B4-BE49-F238E27FC236}">
                <a16:creationId xmlns:a16="http://schemas.microsoft.com/office/drawing/2014/main" id="{39F1ACF3-D60A-42AC-ACA0-403F63481BC2}"/>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7B87ADFA-2FD8-45D7-8549-563B16F7D7E2}"/>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94DAEBF-8F42-41AA-9633-ADAD2BC7BA0F}"/>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FCD13A8E-5C13-4134-B1D6-E34C7E3C473E}"/>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121D503-F78A-4695-B595-1436976D56F9}"/>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DBC84D-723F-4708-808E-1921D8B6FFCB}"/>
              </a:ext>
            </a:extLst>
          </p:cNvPr>
          <p:cNvSpPr>
            <a:spLocks noGrp="1" noChangeArrowheads="1"/>
          </p:cNvSpPr>
          <p:nvPr>
            <p:ph type="sldNum" sz="quarter" idx="5"/>
          </p:nvPr>
        </p:nvSpPr>
        <p:spPr>
          <a:ln/>
        </p:spPr>
        <p:txBody>
          <a:bodyPr/>
          <a:lstStyle/>
          <a:p>
            <a:fld id="{7B93A129-6ADD-4BB1-A236-E35DB307252B}" type="slidenum">
              <a:rPr lang="en-US" altLang="en-US"/>
              <a:pPr/>
              <a:t>20</a:t>
            </a:fld>
            <a:endParaRPr lang="en-US" altLang="en-US"/>
          </a:p>
        </p:txBody>
      </p:sp>
      <p:sp>
        <p:nvSpPr>
          <p:cNvPr id="18434" name="Rectangle 2">
            <a:extLst>
              <a:ext uri="{FF2B5EF4-FFF2-40B4-BE49-F238E27FC236}">
                <a16:creationId xmlns:a16="http://schemas.microsoft.com/office/drawing/2014/main" id="{B72393C1-EFE4-48DB-B6C9-433F045B6B84}"/>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55C7716C-3738-4831-9346-8AA91C7C9DB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45278B0-E364-484C-9152-D1AFFB4841DB}"/>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60BE52EC-63AA-4316-AB17-761579261A2E}"/>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F7715E0-8480-4AA5-8AD5-E86364EF3385}"/>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22</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9/30/2018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862347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52477C-CFDE-4D55-B0EC-33DE84EF71FB}"/>
              </a:ext>
            </a:extLst>
          </p:cNvPr>
          <p:cNvSpPr>
            <a:spLocks noGrp="1" noChangeArrowheads="1"/>
          </p:cNvSpPr>
          <p:nvPr>
            <p:ph type="sldNum" sz="quarter" idx="5"/>
          </p:nvPr>
        </p:nvSpPr>
        <p:spPr>
          <a:ln/>
        </p:spPr>
        <p:txBody>
          <a:bodyPr/>
          <a:lstStyle/>
          <a:p>
            <a:fld id="{EFCA4F4E-DC23-4236-99D7-F0BC80B52B23}" type="slidenum">
              <a:rPr lang="en-US" altLang="en-US"/>
              <a:pPr/>
              <a:t>23</a:t>
            </a:fld>
            <a:endParaRPr lang="en-US" altLang="en-US"/>
          </a:p>
        </p:txBody>
      </p:sp>
      <p:sp>
        <p:nvSpPr>
          <p:cNvPr id="33794" name="Rectangle 2">
            <a:extLst>
              <a:ext uri="{FF2B5EF4-FFF2-40B4-BE49-F238E27FC236}">
                <a16:creationId xmlns:a16="http://schemas.microsoft.com/office/drawing/2014/main" id="{6E0496B6-7D74-4439-952F-F04C95CB186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1A05EC2-DCAF-4E2C-80DA-142DAB399F5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99896BA-8500-44B5-B8A4-BD30B9D95114}"/>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81028D1E-71F1-4BFA-BE64-8B3A427683A3}"/>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5517F84-52AA-43A7-AEBF-AE0586398EE5}"/>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52477C-CFDE-4D55-B0EC-33DE84EF71FB}"/>
              </a:ext>
            </a:extLst>
          </p:cNvPr>
          <p:cNvSpPr>
            <a:spLocks noGrp="1" noChangeArrowheads="1"/>
          </p:cNvSpPr>
          <p:nvPr>
            <p:ph type="sldNum" sz="quarter" idx="5"/>
          </p:nvPr>
        </p:nvSpPr>
        <p:spPr>
          <a:ln/>
        </p:spPr>
        <p:txBody>
          <a:bodyPr/>
          <a:lstStyle/>
          <a:p>
            <a:fld id="{EFCA4F4E-DC23-4236-99D7-F0BC80B52B23}" type="slidenum">
              <a:rPr lang="en-US" altLang="en-US"/>
              <a:pPr/>
              <a:t>24</a:t>
            </a:fld>
            <a:endParaRPr lang="en-US" altLang="en-US"/>
          </a:p>
        </p:txBody>
      </p:sp>
      <p:sp>
        <p:nvSpPr>
          <p:cNvPr id="33794" name="Rectangle 2">
            <a:extLst>
              <a:ext uri="{FF2B5EF4-FFF2-40B4-BE49-F238E27FC236}">
                <a16:creationId xmlns:a16="http://schemas.microsoft.com/office/drawing/2014/main" id="{6E0496B6-7D74-4439-952F-F04C95CB186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61A05EC2-DCAF-4E2C-80DA-142DAB399F51}"/>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5E8F568-C64D-4623-ACE3-5D6370852BF6}"/>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B8497005-7916-4911-A330-B17E10E38D9A}"/>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6133AA87-7C31-4BA1-A972-140C8AAAC223}"/>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306498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B12D16-FBD2-47BF-932A-0E682C284F4E}"/>
              </a:ext>
            </a:extLst>
          </p:cNvPr>
          <p:cNvSpPr>
            <a:spLocks noGrp="1" noChangeArrowheads="1"/>
          </p:cNvSpPr>
          <p:nvPr>
            <p:ph type="sldNum" sz="quarter" idx="5"/>
          </p:nvPr>
        </p:nvSpPr>
        <p:spPr>
          <a:ln/>
        </p:spPr>
        <p:txBody>
          <a:bodyPr/>
          <a:lstStyle/>
          <a:p>
            <a:fld id="{835AA248-34FC-413B-9DB1-45658A82648D}" type="slidenum">
              <a:rPr lang="en-US" altLang="en-US"/>
              <a:pPr/>
              <a:t>25</a:t>
            </a:fld>
            <a:endParaRPr lang="en-US" altLang="en-US"/>
          </a:p>
        </p:txBody>
      </p:sp>
      <p:sp>
        <p:nvSpPr>
          <p:cNvPr id="84994" name="Rectangle 2">
            <a:extLst>
              <a:ext uri="{FF2B5EF4-FFF2-40B4-BE49-F238E27FC236}">
                <a16:creationId xmlns:a16="http://schemas.microsoft.com/office/drawing/2014/main" id="{1B4585EB-D4DE-4B0C-AD4C-11FFA47CF045}"/>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C6640858-471B-40F6-A312-1458A58ED77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9247BDF-2E64-4E2A-8800-7F6F9B33E5D6}"/>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13E0B2C1-6484-4CF6-8A7C-F458B125F89A}"/>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D0CE332-A2A0-4BA7-91DC-B9D48671221B}"/>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AA85A5-41DB-4029-82B6-B25227A68939}"/>
              </a:ext>
            </a:extLst>
          </p:cNvPr>
          <p:cNvSpPr>
            <a:spLocks noGrp="1" noChangeArrowheads="1"/>
          </p:cNvSpPr>
          <p:nvPr>
            <p:ph type="sldNum" sz="quarter" idx="5"/>
          </p:nvPr>
        </p:nvSpPr>
        <p:spPr>
          <a:ln/>
        </p:spPr>
        <p:txBody>
          <a:bodyPr/>
          <a:lstStyle/>
          <a:p>
            <a:fld id="{AC5CF16D-CBDE-41CE-8059-5B61BC25362F}" type="slidenum">
              <a:rPr lang="en-US" altLang="en-US"/>
              <a:pPr/>
              <a:t>27</a:t>
            </a:fld>
            <a:endParaRPr lang="en-US" altLang="en-US"/>
          </a:p>
        </p:txBody>
      </p:sp>
      <p:sp>
        <p:nvSpPr>
          <p:cNvPr id="82946" name="Rectangle 2">
            <a:extLst>
              <a:ext uri="{FF2B5EF4-FFF2-40B4-BE49-F238E27FC236}">
                <a16:creationId xmlns:a16="http://schemas.microsoft.com/office/drawing/2014/main" id="{B52053C1-B119-496D-A307-13CF6F6A563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7C91B02E-5418-4A4A-BAFD-3AC80AC07D2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ACB1E53-3F02-481D-BA1C-7218095819EF}"/>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3E1DCE94-9EFC-4EC8-B946-7600DF195A3C}"/>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1335A87-7CA1-4EC3-937A-6803852F64D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31623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F632E7-9837-4F3A-A812-1168D168A8F0}"/>
              </a:ext>
            </a:extLst>
          </p:cNvPr>
          <p:cNvSpPr>
            <a:spLocks noGrp="1" noChangeArrowheads="1"/>
          </p:cNvSpPr>
          <p:nvPr>
            <p:ph type="sldNum" sz="quarter" idx="5"/>
          </p:nvPr>
        </p:nvSpPr>
        <p:spPr>
          <a:ln/>
        </p:spPr>
        <p:txBody>
          <a:bodyPr/>
          <a:lstStyle/>
          <a:p>
            <a:fld id="{51B0C398-CA1A-4792-BE1D-C97FFB3E4DE0}" type="slidenum">
              <a:rPr lang="en-US" altLang="en-US"/>
              <a:pPr/>
              <a:t>28</a:t>
            </a:fld>
            <a:endParaRPr lang="en-US" altLang="en-US"/>
          </a:p>
        </p:txBody>
      </p:sp>
      <p:sp>
        <p:nvSpPr>
          <p:cNvPr id="35842" name="Rectangle 2">
            <a:extLst>
              <a:ext uri="{FF2B5EF4-FFF2-40B4-BE49-F238E27FC236}">
                <a16:creationId xmlns:a16="http://schemas.microsoft.com/office/drawing/2014/main" id="{CD55C121-3F2F-4B4A-8805-A211118174D1}"/>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CA801F8-AA35-47D5-923E-49BB77C81707}"/>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F3A4F81-3FF0-460E-840B-CE86DF8FF0E0}"/>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34957E59-3844-4B31-AB73-4040CCAE88D9}"/>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CA0E467-4402-49F8-905F-586CEA1164FA}"/>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2</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9/30/2018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4003416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F632E7-9837-4F3A-A812-1168D168A8F0}"/>
              </a:ext>
            </a:extLst>
          </p:cNvPr>
          <p:cNvSpPr>
            <a:spLocks noGrp="1" noChangeArrowheads="1"/>
          </p:cNvSpPr>
          <p:nvPr>
            <p:ph type="sldNum" sz="quarter" idx="5"/>
          </p:nvPr>
        </p:nvSpPr>
        <p:spPr>
          <a:ln/>
        </p:spPr>
        <p:txBody>
          <a:bodyPr/>
          <a:lstStyle/>
          <a:p>
            <a:fld id="{51B0C398-CA1A-4792-BE1D-C97FFB3E4DE0}" type="slidenum">
              <a:rPr lang="en-US" altLang="en-US"/>
              <a:pPr/>
              <a:t>29</a:t>
            </a:fld>
            <a:endParaRPr lang="en-US" altLang="en-US"/>
          </a:p>
        </p:txBody>
      </p:sp>
      <p:sp>
        <p:nvSpPr>
          <p:cNvPr id="35842" name="Rectangle 2">
            <a:extLst>
              <a:ext uri="{FF2B5EF4-FFF2-40B4-BE49-F238E27FC236}">
                <a16:creationId xmlns:a16="http://schemas.microsoft.com/office/drawing/2014/main" id="{CD55C121-3F2F-4B4A-8805-A211118174D1}"/>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2CA801F8-AA35-47D5-923E-49BB77C81707}"/>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FD47A855-4F0C-4B71-94E5-64C42D114E6B}"/>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CC1BF42F-3670-4D9D-A15C-339E4BF3B1CB}"/>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861306B-E956-4FA4-B510-A8107623780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714043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9AD37A-B942-4295-93E1-01CED7F9B730}"/>
              </a:ext>
            </a:extLst>
          </p:cNvPr>
          <p:cNvSpPr>
            <a:spLocks noGrp="1" noChangeArrowheads="1"/>
          </p:cNvSpPr>
          <p:nvPr>
            <p:ph type="sldNum" sz="quarter" idx="5"/>
          </p:nvPr>
        </p:nvSpPr>
        <p:spPr>
          <a:ln/>
        </p:spPr>
        <p:txBody>
          <a:bodyPr/>
          <a:lstStyle/>
          <a:p>
            <a:fld id="{89F94865-2687-49EF-966B-B729DB92651D}" type="slidenum">
              <a:rPr lang="en-US" altLang="en-US"/>
              <a:pPr/>
              <a:t>30</a:t>
            </a:fld>
            <a:endParaRPr lang="en-US" altLang="en-US"/>
          </a:p>
        </p:txBody>
      </p:sp>
      <p:sp>
        <p:nvSpPr>
          <p:cNvPr id="89090" name="Rectangle 2">
            <a:extLst>
              <a:ext uri="{FF2B5EF4-FFF2-40B4-BE49-F238E27FC236}">
                <a16:creationId xmlns:a16="http://schemas.microsoft.com/office/drawing/2014/main" id="{841A0268-1D35-4372-AF92-E09CE4027945}"/>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A0C296A-A454-4FF3-B235-19AF422D81F5}"/>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6219C01-4FE5-472A-9182-F1929A446BBA}"/>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60ED3692-A547-428B-BC3B-2211BD7F2EC4}"/>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CA469B8-F6FC-4E73-ACED-06F079050C27}"/>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6F1710-C05E-4F3C-98A1-116E4C52E92A}"/>
              </a:ext>
            </a:extLst>
          </p:cNvPr>
          <p:cNvSpPr>
            <a:spLocks noGrp="1" noChangeArrowheads="1"/>
          </p:cNvSpPr>
          <p:nvPr>
            <p:ph type="sldNum" sz="quarter" idx="5"/>
          </p:nvPr>
        </p:nvSpPr>
        <p:spPr>
          <a:ln/>
        </p:spPr>
        <p:txBody>
          <a:bodyPr/>
          <a:lstStyle/>
          <a:p>
            <a:fld id="{54352960-EAFC-4AFC-8F65-08941321010C}" type="slidenum">
              <a:rPr lang="en-US" altLang="en-US"/>
              <a:pPr/>
              <a:t>31</a:t>
            </a:fld>
            <a:endParaRPr lang="en-US" altLang="en-US"/>
          </a:p>
        </p:txBody>
      </p:sp>
      <p:sp>
        <p:nvSpPr>
          <p:cNvPr id="12290" name="Rectangle 2">
            <a:extLst>
              <a:ext uri="{FF2B5EF4-FFF2-40B4-BE49-F238E27FC236}">
                <a16:creationId xmlns:a16="http://schemas.microsoft.com/office/drawing/2014/main" id="{4F18304A-F5BA-47A2-A485-6FEA0317E778}"/>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1B19D2BE-DB8F-4A93-8103-71F89EE426FF}"/>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0C832A86-7F18-4D02-B7F8-020F25306DE5}"/>
              </a:ext>
            </a:extLst>
          </p:cNvPr>
          <p:cNvSpPr>
            <a:spLocks noGrp="1"/>
          </p:cNvSpPr>
          <p:nvPr>
            <p:ph type="dt" idx="1"/>
          </p:nvPr>
        </p:nvSpPr>
        <p:spPr/>
        <p:txBody>
          <a:bodyPr/>
          <a:lstStyle/>
          <a:p>
            <a:r>
              <a:rPr lang="en-US" altLang="en-US"/>
              <a:t>9/30/2018</a:t>
            </a:r>
            <a:endParaRPr lang="en-US" altLang="en-US" dirty="0"/>
          </a:p>
        </p:txBody>
      </p:sp>
      <p:sp>
        <p:nvSpPr>
          <p:cNvPr id="5" name="Header Placeholder 4">
            <a:extLst>
              <a:ext uri="{FF2B5EF4-FFF2-40B4-BE49-F238E27FC236}">
                <a16:creationId xmlns:a16="http://schemas.microsoft.com/office/drawing/2014/main" id="{F5BB1F2B-CB7E-4501-B0E3-D4CAA4AE7425}"/>
              </a:ext>
            </a:extLst>
          </p:cNvPr>
          <p:cNvSpPr>
            <a:spLocks noGrp="1"/>
          </p:cNvSpPr>
          <p:nvPr>
            <p:ph type="hdr" sz="quarter"/>
          </p:nvPr>
        </p:nvSpPr>
        <p:spPr/>
        <p:txBody>
          <a:bodyPr/>
          <a:lstStyle/>
          <a:p>
            <a:r>
              <a:rPr lang="en-US" altLang="en-US"/>
              <a:t>Dr. Jim McGowan - Law &amp; Grace Session 12</a:t>
            </a:r>
            <a:endParaRPr lang="en-US" altLang="en-US" dirty="0"/>
          </a:p>
        </p:txBody>
      </p:sp>
      <p:sp>
        <p:nvSpPr>
          <p:cNvPr id="6" name="Footer Placeholder 5">
            <a:extLst>
              <a:ext uri="{FF2B5EF4-FFF2-40B4-BE49-F238E27FC236}">
                <a16:creationId xmlns:a16="http://schemas.microsoft.com/office/drawing/2014/main" id="{7AF89ADD-6C78-4651-A50A-DC36FD2C361F}"/>
              </a:ext>
            </a:extLst>
          </p:cNvPr>
          <p:cNvSpPr>
            <a:spLocks noGrp="1"/>
          </p:cNvSpPr>
          <p:nvPr>
            <p:ph type="ftr" sz="quarter" idx="4"/>
          </p:nvPr>
        </p:nvSpPr>
        <p:spPr/>
        <p:txBody>
          <a:bodyPr/>
          <a:lstStyle/>
          <a:p>
            <a:r>
              <a:rPr lang="en-US" altLang="en-US"/>
              <a:t>Sugar Land Bible Church</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811D12-9F38-4893-BF51-825B2ACEDD94}"/>
              </a:ext>
            </a:extLst>
          </p:cNvPr>
          <p:cNvSpPr>
            <a:spLocks noGrp="1" noChangeArrowheads="1"/>
          </p:cNvSpPr>
          <p:nvPr>
            <p:ph type="sldNum" sz="quarter" idx="5"/>
          </p:nvPr>
        </p:nvSpPr>
        <p:spPr>
          <a:ln/>
        </p:spPr>
        <p:txBody>
          <a:bodyPr/>
          <a:lstStyle/>
          <a:p>
            <a:fld id="{4A28A7F9-0F2F-4591-88F6-94CE62A1A82D}" type="slidenum">
              <a:rPr lang="en-US" altLang="en-US"/>
              <a:pPr/>
              <a:t>32</a:t>
            </a:fld>
            <a:endParaRPr lang="en-US" altLang="en-US"/>
          </a:p>
        </p:txBody>
      </p:sp>
      <p:sp>
        <p:nvSpPr>
          <p:cNvPr id="91138" name="Rectangle 2">
            <a:extLst>
              <a:ext uri="{FF2B5EF4-FFF2-40B4-BE49-F238E27FC236}">
                <a16:creationId xmlns:a16="http://schemas.microsoft.com/office/drawing/2014/main" id="{4AAE8812-DF55-43CE-9EB5-9443965D5139}"/>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AD9D1CEE-325D-4124-B4E1-154720899173}"/>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4C57D7F-2B4A-474F-A65A-99B56AF28218}"/>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54B1DA88-9E75-4413-B7C8-A7A455FCEBE4}"/>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1A70B3B-C8AA-42DE-85BB-2FA8EE7EE987}"/>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668F9B9-CD86-45EC-9209-B4B8588A0EE8}"/>
              </a:ext>
            </a:extLst>
          </p:cNvPr>
          <p:cNvSpPr>
            <a:spLocks noGrp="1" noChangeArrowheads="1"/>
          </p:cNvSpPr>
          <p:nvPr>
            <p:ph type="sldNum" sz="quarter" idx="5"/>
          </p:nvPr>
        </p:nvSpPr>
        <p:spPr>
          <a:ln/>
        </p:spPr>
        <p:txBody>
          <a:bodyPr/>
          <a:lstStyle/>
          <a:p>
            <a:fld id="{8C01F8AF-CE70-47DF-A8AD-48A4E9C772F7}" type="slidenum">
              <a:rPr lang="en-US" altLang="en-US"/>
              <a:pPr/>
              <a:t>33</a:t>
            </a:fld>
            <a:endParaRPr lang="en-US" altLang="en-US"/>
          </a:p>
        </p:txBody>
      </p:sp>
      <p:sp>
        <p:nvSpPr>
          <p:cNvPr id="37890" name="Rectangle 2">
            <a:extLst>
              <a:ext uri="{FF2B5EF4-FFF2-40B4-BE49-F238E27FC236}">
                <a16:creationId xmlns:a16="http://schemas.microsoft.com/office/drawing/2014/main" id="{BC561A2D-82DA-4792-9A03-D2264290CDA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9D193A5-94A4-470E-BD9C-E8207DA40A4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0944C52-84E5-48BD-8450-7AF7B4029E04}"/>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8A2FEF57-0BD5-484C-8A97-8B4BC749DD32}"/>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A265AC6-E923-42F6-91EB-63B7E59DB35A}"/>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5E2C04-4B15-47F5-BDD6-A1B231BF5C70}"/>
              </a:ext>
            </a:extLst>
          </p:cNvPr>
          <p:cNvSpPr>
            <a:spLocks noGrp="1" noChangeArrowheads="1"/>
          </p:cNvSpPr>
          <p:nvPr>
            <p:ph type="sldNum" sz="quarter" idx="5"/>
          </p:nvPr>
        </p:nvSpPr>
        <p:spPr>
          <a:ln/>
        </p:spPr>
        <p:txBody>
          <a:bodyPr/>
          <a:lstStyle/>
          <a:p>
            <a:fld id="{0C5FBD49-16F6-45A1-9551-6928D593FCDF}" type="slidenum">
              <a:rPr lang="en-US" altLang="en-US"/>
              <a:pPr/>
              <a:t>34</a:t>
            </a:fld>
            <a:endParaRPr lang="en-US" altLang="en-US"/>
          </a:p>
        </p:txBody>
      </p:sp>
      <p:sp>
        <p:nvSpPr>
          <p:cNvPr id="93186" name="Rectangle 2">
            <a:extLst>
              <a:ext uri="{FF2B5EF4-FFF2-40B4-BE49-F238E27FC236}">
                <a16:creationId xmlns:a16="http://schemas.microsoft.com/office/drawing/2014/main" id="{A1620E5B-CFBB-4160-B48B-75DAC36976E3}"/>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24EFC30C-6012-4F35-8097-0A730C4FA5F5}"/>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1A6A3B4-729F-413C-AA98-24D352E6F435}"/>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99061E54-F5B7-4D60-87DB-C7A6AFC607F7}"/>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EBD3927-ED62-4D6B-BEAA-40AE30934ECF}"/>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5D6654-EA71-4009-93C2-A27E133D3002}"/>
              </a:ext>
            </a:extLst>
          </p:cNvPr>
          <p:cNvSpPr>
            <a:spLocks noGrp="1" noChangeArrowheads="1"/>
          </p:cNvSpPr>
          <p:nvPr>
            <p:ph type="sldNum" sz="quarter" idx="5"/>
          </p:nvPr>
        </p:nvSpPr>
        <p:spPr>
          <a:ln/>
        </p:spPr>
        <p:txBody>
          <a:bodyPr/>
          <a:lstStyle/>
          <a:p>
            <a:fld id="{6A2C7A34-56F5-4FC3-988A-5E310D264BB8}" type="slidenum">
              <a:rPr lang="en-US" altLang="en-US"/>
              <a:pPr/>
              <a:t>35</a:t>
            </a:fld>
            <a:endParaRPr lang="en-US" altLang="en-US"/>
          </a:p>
        </p:txBody>
      </p:sp>
      <p:sp>
        <p:nvSpPr>
          <p:cNvPr id="95234" name="Rectangle 2">
            <a:extLst>
              <a:ext uri="{FF2B5EF4-FFF2-40B4-BE49-F238E27FC236}">
                <a16:creationId xmlns:a16="http://schemas.microsoft.com/office/drawing/2014/main" id="{4AFDA1C6-2AE0-4ACC-88EC-1342EF46465F}"/>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AA067496-5FF3-4441-A672-DBF9EE09342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854A3E5-DBFF-4F46-8FD5-4478239FFDB6}"/>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FA0DF0DE-0EF2-4B9A-A8B8-1B01CBEC850C}"/>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B7D4060-927B-4B9B-AB49-025318401BB5}"/>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BC1F977-9461-4C5F-8F7C-B735C9018328}"/>
              </a:ext>
            </a:extLst>
          </p:cNvPr>
          <p:cNvSpPr>
            <a:spLocks noGrp="1" noChangeArrowheads="1"/>
          </p:cNvSpPr>
          <p:nvPr>
            <p:ph type="sldNum" sz="quarter" idx="5"/>
          </p:nvPr>
        </p:nvSpPr>
        <p:spPr>
          <a:ln/>
        </p:spPr>
        <p:txBody>
          <a:bodyPr/>
          <a:lstStyle/>
          <a:p>
            <a:fld id="{05B61F6E-0226-4B52-93D0-B351B1ACA65C}" type="slidenum">
              <a:rPr lang="en-US" altLang="en-US"/>
              <a:pPr/>
              <a:t>37</a:t>
            </a:fld>
            <a:endParaRPr lang="en-US" altLang="en-US"/>
          </a:p>
        </p:txBody>
      </p:sp>
      <p:sp>
        <p:nvSpPr>
          <p:cNvPr id="56322" name="Rectangle 2">
            <a:extLst>
              <a:ext uri="{FF2B5EF4-FFF2-40B4-BE49-F238E27FC236}">
                <a16:creationId xmlns:a16="http://schemas.microsoft.com/office/drawing/2014/main" id="{F6AB3153-88B1-464A-9BBF-E513CD50D68B}"/>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B45A30CD-92C3-4615-8A29-84A97A5683C7}"/>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6774EC58-C223-4D3A-A306-5FA7A7AEE6A2}"/>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B54FF49E-A638-4DEE-BEB3-D5F73DA41B3F}"/>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7F2037F-51E5-4102-88D0-7513C4D40CF6}"/>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A0D6F2-AE72-42D6-A0F4-440A8549410E}"/>
              </a:ext>
            </a:extLst>
          </p:cNvPr>
          <p:cNvSpPr>
            <a:spLocks noGrp="1" noChangeArrowheads="1"/>
          </p:cNvSpPr>
          <p:nvPr>
            <p:ph type="sldNum" sz="quarter" idx="5"/>
          </p:nvPr>
        </p:nvSpPr>
        <p:spPr>
          <a:ln/>
        </p:spPr>
        <p:txBody>
          <a:bodyPr/>
          <a:lstStyle/>
          <a:p>
            <a:fld id="{0CCFE4FA-BF91-4162-B635-A58796D529BD}" type="slidenum">
              <a:rPr lang="en-US" altLang="en-US"/>
              <a:pPr/>
              <a:t>38</a:t>
            </a:fld>
            <a:endParaRPr lang="en-US" altLang="en-US"/>
          </a:p>
        </p:txBody>
      </p:sp>
      <p:sp>
        <p:nvSpPr>
          <p:cNvPr id="39938" name="Rectangle 2">
            <a:extLst>
              <a:ext uri="{FF2B5EF4-FFF2-40B4-BE49-F238E27FC236}">
                <a16:creationId xmlns:a16="http://schemas.microsoft.com/office/drawing/2014/main" id="{62719517-9A89-46BA-BE98-B5526AC822C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7231AD66-792B-46D9-8ABB-846859FCFE73}"/>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F9C506D-7A1C-4FAA-AE0F-57CC72B41A80}"/>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F11004A1-3909-49BC-BF28-6F903036ECF9}"/>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DA05F18-C576-4881-9214-822040DC9090}"/>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A23A8D-CC71-4611-96BD-4500569E08B1}"/>
              </a:ext>
            </a:extLst>
          </p:cNvPr>
          <p:cNvSpPr>
            <a:spLocks noGrp="1" noChangeArrowheads="1"/>
          </p:cNvSpPr>
          <p:nvPr>
            <p:ph type="sldNum" sz="quarter" idx="5"/>
          </p:nvPr>
        </p:nvSpPr>
        <p:spPr>
          <a:ln/>
        </p:spPr>
        <p:txBody>
          <a:bodyPr/>
          <a:lstStyle/>
          <a:p>
            <a:fld id="{F22962E0-E0A4-4823-97F1-67CF49D441DF}" type="slidenum">
              <a:rPr lang="en-US" altLang="en-US"/>
              <a:pPr/>
              <a:t>39</a:t>
            </a:fld>
            <a:endParaRPr lang="en-US" altLang="en-US"/>
          </a:p>
        </p:txBody>
      </p:sp>
      <p:sp>
        <p:nvSpPr>
          <p:cNvPr id="97282" name="Rectangle 2">
            <a:extLst>
              <a:ext uri="{FF2B5EF4-FFF2-40B4-BE49-F238E27FC236}">
                <a16:creationId xmlns:a16="http://schemas.microsoft.com/office/drawing/2014/main" id="{5FC59A9E-C480-43AC-B1FA-42FF958DD85D}"/>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4FB038C9-389F-41E4-8109-99C1BA3A25B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5EFD10C-7E22-4B51-9E19-4DACC230B089}"/>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19D77A8E-8DA3-414F-A40F-DB572E48973C}"/>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09E5840-B8F6-47D7-B694-361DFBD639F5}"/>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3</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9/30/2018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706058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E22D91-D823-4883-8D1D-EC127985D7C8}"/>
              </a:ext>
            </a:extLst>
          </p:cNvPr>
          <p:cNvSpPr>
            <a:spLocks noGrp="1" noChangeArrowheads="1"/>
          </p:cNvSpPr>
          <p:nvPr>
            <p:ph type="sldNum" sz="quarter" idx="5"/>
          </p:nvPr>
        </p:nvSpPr>
        <p:spPr>
          <a:ln/>
        </p:spPr>
        <p:txBody>
          <a:bodyPr/>
          <a:lstStyle/>
          <a:p>
            <a:fld id="{1FA715EF-8D20-49F0-A635-093E5FF8B937}" type="slidenum">
              <a:rPr lang="en-US" altLang="en-US"/>
              <a:pPr/>
              <a:t>40</a:t>
            </a:fld>
            <a:endParaRPr lang="en-US" altLang="en-US"/>
          </a:p>
        </p:txBody>
      </p:sp>
      <p:sp>
        <p:nvSpPr>
          <p:cNvPr id="101378" name="Rectangle 2">
            <a:extLst>
              <a:ext uri="{FF2B5EF4-FFF2-40B4-BE49-F238E27FC236}">
                <a16:creationId xmlns:a16="http://schemas.microsoft.com/office/drawing/2014/main" id="{F0C30DAC-4FED-4691-BC35-98AD6D1B6234}"/>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7339E67-74C9-4C34-A490-1C0001D6146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0DBBA91F-3865-4AA0-AE14-2CFB4394798D}"/>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21BE8428-91B4-4FD8-9A3C-585F88E44056}"/>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0A936DE-01B2-4B5F-AC89-1A13785DCBA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3475711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D93E61-AE6C-40B9-8E76-033AE14A2DBA}"/>
              </a:ext>
            </a:extLst>
          </p:cNvPr>
          <p:cNvSpPr>
            <a:spLocks noGrp="1" noChangeArrowheads="1"/>
          </p:cNvSpPr>
          <p:nvPr>
            <p:ph type="sldNum" sz="quarter" idx="5"/>
          </p:nvPr>
        </p:nvSpPr>
        <p:spPr>
          <a:ln/>
        </p:spPr>
        <p:txBody>
          <a:bodyPr/>
          <a:lstStyle/>
          <a:p>
            <a:fld id="{B16CAE20-407D-464A-AB70-E3C1713D674D}" type="slidenum">
              <a:rPr lang="en-US" altLang="en-US"/>
              <a:pPr/>
              <a:t>41</a:t>
            </a:fld>
            <a:endParaRPr lang="en-US" altLang="en-US"/>
          </a:p>
        </p:txBody>
      </p:sp>
      <p:sp>
        <p:nvSpPr>
          <p:cNvPr id="41986" name="Rectangle 2">
            <a:extLst>
              <a:ext uri="{FF2B5EF4-FFF2-40B4-BE49-F238E27FC236}">
                <a16:creationId xmlns:a16="http://schemas.microsoft.com/office/drawing/2014/main" id="{76337ACD-8B95-4A7E-AF3A-5456073CBFD9}"/>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8FD886F6-DA21-45C8-BF0F-5DF4963CA3F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1BB45B8-2196-4156-836E-6A6DDAF52DB9}"/>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AE4ABC80-6CAB-4446-8C5F-7B80167C8E46}"/>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C6788BF-5A2F-40FF-AD4A-40446A1614A9}"/>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43B609-B883-457A-B097-63761AF5E0AF}"/>
              </a:ext>
            </a:extLst>
          </p:cNvPr>
          <p:cNvSpPr>
            <a:spLocks noGrp="1" noChangeArrowheads="1"/>
          </p:cNvSpPr>
          <p:nvPr>
            <p:ph type="sldNum" sz="quarter" idx="5"/>
          </p:nvPr>
        </p:nvSpPr>
        <p:spPr>
          <a:ln/>
        </p:spPr>
        <p:txBody>
          <a:bodyPr/>
          <a:lstStyle/>
          <a:p>
            <a:fld id="{F8F21934-789C-456E-AF6B-8A317661F6E7}" type="slidenum">
              <a:rPr lang="en-US" altLang="en-US"/>
              <a:pPr/>
              <a:t>42</a:t>
            </a:fld>
            <a:endParaRPr lang="en-US" altLang="en-US"/>
          </a:p>
        </p:txBody>
      </p:sp>
      <p:sp>
        <p:nvSpPr>
          <p:cNvPr id="108546" name="Rectangle 2">
            <a:extLst>
              <a:ext uri="{FF2B5EF4-FFF2-40B4-BE49-F238E27FC236}">
                <a16:creationId xmlns:a16="http://schemas.microsoft.com/office/drawing/2014/main" id="{D536A8FB-4D16-42B1-A2B8-457E90B5F89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72468A33-72F1-4CC5-BA94-D4C5FA47360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7BF8256-ACF0-4B5C-860A-3BAF40C5EB88}"/>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909EE63A-B6C0-45CA-8BDC-5C5B4D813645}"/>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E024120-E12D-4808-9E0F-B5E596D14031}"/>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43B609-B883-457A-B097-63761AF5E0AF}"/>
              </a:ext>
            </a:extLst>
          </p:cNvPr>
          <p:cNvSpPr>
            <a:spLocks noGrp="1" noChangeArrowheads="1"/>
          </p:cNvSpPr>
          <p:nvPr>
            <p:ph type="sldNum" sz="quarter" idx="5"/>
          </p:nvPr>
        </p:nvSpPr>
        <p:spPr>
          <a:ln/>
        </p:spPr>
        <p:txBody>
          <a:bodyPr/>
          <a:lstStyle/>
          <a:p>
            <a:fld id="{F8F21934-789C-456E-AF6B-8A317661F6E7}" type="slidenum">
              <a:rPr lang="en-US" altLang="en-US"/>
              <a:pPr/>
              <a:t>43</a:t>
            </a:fld>
            <a:endParaRPr lang="en-US" altLang="en-US"/>
          </a:p>
        </p:txBody>
      </p:sp>
      <p:sp>
        <p:nvSpPr>
          <p:cNvPr id="108546" name="Rectangle 2">
            <a:extLst>
              <a:ext uri="{FF2B5EF4-FFF2-40B4-BE49-F238E27FC236}">
                <a16:creationId xmlns:a16="http://schemas.microsoft.com/office/drawing/2014/main" id="{D536A8FB-4D16-42B1-A2B8-457E90B5F89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72468A33-72F1-4CC5-BA94-D4C5FA47360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5EA07D5-5F3E-425C-BCA6-8314DEC9CA1E}"/>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07559508-DC66-4F1B-B72C-602A34F72B62}"/>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42DD152-1E89-47EC-A800-EB34A4DA4263}"/>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3373042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43B609-B883-457A-B097-63761AF5E0AF}"/>
              </a:ext>
            </a:extLst>
          </p:cNvPr>
          <p:cNvSpPr>
            <a:spLocks noGrp="1" noChangeArrowheads="1"/>
          </p:cNvSpPr>
          <p:nvPr>
            <p:ph type="sldNum" sz="quarter" idx="5"/>
          </p:nvPr>
        </p:nvSpPr>
        <p:spPr>
          <a:ln/>
        </p:spPr>
        <p:txBody>
          <a:bodyPr/>
          <a:lstStyle/>
          <a:p>
            <a:fld id="{F8F21934-789C-456E-AF6B-8A317661F6E7}" type="slidenum">
              <a:rPr lang="en-US" altLang="en-US"/>
              <a:pPr/>
              <a:t>44</a:t>
            </a:fld>
            <a:endParaRPr lang="en-US" altLang="en-US"/>
          </a:p>
        </p:txBody>
      </p:sp>
      <p:sp>
        <p:nvSpPr>
          <p:cNvPr id="108546" name="Rectangle 2">
            <a:extLst>
              <a:ext uri="{FF2B5EF4-FFF2-40B4-BE49-F238E27FC236}">
                <a16:creationId xmlns:a16="http://schemas.microsoft.com/office/drawing/2014/main" id="{D536A8FB-4D16-42B1-A2B8-457E90B5F89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72468A33-72F1-4CC5-BA94-D4C5FA47360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441AFD5-475A-4723-A813-3CAD1E9936D0}"/>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BCDD7AE7-847B-4E63-AC49-ADBEEAAA9FD1}"/>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94C7C82-EC26-4FEB-84F7-B3EB1F8D669B}"/>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649789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E22D91-D823-4883-8D1D-EC127985D7C8}"/>
              </a:ext>
            </a:extLst>
          </p:cNvPr>
          <p:cNvSpPr>
            <a:spLocks noGrp="1" noChangeArrowheads="1"/>
          </p:cNvSpPr>
          <p:nvPr>
            <p:ph type="sldNum" sz="quarter" idx="5"/>
          </p:nvPr>
        </p:nvSpPr>
        <p:spPr>
          <a:ln/>
        </p:spPr>
        <p:txBody>
          <a:bodyPr/>
          <a:lstStyle/>
          <a:p>
            <a:fld id="{1FA715EF-8D20-49F0-A635-093E5FF8B937}" type="slidenum">
              <a:rPr lang="en-US" altLang="en-US"/>
              <a:pPr/>
              <a:t>45</a:t>
            </a:fld>
            <a:endParaRPr lang="en-US" altLang="en-US"/>
          </a:p>
        </p:txBody>
      </p:sp>
      <p:sp>
        <p:nvSpPr>
          <p:cNvPr id="101378" name="Rectangle 2">
            <a:extLst>
              <a:ext uri="{FF2B5EF4-FFF2-40B4-BE49-F238E27FC236}">
                <a16:creationId xmlns:a16="http://schemas.microsoft.com/office/drawing/2014/main" id="{F0C30DAC-4FED-4691-BC35-98AD6D1B6234}"/>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7339E67-74C9-4C34-A490-1C0001D6146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82142E4-E2E7-43CB-96AE-5F9B05FFA344}"/>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D2C443BE-2F48-439E-B311-4B1EADBF1F98}"/>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846F661-8AA1-4639-875F-84872D20963C}"/>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882721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E22D91-D823-4883-8D1D-EC127985D7C8}"/>
              </a:ext>
            </a:extLst>
          </p:cNvPr>
          <p:cNvSpPr>
            <a:spLocks noGrp="1" noChangeArrowheads="1"/>
          </p:cNvSpPr>
          <p:nvPr>
            <p:ph type="sldNum" sz="quarter" idx="5"/>
          </p:nvPr>
        </p:nvSpPr>
        <p:spPr>
          <a:ln/>
        </p:spPr>
        <p:txBody>
          <a:bodyPr/>
          <a:lstStyle/>
          <a:p>
            <a:fld id="{1FA715EF-8D20-49F0-A635-093E5FF8B937}" type="slidenum">
              <a:rPr lang="en-US" altLang="en-US"/>
              <a:pPr/>
              <a:t>46</a:t>
            </a:fld>
            <a:endParaRPr lang="en-US" altLang="en-US"/>
          </a:p>
        </p:txBody>
      </p:sp>
      <p:sp>
        <p:nvSpPr>
          <p:cNvPr id="101378" name="Rectangle 2">
            <a:extLst>
              <a:ext uri="{FF2B5EF4-FFF2-40B4-BE49-F238E27FC236}">
                <a16:creationId xmlns:a16="http://schemas.microsoft.com/office/drawing/2014/main" id="{F0C30DAC-4FED-4691-BC35-98AD6D1B6234}"/>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7339E67-74C9-4C34-A490-1C0001D6146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C9B40CD-20B0-4053-9176-3F4E5EDA0081}"/>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AB494F2A-6A0E-4EB6-AC05-7218A650C969}"/>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DF9C4A6-6252-4C92-A51B-3AECB8600987}"/>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3347819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E22D91-D823-4883-8D1D-EC127985D7C8}"/>
              </a:ext>
            </a:extLst>
          </p:cNvPr>
          <p:cNvSpPr>
            <a:spLocks noGrp="1" noChangeArrowheads="1"/>
          </p:cNvSpPr>
          <p:nvPr>
            <p:ph type="sldNum" sz="quarter" idx="5"/>
          </p:nvPr>
        </p:nvSpPr>
        <p:spPr>
          <a:ln/>
        </p:spPr>
        <p:txBody>
          <a:bodyPr/>
          <a:lstStyle/>
          <a:p>
            <a:fld id="{1FA715EF-8D20-49F0-A635-093E5FF8B937}" type="slidenum">
              <a:rPr lang="en-US" altLang="en-US"/>
              <a:pPr/>
              <a:t>50</a:t>
            </a:fld>
            <a:endParaRPr lang="en-US" altLang="en-US"/>
          </a:p>
        </p:txBody>
      </p:sp>
      <p:sp>
        <p:nvSpPr>
          <p:cNvPr id="101378" name="Rectangle 2">
            <a:extLst>
              <a:ext uri="{FF2B5EF4-FFF2-40B4-BE49-F238E27FC236}">
                <a16:creationId xmlns:a16="http://schemas.microsoft.com/office/drawing/2014/main" id="{F0C30DAC-4FED-4691-BC35-98AD6D1B6234}"/>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E7339E67-74C9-4C34-A490-1C0001D6146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79C1341-B3B6-49B6-8DF1-635B977F8E01}"/>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06590677-1B61-4881-A097-4355A89247E7}"/>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111D9D7-40FC-467A-BC79-5E692CCCE7F1}"/>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564713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4FA23F-12B5-4EE9-9454-5A4B6D1441EB}"/>
              </a:ext>
            </a:extLst>
          </p:cNvPr>
          <p:cNvSpPr>
            <a:spLocks noGrp="1" noChangeArrowheads="1"/>
          </p:cNvSpPr>
          <p:nvPr>
            <p:ph type="sldNum" sz="quarter" idx="5"/>
          </p:nvPr>
        </p:nvSpPr>
        <p:spPr>
          <a:ln/>
        </p:spPr>
        <p:txBody>
          <a:bodyPr/>
          <a:lstStyle/>
          <a:p>
            <a:fld id="{52A157AF-497D-4DD5-9E04-F4D79F5CCAF9}" type="slidenum">
              <a:rPr lang="en-US" altLang="en-US"/>
              <a:pPr/>
              <a:t>52</a:t>
            </a:fld>
            <a:endParaRPr lang="en-US" altLang="en-US"/>
          </a:p>
        </p:txBody>
      </p:sp>
      <p:sp>
        <p:nvSpPr>
          <p:cNvPr id="44034" name="Rectangle 2">
            <a:extLst>
              <a:ext uri="{FF2B5EF4-FFF2-40B4-BE49-F238E27FC236}">
                <a16:creationId xmlns:a16="http://schemas.microsoft.com/office/drawing/2014/main" id="{04C0739A-00FD-40D0-847B-95A7AAA2C04C}"/>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D2D349CF-90B7-483D-AA51-B168D5C981E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E89980E-2F27-44FD-8D76-75940255B38D}"/>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5FE18EB1-D772-454B-B83A-DCB92ADD31C7}"/>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C075F32E-97C7-44D2-89D5-752EF21F40EA}"/>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A986E2-529E-49FB-BC81-EFE798718267}"/>
              </a:ext>
            </a:extLst>
          </p:cNvPr>
          <p:cNvSpPr>
            <a:spLocks noGrp="1" noChangeArrowheads="1"/>
          </p:cNvSpPr>
          <p:nvPr>
            <p:ph type="sldNum" sz="quarter" idx="5"/>
          </p:nvPr>
        </p:nvSpPr>
        <p:spPr>
          <a:ln/>
        </p:spPr>
        <p:txBody>
          <a:bodyPr/>
          <a:lstStyle/>
          <a:p>
            <a:fld id="{9D4FBA58-12ED-43CE-9E6C-722667219962}" type="slidenum">
              <a:rPr lang="en-US" altLang="en-US"/>
              <a:pPr/>
              <a:t>53</a:t>
            </a:fld>
            <a:endParaRPr lang="en-US" altLang="en-US"/>
          </a:p>
        </p:txBody>
      </p:sp>
      <p:sp>
        <p:nvSpPr>
          <p:cNvPr id="110594" name="Rectangle 2">
            <a:extLst>
              <a:ext uri="{FF2B5EF4-FFF2-40B4-BE49-F238E27FC236}">
                <a16:creationId xmlns:a16="http://schemas.microsoft.com/office/drawing/2014/main" id="{47822D0B-AD50-4594-B4AF-39464672F90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F7592C61-20A6-4A8D-92E2-668A9AFB69EE}"/>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B4983AD-5730-4224-8A04-B7FBFC8C0D12}"/>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2A008E53-BCA2-4887-A050-B7DBC39E3DA4}"/>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D7DAA9A-FA90-4F73-96DB-CDFAF03532AA}"/>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spcBef>
                <a:spcPct val="0"/>
              </a:spcBef>
            </a:pPr>
            <a:endParaRPr lang="en-US" altLang="en-US" dirty="0"/>
          </a:p>
        </p:txBody>
      </p:sp>
      <p:sp>
        <p:nvSpPr>
          <p:cNvPr id="11268"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fld id="{7C1CD5D1-B74C-498D-9E1E-07C88E9286BF}" type="slidenum">
              <a:rPr lang="en-US" altLang="en-US">
                <a:solidFill>
                  <a:srgbClr val="000000"/>
                </a:solidFill>
                <a:latin typeface="Calibri" panose="020F0502020204030204" pitchFamily="34" charset="0"/>
                <a:cs typeface="Calibri" panose="020F0502020204030204" pitchFamily="34" charset="0"/>
              </a:rPr>
              <a:pPr defTabSz="966612">
                <a:spcBef>
                  <a:spcPct val="0"/>
                </a:spcBef>
                <a:defRPr/>
              </a:pPr>
              <a:t>4</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11269"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0" name="Header Placeholder 1"/>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12</a:t>
            </a:r>
            <a:endParaRPr lang="en-US" altLang="en-US" dirty="0">
              <a:solidFill>
                <a:srgbClr val="000000"/>
              </a:solidFill>
              <a:latin typeface="Calibri" panose="020F0502020204030204" pitchFamily="34" charset="0"/>
              <a:cs typeface="Calibri" panose="020F0502020204030204" pitchFamily="34" charset="0"/>
            </a:endParaRPr>
          </a:p>
        </p:txBody>
      </p:sp>
      <p:sp>
        <p:nvSpPr>
          <p:cNvPr id="11271" name="Date Placeholder 2"/>
          <p:cNvSpPr>
            <a:spLocks noGrp="1"/>
          </p:cNvSpPr>
          <p:nvPr>
            <p:ph type="dt" sz="quarter" idx="1"/>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966612">
              <a:spcBef>
                <a:spcPct val="0"/>
              </a:spcBef>
              <a:defRPr/>
            </a:pPr>
            <a:r>
              <a:rPr lang="en-US" altLang="en-US">
                <a:solidFill>
                  <a:srgbClr val="000000"/>
                </a:solidFill>
                <a:latin typeface="Calibri" panose="020F0502020204030204" pitchFamily="34" charset="0"/>
                <a:cs typeface="Calibri" panose="020F0502020204030204" pitchFamily="34" charset="0"/>
              </a:rPr>
              <a:t>9/30/2018</a:t>
            </a:r>
            <a:endParaRPr lang="en-US" alt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4630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54</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AB58009-A899-451F-B107-A0DE8BC16221}"/>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14D2CE0D-3F91-4003-B1C9-4C4994C7CCBF}"/>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DAB499B5-0217-45DC-8997-9D48A0B4B774}"/>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0D0D96-0FF1-4625-A843-C63F00AF84C9}"/>
              </a:ext>
            </a:extLst>
          </p:cNvPr>
          <p:cNvSpPr>
            <a:spLocks noGrp="1" noChangeArrowheads="1"/>
          </p:cNvSpPr>
          <p:nvPr>
            <p:ph type="sldNum" sz="quarter" idx="5"/>
          </p:nvPr>
        </p:nvSpPr>
        <p:spPr>
          <a:ln/>
        </p:spPr>
        <p:txBody>
          <a:bodyPr/>
          <a:lstStyle/>
          <a:p>
            <a:fld id="{84BA30E2-452D-403D-BC34-D9A183E66949}" type="slidenum">
              <a:rPr lang="en-US" altLang="en-US"/>
              <a:pPr/>
              <a:t>55</a:t>
            </a:fld>
            <a:endParaRPr lang="en-US" altLang="en-US"/>
          </a:p>
        </p:txBody>
      </p:sp>
      <p:sp>
        <p:nvSpPr>
          <p:cNvPr id="108546" name="Rectangle 2">
            <a:extLst>
              <a:ext uri="{FF2B5EF4-FFF2-40B4-BE49-F238E27FC236}">
                <a16:creationId xmlns:a16="http://schemas.microsoft.com/office/drawing/2014/main" id="{74538E3E-AE5D-45EA-A2B1-A93A2F538C8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89A6057-759B-4969-928C-3BAC15C3C960}"/>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2180DBDF-D591-4A53-8D56-914876EBE3CA}"/>
              </a:ext>
            </a:extLst>
          </p:cNvPr>
          <p:cNvSpPr>
            <a:spLocks noGrp="1"/>
          </p:cNvSpPr>
          <p:nvPr>
            <p:ph type="dt" idx="10"/>
          </p:nvPr>
        </p:nvSpPr>
        <p:spPr/>
        <p:txBody>
          <a:bodyPr/>
          <a:lstStyle/>
          <a:p>
            <a:r>
              <a:rPr lang="en-US" altLang="en-US"/>
              <a:t>9/30/2018</a:t>
            </a:r>
          </a:p>
        </p:txBody>
      </p:sp>
      <p:sp>
        <p:nvSpPr>
          <p:cNvPr id="3" name="Footer Placeholder 2">
            <a:extLst>
              <a:ext uri="{FF2B5EF4-FFF2-40B4-BE49-F238E27FC236}">
                <a16:creationId xmlns:a16="http://schemas.microsoft.com/office/drawing/2014/main" id="{C61CF5B4-38F3-47AB-A8D9-3234058C45EA}"/>
              </a:ext>
            </a:extLst>
          </p:cNvPr>
          <p:cNvSpPr>
            <a:spLocks noGrp="1"/>
          </p:cNvSpPr>
          <p:nvPr>
            <p:ph type="ftr" sz="quarter" idx="11"/>
          </p:nvPr>
        </p:nvSpPr>
        <p:spPr/>
        <p:txBody>
          <a:bodyPr/>
          <a:lstStyle/>
          <a:p>
            <a:r>
              <a:rPr lang="en-US" altLang="en-US"/>
              <a:t>Sugar Land Bible Church</a:t>
            </a:r>
          </a:p>
        </p:txBody>
      </p:sp>
      <p:sp>
        <p:nvSpPr>
          <p:cNvPr id="4" name="Header Placeholder 3">
            <a:extLst>
              <a:ext uri="{FF2B5EF4-FFF2-40B4-BE49-F238E27FC236}">
                <a16:creationId xmlns:a16="http://schemas.microsoft.com/office/drawing/2014/main" id="{85523F22-C5B1-42CE-9239-1012B1051F3D}"/>
              </a:ext>
            </a:extLst>
          </p:cNvPr>
          <p:cNvSpPr>
            <a:spLocks noGrp="1"/>
          </p:cNvSpPr>
          <p:nvPr>
            <p:ph type="hdr" sz="quarter" idx="12"/>
          </p:nvPr>
        </p:nvSpPr>
        <p:spPr/>
        <p:txBody>
          <a:bodyPr/>
          <a:lstStyle/>
          <a:p>
            <a:r>
              <a:rPr lang="en-US" altLang="en-US"/>
              <a:t>Dr. Jim McGowan - Law &amp; Grace Session 12</a:t>
            </a:r>
          </a:p>
        </p:txBody>
      </p:sp>
    </p:spTree>
    <p:extLst>
      <p:ext uri="{BB962C8B-B14F-4D97-AF65-F5344CB8AC3E}">
        <p14:creationId xmlns:p14="http://schemas.microsoft.com/office/powerpoint/2010/main" val="2897301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56</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68A354A-7A22-496E-9EE0-0A465DD57BCB}"/>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84CFBB8F-E4E9-40B2-84B6-0860630F878F}"/>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5B3BE47D-44BD-4AB6-8AF9-C9928EC4BE89}"/>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469742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57</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A2578F1F-4C1E-437B-86F3-AB7F1F9F289D}"/>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5965E1B0-701C-49BE-9721-71F6F146AF48}"/>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846B8245-151C-4488-A9AC-ACBD2A33146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41982397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58</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26F3358-6379-4820-87BF-2B4FF43D8784}"/>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911B900F-1517-4BE2-9B33-4E247E7ED152}"/>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964D8EAD-21F1-44F3-BBEA-906E5802165F}"/>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9688581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59</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7CEA022-DE9C-4123-9729-EB986D521AF3}"/>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FB0759E5-6603-4C0C-B580-84EA47384B73}"/>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42B0A3B-4871-4CA5-9FC2-19928CB49CD4}"/>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298699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60</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D7284BF3-E9B5-492C-A1FE-34A30480093D}"/>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BA16746D-4C79-495F-9D60-1A748291AB9C}"/>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1BBED92C-4455-413B-983F-BEFC35571623}"/>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899903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E6D8F9-DAD9-4026-BB92-3526CFB5843B}"/>
              </a:ext>
            </a:extLst>
          </p:cNvPr>
          <p:cNvSpPr>
            <a:spLocks noGrp="1" noChangeArrowheads="1"/>
          </p:cNvSpPr>
          <p:nvPr>
            <p:ph type="sldNum" sz="quarter" idx="5"/>
          </p:nvPr>
        </p:nvSpPr>
        <p:spPr>
          <a:ln/>
        </p:spPr>
        <p:txBody>
          <a:bodyPr/>
          <a:lstStyle/>
          <a:p>
            <a:fld id="{A220F569-64C7-4A28-AB43-FE9D5EA9D047}" type="slidenum">
              <a:rPr lang="en-US" altLang="en-US"/>
              <a:pPr/>
              <a:t>61</a:t>
            </a:fld>
            <a:endParaRPr lang="en-US" altLang="en-US"/>
          </a:p>
        </p:txBody>
      </p:sp>
      <p:sp>
        <p:nvSpPr>
          <p:cNvPr id="112642" name="Rectangle 2">
            <a:extLst>
              <a:ext uri="{FF2B5EF4-FFF2-40B4-BE49-F238E27FC236}">
                <a16:creationId xmlns:a16="http://schemas.microsoft.com/office/drawing/2014/main" id="{35E91ABA-CED9-43F4-ACE5-9E9509CE536B}"/>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FEF09E21-6243-4AC4-92D1-D98E31B1ACBD}"/>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2FD4AB6-BE85-4971-A5C0-C5258063EA25}"/>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9C939D3D-FB9D-4794-85DC-792DC9E8577F}"/>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0FD829E-F00D-4655-B433-8CC98E8DF535}"/>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83937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0D0D96-0FF1-4625-A843-C63F00AF84C9}"/>
              </a:ext>
            </a:extLst>
          </p:cNvPr>
          <p:cNvSpPr>
            <a:spLocks noGrp="1" noChangeArrowheads="1"/>
          </p:cNvSpPr>
          <p:nvPr>
            <p:ph type="sldNum" sz="quarter" idx="5"/>
          </p:nvPr>
        </p:nvSpPr>
        <p:spPr>
          <a:ln/>
        </p:spPr>
        <p:txBody>
          <a:bodyPr/>
          <a:lstStyle/>
          <a:p>
            <a:fld id="{84BA30E2-452D-403D-BC34-D9A183E66949}" type="slidenum">
              <a:rPr lang="en-US" altLang="en-US"/>
              <a:pPr/>
              <a:t>62</a:t>
            </a:fld>
            <a:endParaRPr lang="en-US" altLang="en-US"/>
          </a:p>
        </p:txBody>
      </p:sp>
      <p:sp>
        <p:nvSpPr>
          <p:cNvPr id="108546" name="Rectangle 2">
            <a:extLst>
              <a:ext uri="{FF2B5EF4-FFF2-40B4-BE49-F238E27FC236}">
                <a16:creationId xmlns:a16="http://schemas.microsoft.com/office/drawing/2014/main" id="{74538E3E-AE5D-45EA-A2B1-A93A2F538C8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89A6057-759B-4969-928C-3BAC15C3C960}"/>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2180DBDF-D591-4A53-8D56-914876EBE3CA}"/>
              </a:ext>
            </a:extLst>
          </p:cNvPr>
          <p:cNvSpPr>
            <a:spLocks noGrp="1"/>
          </p:cNvSpPr>
          <p:nvPr>
            <p:ph type="dt" idx="10"/>
          </p:nvPr>
        </p:nvSpPr>
        <p:spPr/>
        <p:txBody>
          <a:bodyPr/>
          <a:lstStyle/>
          <a:p>
            <a:r>
              <a:rPr lang="en-US" altLang="en-US"/>
              <a:t>9/30/2018</a:t>
            </a:r>
          </a:p>
        </p:txBody>
      </p:sp>
      <p:sp>
        <p:nvSpPr>
          <p:cNvPr id="3" name="Footer Placeholder 2">
            <a:extLst>
              <a:ext uri="{FF2B5EF4-FFF2-40B4-BE49-F238E27FC236}">
                <a16:creationId xmlns:a16="http://schemas.microsoft.com/office/drawing/2014/main" id="{C61CF5B4-38F3-47AB-A8D9-3234058C45EA}"/>
              </a:ext>
            </a:extLst>
          </p:cNvPr>
          <p:cNvSpPr>
            <a:spLocks noGrp="1"/>
          </p:cNvSpPr>
          <p:nvPr>
            <p:ph type="ftr" sz="quarter" idx="11"/>
          </p:nvPr>
        </p:nvSpPr>
        <p:spPr/>
        <p:txBody>
          <a:bodyPr/>
          <a:lstStyle/>
          <a:p>
            <a:r>
              <a:rPr lang="en-US" altLang="en-US"/>
              <a:t>Sugar Land Bible Church</a:t>
            </a:r>
          </a:p>
        </p:txBody>
      </p:sp>
      <p:sp>
        <p:nvSpPr>
          <p:cNvPr id="4" name="Header Placeholder 3">
            <a:extLst>
              <a:ext uri="{FF2B5EF4-FFF2-40B4-BE49-F238E27FC236}">
                <a16:creationId xmlns:a16="http://schemas.microsoft.com/office/drawing/2014/main" id="{85523F22-C5B1-42CE-9239-1012B1051F3D}"/>
              </a:ext>
            </a:extLst>
          </p:cNvPr>
          <p:cNvSpPr>
            <a:spLocks noGrp="1"/>
          </p:cNvSpPr>
          <p:nvPr>
            <p:ph type="hdr" sz="quarter" idx="12"/>
          </p:nvPr>
        </p:nvSpPr>
        <p:spPr/>
        <p:txBody>
          <a:bodyPr/>
          <a:lstStyle/>
          <a:p>
            <a:r>
              <a:rPr lang="en-US" altLang="en-US"/>
              <a:t>Dr. Jim McGowan - Law &amp; Grace Session 12</a:t>
            </a:r>
          </a:p>
        </p:txBody>
      </p:sp>
    </p:spTree>
    <p:extLst>
      <p:ext uri="{BB962C8B-B14F-4D97-AF65-F5344CB8AC3E}">
        <p14:creationId xmlns:p14="http://schemas.microsoft.com/office/powerpoint/2010/main" val="8179107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63</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9/30/2018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9342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9/30/2018</a:t>
            </a:r>
          </a:p>
        </p:txBody>
      </p:sp>
      <p:sp>
        <p:nvSpPr>
          <p:cNvPr id="3" name="Header Placeholder 2"/>
          <p:cNvSpPr>
            <a:spLocks noGrp="1"/>
          </p:cNvSpPr>
          <p:nvPr>
            <p:ph type="hdr" sz="quarter" idx="11"/>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3180980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827EED-F838-4156-B4DC-2F6EA34505C9}"/>
              </a:ext>
            </a:extLst>
          </p:cNvPr>
          <p:cNvSpPr>
            <a:spLocks noGrp="1" noChangeArrowheads="1"/>
          </p:cNvSpPr>
          <p:nvPr>
            <p:ph type="sldNum" sz="quarter" idx="5"/>
          </p:nvPr>
        </p:nvSpPr>
        <p:spPr>
          <a:ln/>
        </p:spPr>
        <p:txBody>
          <a:bodyPr/>
          <a:lstStyle/>
          <a:p>
            <a:fld id="{4024FDA9-1186-4C2E-9101-71DCCE0BBB09}" type="slidenum">
              <a:rPr lang="en-US" altLang="en-US"/>
              <a:pPr/>
              <a:t>65</a:t>
            </a:fld>
            <a:endParaRPr lang="en-US" altLang="en-US"/>
          </a:p>
        </p:txBody>
      </p:sp>
      <p:sp>
        <p:nvSpPr>
          <p:cNvPr id="48130" name="Rectangle 2">
            <a:extLst>
              <a:ext uri="{FF2B5EF4-FFF2-40B4-BE49-F238E27FC236}">
                <a16:creationId xmlns:a16="http://schemas.microsoft.com/office/drawing/2014/main" id="{1C96A6E5-24E1-46A8-8CFC-44B3A28397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904B56C-A9D8-4BC1-AFDD-3E564854593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2FC2BA6-0DB7-4E68-949A-409B616AF789}"/>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600E0D24-AC12-44E9-AB4D-9DAC05739B67}"/>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FC604D2-378A-4690-B39E-E0440E3BB42D}"/>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479427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827EED-F838-4156-B4DC-2F6EA34505C9}"/>
              </a:ext>
            </a:extLst>
          </p:cNvPr>
          <p:cNvSpPr>
            <a:spLocks noGrp="1" noChangeArrowheads="1"/>
          </p:cNvSpPr>
          <p:nvPr>
            <p:ph type="sldNum" sz="quarter" idx="5"/>
          </p:nvPr>
        </p:nvSpPr>
        <p:spPr>
          <a:ln/>
        </p:spPr>
        <p:txBody>
          <a:bodyPr/>
          <a:lstStyle/>
          <a:p>
            <a:fld id="{4024FDA9-1186-4C2E-9101-71DCCE0BBB09}" type="slidenum">
              <a:rPr lang="en-US" altLang="en-US"/>
              <a:pPr/>
              <a:t>66</a:t>
            </a:fld>
            <a:endParaRPr lang="en-US" altLang="en-US"/>
          </a:p>
        </p:txBody>
      </p:sp>
      <p:sp>
        <p:nvSpPr>
          <p:cNvPr id="48130" name="Rectangle 2">
            <a:extLst>
              <a:ext uri="{FF2B5EF4-FFF2-40B4-BE49-F238E27FC236}">
                <a16:creationId xmlns:a16="http://schemas.microsoft.com/office/drawing/2014/main" id="{1C96A6E5-24E1-46A8-8CFC-44B3A28397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904B56C-A9D8-4BC1-AFDD-3E564854593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CFDA7E32-285C-46ED-BA99-4A8521883E05}"/>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1E6446C0-4439-4803-93DF-8672340A703A}"/>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E8B3828-6B8E-41AD-A31E-E0769ECA4CB0}"/>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827EED-F838-4156-B4DC-2F6EA34505C9}"/>
              </a:ext>
            </a:extLst>
          </p:cNvPr>
          <p:cNvSpPr>
            <a:spLocks noGrp="1" noChangeArrowheads="1"/>
          </p:cNvSpPr>
          <p:nvPr>
            <p:ph type="sldNum" sz="quarter" idx="5"/>
          </p:nvPr>
        </p:nvSpPr>
        <p:spPr>
          <a:ln/>
        </p:spPr>
        <p:txBody>
          <a:bodyPr/>
          <a:lstStyle/>
          <a:p>
            <a:fld id="{4024FDA9-1186-4C2E-9101-71DCCE0BBB09}" type="slidenum">
              <a:rPr lang="en-US" altLang="en-US"/>
              <a:pPr/>
              <a:t>67</a:t>
            </a:fld>
            <a:endParaRPr lang="en-US" altLang="en-US"/>
          </a:p>
        </p:txBody>
      </p:sp>
      <p:sp>
        <p:nvSpPr>
          <p:cNvPr id="48130" name="Rectangle 2">
            <a:extLst>
              <a:ext uri="{FF2B5EF4-FFF2-40B4-BE49-F238E27FC236}">
                <a16:creationId xmlns:a16="http://schemas.microsoft.com/office/drawing/2014/main" id="{1C96A6E5-24E1-46A8-8CFC-44B3A28397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904B56C-A9D8-4BC1-AFDD-3E564854593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2B39097F-DDF6-4CBF-8DD9-ABD824DFD86C}"/>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DBA3B008-DE66-45B8-A99A-6357EEEF3B35}"/>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A972E414-C6A4-4A74-8ADD-F4B3972765BE}"/>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0233029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A827EED-F838-4156-B4DC-2F6EA34505C9}"/>
              </a:ext>
            </a:extLst>
          </p:cNvPr>
          <p:cNvSpPr>
            <a:spLocks noGrp="1" noChangeArrowheads="1"/>
          </p:cNvSpPr>
          <p:nvPr>
            <p:ph type="sldNum" sz="quarter" idx="5"/>
          </p:nvPr>
        </p:nvSpPr>
        <p:spPr>
          <a:ln/>
        </p:spPr>
        <p:txBody>
          <a:bodyPr/>
          <a:lstStyle/>
          <a:p>
            <a:fld id="{4024FDA9-1186-4C2E-9101-71DCCE0BBB09}" type="slidenum">
              <a:rPr lang="en-US" altLang="en-US"/>
              <a:pPr/>
              <a:t>68</a:t>
            </a:fld>
            <a:endParaRPr lang="en-US" altLang="en-US"/>
          </a:p>
        </p:txBody>
      </p:sp>
      <p:sp>
        <p:nvSpPr>
          <p:cNvPr id="48130" name="Rectangle 2">
            <a:extLst>
              <a:ext uri="{FF2B5EF4-FFF2-40B4-BE49-F238E27FC236}">
                <a16:creationId xmlns:a16="http://schemas.microsoft.com/office/drawing/2014/main" id="{1C96A6E5-24E1-46A8-8CFC-44B3A28397EB}"/>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904B56C-A9D8-4BC1-AFDD-3E564854593B}"/>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EEFBFC88-2768-4E5A-BECF-AB98EC805778}"/>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E2FA0D99-BEA0-4F99-B5E3-316675C3747C}"/>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F080661D-47DF-4C94-A7EB-6662D166C4E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474109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0D0D96-0FF1-4625-A843-C63F00AF84C9}"/>
              </a:ext>
            </a:extLst>
          </p:cNvPr>
          <p:cNvSpPr>
            <a:spLocks noGrp="1" noChangeArrowheads="1"/>
          </p:cNvSpPr>
          <p:nvPr>
            <p:ph type="sldNum" sz="quarter" idx="5"/>
          </p:nvPr>
        </p:nvSpPr>
        <p:spPr>
          <a:ln/>
        </p:spPr>
        <p:txBody>
          <a:bodyPr/>
          <a:lstStyle/>
          <a:p>
            <a:fld id="{84BA30E2-452D-403D-BC34-D9A183E66949}" type="slidenum">
              <a:rPr lang="en-US" altLang="en-US"/>
              <a:pPr/>
              <a:t>69</a:t>
            </a:fld>
            <a:endParaRPr lang="en-US" altLang="en-US"/>
          </a:p>
        </p:txBody>
      </p:sp>
      <p:sp>
        <p:nvSpPr>
          <p:cNvPr id="108546" name="Rectangle 2">
            <a:extLst>
              <a:ext uri="{FF2B5EF4-FFF2-40B4-BE49-F238E27FC236}">
                <a16:creationId xmlns:a16="http://schemas.microsoft.com/office/drawing/2014/main" id="{74538E3E-AE5D-45EA-A2B1-A93A2F538C8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89A6057-759B-4969-928C-3BAC15C3C960}"/>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2180DBDF-D591-4A53-8D56-914876EBE3CA}"/>
              </a:ext>
            </a:extLst>
          </p:cNvPr>
          <p:cNvSpPr>
            <a:spLocks noGrp="1"/>
          </p:cNvSpPr>
          <p:nvPr>
            <p:ph type="dt" idx="10"/>
          </p:nvPr>
        </p:nvSpPr>
        <p:spPr/>
        <p:txBody>
          <a:bodyPr/>
          <a:lstStyle/>
          <a:p>
            <a:r>
              <a:rPr lang="en-US" altLang="en-US"/>
              <a:t>9/30/2018</a:t>
            </a:r>
          </a:p>
        </p:txBody>
      </p:sp>
      <p:sp>
        <p:nvSpPr>
          <p:cNvPr id="3" name="Footer Placeholder 2">
            <a:extLst>
              <a:ext uri="{FF2B5EF4-FFF2-40B4-BE49-F238E27FC236}">
                <a16:creationId xmlns:a16="http://schemas.microsoft.com/office/drawing/2014/main" id="{C61CF5B4-38F3-47AB-A8D9-3234058C45EA}"/>
              </a:ext>
            </a:extLst>
          </p:cNvPr>
          <p:cNvSpPr>
            <a:spLocks noGrp="1"/>
          </p:cNvSpPr>
          <p:nvPr>
            <p:ph type="ftr" sz="quarter" idx="11"/>
          </p:nvPr>
        </p:nvSpPr>
        <p:spPr/>
        <p:txBody>
          <a:bodyPr/>
          <a:lstStyle/>
          <a:p>
            <a:r>
              <a:rPr lang="en-US" altLang="en-US"/>
              <a:t>Sugar Land Bible Church</a:t>
            </a:r>
          </a:p>
        </p:txBody>
      </p:sp>
      <p:sp>
        <p:nvSpPr>
          <p:cNvPr id="4" name="Header Placeholder 3">
            <a:extLst>
              <a:ext uri="{FF2B5EF4-FFF2-40B4-BE49-F238E27FC236}">
                <a16:creationId xmlns:a16="http://schemas.microsoft.com/office/drawing/2014/main" id="{85523F22-C5B1-42CE-9239-1012B1051F3D}"/>
              </a:ext>
            </a:extLst>
          </p:cNvPr>
          <p:cNvSpPr>
            <a:spLocks noGrp="1"/>
          </p:cNvSpPr>
          <p:nvPr>
            <p:ph type="hdr" sz="quarter" idx="12"/>
          </p:nvPr>
        </p:nvSpPr>
        <p:spPr/>
        <p:txBody>
          <a:bodyPr/>
          <a:lstStyle/>
          <a:p>
            <a:r>
              <a:rPr lang="en-US" altLang="en-US"/>
              <a:t>Dr. Jim McGowan - Law &amp; Grace Session 12</a:t>
            </a:r>
          </a:p>
        </p:txBody>
      </p:sp>
    </p:spTree>
    <p:extLst>
      <p:ext uri="{BB962C8B-B14F-4D97-AF65-F5344CB8AC3E}">
        <p14:creationId xmlns:p14="http://schemas.microsoft.com/office/powerpoint/2010/main" val="6773278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382816-F6D8-4054-9454-69E2C539C398}"/>
              </a:ext>
            </a:extLst>
          </p:cNvPr>
          <p:cNvSpPr>
            <a:spLocks noGrp="1" noChangeArrowheads="1"/>
          </p:cNvSpPr>
          <p:nvPr>
            <p:ph type="sldNum" sz="quarter" idx="5"/>
          </p:nvPr>
        </p:nvSpPr>
        <p:spPr>
          <a:ln/>
        </p:spPr>
        <p:txBody>
          <a:bodyPr/>
          <a:lstStyle/>
          <a:p>
            <a:fld id="{58E8F3D8-9D0F-43DE-A34F-4D4A996B4398}" type="slidenum">
              <a:rPr lang="en-US" altLang="en-US"/>
              <a:pPr/>
              <a:t>70</a:t>
            </a:fld>
            <a:endParaRPr lang="en-US" altLang="en-US"/>
          </a:p>
        </p:txBody>
      </p:sp>
      <p:sp>
        <p:nvSpPr>
          <p:cNvPr id="117762" name="Rectangle 2">
            <a:extLst>
              <a:ext uri="{FF2B5EF4-FFF2-40B4-BE49-F238E27FC236}">
                <a16:creationId xmlns:a16="http://schemas.microsoft.com/office/drawing/2014/main" id="{644C333A-3355-4098-B210-A86842B51872}"/>
              </a:ext>
            </a:extLst>
          </p:cNvPr>
          <p:cNvSpPr>
            <a:spLocks noGrp="1" noRot="1" noChangeAspect="1" noChangeArrowheads="1" noTextEdit="1"/>
          </p:cNvSpPr>
          <p:nvPr>
            <p:ph type="sldImg"/>
          </p:nvPr>
        </p:nvSpPr>
        <p:spPr>
          <a:ln/>
        </p:spPr>
      </p:sp>
      <p:sp>
        <p:nvSpPr>
          <p:cNvPr id="117763" name="Rectangle 3">
            <a:extLst>
              <a:ext uri="{FF2B5EF4-FFF2-40B4-BE49-F238E27FC236}">
                <a16:creationId xmlns:a16="http://schemas.microsoft.com/office/drawing/2014/main" id="{39C26B20-9C24-4C73-B312-7D314218E9BC}"/>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1696D6AC-FFC7-4643-AEEB-D1BF334E1A36}"/>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062F7A99-E2EB-4E02-A8AA-126F7CE91BD8}"/>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05391E03-9B43-4AF4-B828-3658BEBC27EF}"/>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70D0D96-0FF1-4625-A843-C63F00AF84C9}"/>
              </a:ext>
            </a:extLst>
          </p:cNvPr>
          <p:cNvSpPr>
            <a:spLocks noGrp="1" noChangeArrowheads="1"/>
          </p:cNvSpPr>
          <p:nvPr>
            <p:ph type="sldNum" sz="quarter" idx="5"/>
          </p:nvPr>
        </p:nvSpPr>
        <p:spPr>
          <a:ln/>
        </p:spPr>
        <p:txBody>
          <a:bodyPr/>
          <a:lstStyle/>
          <a:p>
            <a:fld id="{84BA30E2-452D-403D-BC34-D9A183E66949}" type="slidenum">
              <a:rPr lang="en-US" altLang="en-US"/>
              <a:pPr/>
              <a:t>71</a:t>
            </a:fld>
            <a:endParaRPr lang="en-US" altLang="en-US"/>
          </a:p>
        </p:txBody>
      </p:sp>
      <p:sp>
        <p:nvSpPr>
          <p:cNvPr id="108546" name="Rectangle 2">
            <a:extLst>
              <a:ext uri="{FF2B5EF4-FFF2-40B4-BE49-F238E27FC236}">
                <a16:creationId xmlns:a16="http://schemas.microsoft.com/office/drawing/2014/main" id="{74538E3E-AE5D-45EA-A2B1-A93A2F538C8D}"/>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F89A6057-759B-4969-928C-3BAC15C3C960}"/>
              </a:ext>
            </a:extLst>
          </p:cNvPr>
          <p:cNvSpPr>
            <a:spLocks noGrp="1" noChangeArrowheads="1"/>
          </p:cNvSpPr>
          <p:nvPr>
            <p:ph type="body" idx="1"/>
          </p:nvPr>
        </p:nvSpPr>
        <p:spPr>
          <a:xfrm>
            <a:off x="1040384" y="4788599"/>
            <a:ext cx="5722112" cy="4536567"/>
          </a:xfrm>
        </p:spPr>
        <p:txBody>
          <a:bodyPr/>
          <a:lstStyle/>
          <a:p>
            <a:endParaRPr lang="en-US" altLang="en-US"/>
          </a:p>
        </p:txBody>
      </p:sp>
      <p:sp>
        <p:nvSpPr>
          <p:cNvPr id="2" name="Date Placeholder 1">
            <a:extLst>
              <a:ext uri="{FF2B5EF4-FFF2-40B4-BE49-F238E27FC236}">
                <a16:creationId xmlns:a16="http://schemas.microsoft.com/office/drawing/2014/main" id="{2180DBDF-D591-4A53-8D56-914876EBE3CA}"/>
              </a:ext>
            </a:extLst>
          </p:cNvPr>
          <p:cNvSpPr>
            <a:spLocks noGrp="1"/>
          </p:cNvSpPr>
          <p:nvPr>
            <p:ph type="dt" idx="10"/>
          </p:nvPr>
        </p:nvSpPr>
        <p:spPr/>
        <p:txBody>
          <a:bodyPr/>
          <a:lstStyle/>
          <a:p>
            <a:r>
              <a:rPr lang="en-US" altLang="en-US"/>
              <a:t>9/30/2018</a:t>
            </a:r>
          </a:p>
        </p:txBody>
      </p:sp>
      <p:sp>
        <p:nvSpPr>
          <p:cNvPr id="3" name="Footer Placeholder 2">
            <a:extLst>
              <a:ext uri="{FF2B5EF4-FFF2-40B4-BE49-F238E27FC236}">
                <a16:creationId xmlns:a16="http://schemas.microsoft.com/office/drawing/2014/main" id="{C61CF5B4-38F3-47AB-A8D9-3234058C45EA}"/>
              </a:ext>
            </a:extLst>
          </p:cNvPr>
          <p:cNvSpPr>
            <a:spLocks noGrp="1"/>
          </p:cNvSpPr>
          <p:nvPr>
            <p:ph type="ftr" sz="quarter" idx="11"/>
          </p:nvPr>
        </p:nvSpPr>
        <p:spPr/>
        <p:txBody>
          <a:bodyPr/>
          <a:lstStyle/>
          <a:p>
            <a:r>
              <a:rPr lang="en-US" altLang="en-US"/>
              <a:t>Sugar Land Bible Church</a:t>
            </a:r>
          </a:p>
        </p:txBody>
      </p:sp>
      <p:sp>
        <p:nvSpPr>
          <p:cNvPr id="4" name="Header Placeholder 3">
            <a:extLst>
              <a:ext uri="{FF2B5EF4-FFF2-40B4-BE49-F238E27FC236}">
                <a16:creationId xmlns:a16="http://schemas.microsoft.com/office/drawing/2014/main" id="{85523F22-C5B1-42CE-9239-1012B1051F3D}"/>
              </a:ext>
            </a:extLst>
          </p:cNvPr>
          <p:cNvSpPr>
            <a:spLocks noGrp="1"/>
          </p:cNvSpPr>
          <p:nvPr>
            <p:ph type="hdr" sz="quarter" idx="12"/>
          </p:nvPr>
        </p:nvSpPr>
        <p:spPr/>
        <p:txBody>
          <a:bodyPr/>
          <a:lstStyle/>
          <a:p>
            <a:r>
              <a:rPr lang="en-US" altLang="en-US"/>
              <a:t>Dr. Jim McGowan - Law &amp; Grace Session 12</a:t>
            </a:r>
          </a:p>
        </p:txBody>
      </p:sp>
    </p:spTree>
    <p:extLst>
      <p:ext uri="{BB962C8B-B14F-4D97-AF65-F5344CB8AC3E}">
        <p14:creationId xmlns:p14="http://schemas.microsoft.com/office/powerpoint/2010/main" val="1396469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DA4ED7-1FB5-45C6-BA33-F3E84B3DCE7A}"/>
              </a:ext>
            </a:extLst>
          </p:cNvPr>
          <p:cNvSpPr>
            <a:spLocks noGrp="1" noChangeArrowheads="1"/>
          </p:cNvSpPr>
          <p:nvPr>
            <p:ph type="sldNum" sz="quarter" idx="5"/>
          </p:nvPr>
        </p:nvSpPr>
        <p:spPr>
          <a:ln/>
        </p:spPr>
        <p:txBody>
          <a:bodyPr/>
          <a:lstStyle/>
          <a:p>
            <a:fld id="{AC492D34-1ACB-4438-A18B-2872A196E336}" type="slidenum">
              <a:rPr lang="en-US" altLang="en-US"/>
              <a:pPr/>
              <a:t>72</a:t>
            </a:fld>
            <a:endParaRPr lang="en-US" altLang="en-US"/>
          </a:p>
        </p:txBody>
      </p:sp>
      <p:sp>
        <p:nvSpPr>
          <p:cNvPr id="119810" name="Rectangle 2">
            <a:extLst>
              <a:ext uri="{FF2B5EF4-FFF2-40B4-BE49-F238E27FC236}">
                <a16:creationId xmlns:a16="http://schemas.microsoft.com/office/drawing/2014/main" id="{E101CFC9-1E5B-4D0B-B926-3F3BABC3C38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99C71FA-A810-4F42-B9B4-06732FFF08D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B2040451-24BC-407E-8C69-768F99593503}"/>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319039AC-4F25-4B1D-8FC9-461D77AF2FE5}"/>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EAB212F1-7FE0-4959-885F-B42057D2AEF0}"/>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1070865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DA4ED7-1FB5-45C6-BA33-F3E84B3DCE7A}"/>
              </a:ext>
            </a:extLst>
          </p:cNvPr>
          <p:cNvSpPr>
            <a:spLocks noGrp="1" noChangeArrowheads="1"/>
          </p:cNvSpPr>
          <p:nvPr>
            <p:ph type="sldNum" sz="quarter" idx="5"/>
          </p:nvPr>
        </p:nvSpPr>
        <p:spPr>
          <a:ln/>
        </p:spPr>
        <p:txBody>
          <a:bodyPr/>
          <a:lstStyle/>
          <a:p>
            <a:fld id="{AC492D34-1ACB-4438-A18B-2872A196E336}" type="slidenum">
              <a:rPr lang="en-US" altLang="en-US"/>
              <a:pPr/>
              <a:t>73</a:t>
            </a:fld>
            <a:endParaRPr lang="en-US" altLang="en-US"/>
          </a:p>
        </p:txBody>
      </p:sp>
      <p:sp>
        <p:nvSpPr>
          <p:cNvPr id="119810" name="Rectangle 2">
            <a:extLst>
              <a:ext uri="{FF2B5EF4-FFF2-40B4-BE49-F238E27FC236}">
                <a16:creationId xmlns:a16="http://schemas.microsoft.com/office/drawing/2014/main" id="{E101CFC9-1E5B-4D0B-B926-3F3BABC3C38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99C71FA-A810-4F42-B9B4-06732FFF08D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985E84FE-6C07-4485-BD36-00301EE477BE}"/>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0B7161E2-E5A9-4DF8-A1C6-BD0D0483D68E}"/>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3137A914-30C1-4A5D-B7B8-138485276DD2}"/>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39172683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DA4ED7-1FB5-45C6-BA33-F3E84B3DCE7A}"/>
              </a:ext>
            </a:extLst>
          </p:cNvPr>
          <p:cNvSpPr>
            <a:spLocks noGrp="1" noChangeArrowheads="1"/>
          </p:cNvSpPr>
          <p:nvPr>
            <p:ph type="sldNum" sz="quarter" idx="5"/>
          </p:nvPr>
        </p:nvSpPr>
        <p:spPr>
          <a:ln/>
        </p:spPr>
        <p:txBody>
          <a:bodyPr/>
          <a:lstStyle/>
          <a:p>
            <a:fld id="{AC492D34-1ACB-4438-A18B-2872A196E336}" type="slidenum">
              <a:rPr lang="en-US" altLang="en-US"/>
              <a:pPr/>
              <a:t>74</a:t>
            </a:fld>
            <a:endParaRPr lang="en-US" altLang="en-US"/>
          </a:p>
        </p:txBody>
      </p:sp>
      <p:sp>
        <p:nvSpPr>
          <p:cNvPr id="119810" name="Rectangle 2">
            <a:extLst>
              <a:ext uri="{FF2B5EF4-FFF2-40B4-BE49-F238E27FC236}">
                <a16:creationId xmlns:a16="http://schemas.microsoft.com/office/drawing/2014/main" id="{E101CFC9-1E5B-4D0B-B926-3F3BABC3C38F}"/>
              </a:ext>
            </a:extLst>
          </p:cNvPr>
          <p:cNvSpPr>
            <a:spLocks noGrp="1" noRot="1" noChangeAspect="1" noChangeArrowheads="1" noTextEdit="1"/>
          </p:cNvSpPr>
          <p:nvPr>
            <p:ph type="sldImg"/>
          </p:nvPr>
        </p:nvSpPr>
        <p:spPr>
          <a:ln/>
        </p:spPr>
      </p:sp>
      <p:sp>
        <p:nvSpPr>
          <p:cNvPr id="119811" name="Rectangle 3">
            <a:extLst>
              <a:ext uri="{FF2B5EF4-FFF2-40B4-BE49-F238E27FC236}">
                <a16:creationId xmlns:a16="http://schemas.microsoft.com/office/drawing/2014/main" id="{099C71FA-A810-4F42-B9B4-06732FFF08D0}"/>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5251FB9E-0F64-4459-93DB-EA10A149FF60}"/>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0BE043C5-730A-425F-91CD-E94AF2B26662}"/>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73CC674F-6F24-45B0-BDBF-D6AF3833FEB8}"/>
              </a:ext>
            </a:extLst>
          </p:cNvPr>
          <p:cNvSpPr>
            <a:spLocks noGrp="1"/>
          </p:cNvSpPr>
          <p:nvPr>
            <p:ph type="hdr" sz="quarter"/>
          </p:nvPr>
        </p:nvSpPr>
        <p:spPr/>
        <p:txBody>
          <a:bodyPr/>
          <a:lstStyle/>
          <a:p>
            <a:r>
              <a:rPr lang="en-US" altLang="en-US"/>
              <a:t>Dr. Jim McGowan - Law &amp; Grace Session 12</a:t>
            </a:r>
            <a:endParaRPr lang="en-US" altLang="en-US" dirty="0"/>
          </a:p>
        </p:txBody>
      </p:sp>
    </p:spTree>
    <p:extLst>
      <p:ext uri="{BB962C8B-B14F-4D97-AF65-F5344CB8AC3E}">
        <p14:creationId xmlns:p14="http://schemas.microsoft.com/office/powerpoint/2010/main" val="294676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700">
                <a:solidFill>
                  <a:schemeClr val="tx1"/>
                </a:solidFill>
                <a:latin typeface="Arial" charset="0"/>
                <a:cs typeface="Arial" charset="0"/>
              </a:defRPr>
            </a:lvl1pPr>
            <a:lvl2pPr marL="980708" indent="-377195" eaLnBrk="0" hangingPunct="0">
              <a:spcBef>
                <a:spcPct val="30000"/>
              </a:spcBef>
              <a:defRPr sz="1700">
                <a:solidFill>
                  <a:schemeClr val="tx1"/>
                </a:solidFill>
                <a:latin typeface="Arial" charset="0"/>
                <a:cs typeface="Arial" charset="0"/>
              </a:defRPr>
            </a:lvl2pPr>
            <a:lvl3pPr marL="1508782" indent="-301756" eaLnBrk="0" hangingPunct="0">
              <a:spcBef>
                <a:spcPct val="30000"/>
              </a:spcBef>
              <a:defRPr sz="1700">
                <a:solidFill>
                  <a:schemeClr val="tx1"/>
                </a:solidFill>
                <a:latin typeface="Arial" charset="0"/>
                <a:cs typeface="Arial" charset="0"/>
              </a:defRPr>
            </a:lvl3pPr>
            <a:lvl4pPr marL="2112295" indent="-301756" eaLnBrk="0" hangingPunct="0">
              <a:spcBef>
                <a:spcPct val="30000"/>
              </a:spcBef>
              <a:defRPr sz="1700">
                <a:solidFill>
                  <a:schemeClr val="tx1"/>
                </a:solidFill>
                <a:latin typeface="Arial" charset="0"/>
                <a:cs typeface="Arial" charset="0"/>
              </a:defRPr>
            </a:lvl4pPr>
            <a:lvl5pPr marL="2715809" indent="-301756" eaLnBrk="0" hangingPunct="0">
              <a:spcBef>
                <a:spcPct val="30000"/>
              </a:spcBef>
              <a:defRPr sz="1700">
                <a:solidFill>
                  <a:schemeClr val="tx1"/>
                </a:solidFill>
                <a:latin typeface="Arial" charset="0"/>
                <a:cs typeface="Arial" charset="0"/>
              </a:defRPr>
            </a:lvl5pPr>
            <a:lvl6pPr marL="3319321" indent="-301756" eaLnBrk="0" fontAlgn="base" hangingPunct="0">
              <a:spcBef>
                <a:spcPct val="30000"/>
              </a:spcBef>
              <a:spcAft>
                <a:spcPct val="0"/>
              </a:spcAft>
              <a:defRPr sz="1700">
                <a:solidFill>
                  <a:schemeClr val="tx1"/>
                </a:solidFill>
                <a:latin typeface="Arial" charset="0"/>
                <a:cs typeface="Arial" charset="0"/>
              </a:defRPr>
            </a:lvl6pPr>
            <a:lvl7pPr marL="3922835" indent="-301756" eaLnBrk="0" fontAlgn="base" hangingPunct="0">
              <a:spcBef>
                <a:spcPct val="30000"/>
              </a:spcBef>
              <a:spcAft>
                <a:spcPct val="0"/>
              </a:spcAft>
              <a:defRPr sz="1700">
                <a:solidFill>
                  <a:schemeClr val="tx1"/>
                </a:solidFill>
                <a:latin typeface="Arial" charset="0"/>
                <a:cs typeface="Arial" charset="0"/>
              </a:defRPr>
            </a:lvl7pPr>
            <a:lvl8pPr marL="4526347" indent="-301756" eaLnBrk="0" fontAlgn="base" hangingPunct="0">
              <a:spcBef>
                <a:spcPct val="30000"/>
              </a:spcBef>
              <a:spcAft>
                <a:spcPct val="0"/>
              </a:spcAft>
              <a:defRPr sz="1700">
                <a:solidFill>
                  <a:schemeClr val="tx1"/>
                </a:solidFill>
                <a:latin typeface="Arial" charset="0"/>
                <a:cs typeface="Arial" charset="0"/>
              </a:defRPr>
            </a:lvl8pPr>
            <a:lvl9pPr marL="5129861" indent="-301756" eaLnBrk="0" fontAlgn="base" hangingPunct="0">
              <a:spcBef>
                <a:spcPct val="30000"/>
              </a:spcBef>
              <a:spcAft>
                <a:spcPct val="0"/>
              </a:spcAft>
              <a:defRPr sz="1700">
                <a:solidFill>
                  <a:schemeClr val="tx1"/>
                </a:solidFill>
                <a:latin typeface="Arial" charset="0"/>
                <a:cs typeface="Arial" charset="0"/>
              </a:defRPr>
            </a:lvl9pPr>
          </a:lstStyle>
          <a:p>
            <a:pPr defTabSz="966612" eaLnBrk="1" hangingPunct="1">
              <a:spcBef>
                <a:spcPct val="0"/>
              </a:spcBef>
              <a:defRPr/>
            </a:pPr>
            <a:fld id="{312DE033-A0D6-4BE6-9757-342E30391FB3}" type="slidenum">
              <a:rPr lang="en-US" altLang="en-US">
                <a:solidFill>
                  <a:srgbClr val="000000"/>
                </a:solidFill>
                <a:latin typeface="Calibri" panose="020F0502020204030204" pitchFamily="34" charset="0"/>
                <a:cs typeface="Calibri" panose="020F0502020204030204" pitchFamily="34" charset="0"/>
              </a:rPr>
              <a:pPr defTabSz="966612" eaLnBrk="1" hangingPunct="1">
                <a:spcBef>
                  <a:spcPct val="0"/>
                </a:spcBef>
                <a:defRPr/>
              </a:pPr>
              <a:t>6</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262641" y="5543404"/>
            <a:ext cx="6944525" cy="5251643"/>
          </a:xfrm>
          <a:noFill/>
        </p:spPr>
        <p:txBody>
          <a:bodyPr/>
          <a:lstStyle/>
          <a:p>
            <a:pPr>
              <a:spcBef>
                <a:spcPts val="0"/>
              </a:spcBef>
              <a:spcAft>
                <a:spcPts val="1319"/>
              </a:spcAft>
            </a:pPr>
            <a:endParaRPr lang="en-US" altLang="en-US" sz="1700" b="1" dirty="0">
              <a:latin typeface="+mn-lt"/>
            </a:endParaRPr>
          </a:p>
        </p:txBody>
      </p:sp>
      <p:sp>
        <p:nvSpPr>
          <p:cNvPr id="2" name="Date Placeholder 1"/>
          <p:cNvSpPr>
            <a:spLocks noGrp="1"/>
          </p:cNvSpPr>
          <p:nvPr>
            <p:ph type="dt" idx="10"/>
          </p:nvPr>
        </p:nvSpPr>
        <p:spPr/>
        <p:txBody>
          <a:bodyPr/>
          <a:lstStyle/>
          <a:p>
            <a:pPr defTabSz="966612">
              <a:defRPr/>
            </a:pPr>
            <a:r>
              <a:rPr lang="en-US" sz="1400">
                <a:solidFill>
                  <a:srgbClr val="000000"/>
                </a:solidFill>
              </a:rPr>
              <a:t>9/30/2018</a:t>
            </a:r>
          </a:p>
        </p:txBody>
      </p:sp>
      <p:sp>
        <p:nvSpPr>
          <p:cNvPr id="3" name="Header Placeholder 2"/>
          <p:cNvSpPr>
            <a:spLocks noGrp="1"/>
          </p:cNvSpPr>
          <p:nvPr>
            <p:ph type="hdr" sz="quarter" idx="11"/>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4" name="Footer Placeholder 3"/>
          <p:cNvSpPr>
            <a:spLocks noGrp="1"/>
          </p:cNvSpPr>
          <p:nvPr>
            <p:ph type="ftr" sz="quarter" idx="12"/>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2455820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pPr eaLnBrk="1" hangingPunct="1"/>
            <a:endParaRPr lang="en-US" altLang="en-US" dirty="0"/>
          </a:p>
        </p:txBody>
      </p:sp>
      <p:sp>
        <p:nvSpPr>
          <p:cNvPr id="9220" name="Slide Number Placeholder 3"/>
          <p:cNvSpPr>
            <a:spLocks noGrp="1"/>
          </p:cNvSpPr>
          <p:nvPr>
            <p:ph type="sldNum" sz="quarter" idx="5"/>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fld id="{4CF7E0F7-3E79-4AAC-BA6A-B0E1B9752462}" type="slidenum">
              <a:rPr lang="en-US" altLang="en-US">
                <a:solidFill>
                  <a:srgbClr val="000000"/>
                </a:solidFill>
                <a:latin typeface="Calibri" panose="020F0502020204030204" pitchFamily="34" charset="0"/>
                <a:cs typeface="Calibri" panose="020F0502020204030204" pitchFamily="34" charset="0"/>
              </a:rPr>
              <a:pPr defTabSz="1021806">
                <a:spcBef>
                  <a:spcPct val="0"/>
                </a:spcBef>
                <a:defRPr/>
              </a:pPr>
              <a:t>75</a:t>
            </a:fld>
            <a:endParaRPr lang="en-US" altLang="en-US" dirty="0">
              <a:solidFill>
                <a:srgbClr val="000000"/>
              </a:solidFill>
              <a:latin typeface="Calibri" panose="020F0502020204030204" pitchFamily="34" charset="0"/>
              <a:cs typeface="Calibri" panose="020F0502020204030204" pitchFamily="34" charset="0"/>
            </a:endParaRPr>
          </a:p>
        </p:txBody>
      </p:sp>
      <p:sp>
        <p:nvSpPr>
          <p:cNvPr id="9221" name="Footer Placeholder 4"/>
          <p:cNvSpPr>
            <a:spLocks noGrp="1"/>
          </p:cNvSpPr>
          <p:nvPr>
            <p:ph type="ftr" sz="quarter" idx="4"/>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Sugar Land Bible Church</a:t>
            </a:r>
            <a:endParaRPr lang="en-US" altLang="en-US" dirty="0">
              <a:solidFill>
                <a:srgbClr val="000000"/>
              </a:solidFill>
              <a:latin typeface="Calibri" panose="020F0502020204030204" pitchFamily="34" charset="0"/>
              <a:cs typeface="Calibri" panose="020F0502020204030204" pitchFamily="34" charset="0"/>
            </a:endParaRPr>
          </a:p>
        </p:txBody>
      </p:sp>
      <p:sp>
        <p:nvSpPr>
          <p:cNvPr id="9222" name="Header Placeholder 5"/>
          <p:cNvSpPr>
            <a:spLocks noGrp="1"/>
          </p:cNvSpPr>
          <p:nvPr>
            <p:ph type="hdr" sz="quarter"/>
          </p:nvPr>
        </p:nvSpPr>
        <p:spPr>
          <a:noFill/>
        </p:spPr>
        <p:txBody>
          <a:bodyPr/>
          <a:lstStyle>
            <a:lvl1pPr>
              <a:spcBef>
                <a:spcPct val="30000"/>
              </a:spcBef>
              <a:defRPr sz="1700">
                <a:solidFill>
                  <a:schemeClr val="tx1"/>
                </a:solidFill>
                <a:latin typeface="Arial" panose="020B0604020202020204" pitchFamily="34" charset="0"/>
                <a:cs typeface="Arial" panose="020B0604020202020204" pitchFamily="34" charset="0"/>
              </a:defRPr>
            </a:lvl1pPr>
            <a:lvl2pPr marL="980708" indent="-377195">
              <a:spcBef>
                <a:spcPct val="30000"/>
              </a:spcBef>
              <a:defRPr sz="1700">
                <a:solidFill>
                  <a:schemeClr val="tx1"/>
                </a:solidFill>
                <a:latin typeface="Arial" panose="020B0604020202020204" pitchFamily="34" charset="0"/>
                <a:cs typeface="Arial" panose="020B0604020202020204" pitchFamily="34" charset="0"/>
              </a:defRPr>
            </a:lvl2pPr>
            <a:lvl3pPr marL="1508782" indent="-301756">
              <a:spcBef>
                <a:spcPct val="30000"/>
              </a:spcBef>
              <a:defRPr sz="1700">
                <a:solidFill>
                  <a:schemeClr val="tx1"/>
                </a:solidFill>
                <a:latin typeface="Arial" panose="020B0604020202020204" pitchFamily="34" charset="0"/>
                <a:cs typeface="Arial" panose="020B0604020202020204" pitchFamily="34" charset="0"/>
              </a:defRPr>
            </a:lvl3pPr>
            <a:lvl4pPr marL="2112295" indent="-301756">
              <a:spcBef>
                <a:spcPct val="30000"/>
              </a:spcBef>
              <a:defRPr sz="1700">
                <a:solidFill>
                  <a:schemeClr val="tx1"/>
                </a:solidFill>
                <a:latin typeface="Arial" panose="020B0604020202020204" pitchFamily="34" charset="0"/>
                <a:cs typeface="Arial" panose="020B0604020202020204" pitchFamily="34" charset="0"/>
              </a:defRPr>
            </a:lvl4pPr>
            <a:lvl5pPr marL="2715809" indent="-301756">
              <a:spcBef>
                <a:spcPct val="30000"/>
              </a:spcBef>
              <a:defRPr sz="1700">
                <a:solidFill>
                  <a:schemeClr val="tx1"/>
                </a:solidFill>
                <a:latin typeface="Arial" panose="020B0604020202020204" pitchFamily="34" charset="0"/>
                <a:cs typeface="Arial" panose="020B0604020202020204" pitchFamily="34" charset="0"/>
              </a:defRPr>
            </a:lvl5pPr>
            <a:lvl6pPr marL="331932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6pPr>
            <a:lvl7pPr marL="3922835"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7pPr>
            <a:lvl8pPr marL="4526347"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8pPr>
            <a:lvl9pPr marL="5129861" indent="-301756" eaLnBrk="0" fontAlgn="base" hangingPunct="0">
              <a:spcBef>
                <a:spcPct val="30000"/>
              </a:spcBef>
              <a:spcAft>
                <a:spcPct val="0"/>
              </a:spcAft>
              <a:defRPr sz="1700">
                <a:solidFill>
                  <a:schemeClr val="tx1"/>
                </a:solidFill>
                <a:latin typeface="Arial" panose="020B0604020202020204" pitchFamily="34" charset="0"/>
                <a:cs typeface="Arial" panose="020B0604020202020204" pitchFamily="34" charset="0"/>
              </a:defRPr>
            </a:lvl9pPr>
          </a:lstStyle>
          <a:p>
            <a:pPr defTabSz="1021806">
              <a:spcBef>
                <a:spcPct val="0"/>
              </a:spcBef>
              <a:defRPr/>
            </a:pPr>
            <a:r>
              <a:rPr lang="en-US" altLang="en-US">
                <a:solidFill>
                  <a:srgbClr val="000000"/>
                </a:solidFill>
                <a:latin typeface="Calibri" panose="020F0502020204030204" pitchFamily="34" charset="0"/>
                <a:cs typeface="Calibri" panose="020F0502020204030204" pitchFamily="34" charset="0"/>
              </a:rPr>
              <a:t>Dr. Jim McGowan - Law &amp; Grace Session 12</a:t>
            </a:r>
            <a:endParaRPr lang="en-US" altLang="en-US" dirty="0">
              <a:solidFill>
                <a:srgbClr val="000000"/>
              </a:solidFill>
              <a:latin typeface="Calibri" panose="020F0502020204030204" pitchFamily="34" charset="0"/>
              <a:cs typeface="Calibri" panose="020F0502020204030204" pitchFamily="34" charset="0"/>
            </a:endParaRPr>
          </a:p>
        </p:txBody>
      </p:sp>
      <p:sp>
        <p:nvSpPr>
          <p:cNvPr id="2" name="Date Placeholder 1">
            <a:extLst>
              <a:ext uri="{FF2B5EF4-FFF2-40B4-BE49-F238E27FC236}">
                <a16:creationId xmlns:a16="http://schemas.microsoft.com/office/drawing/2014/main" id="{3146346D-0302-40F7-974B-D0FCB2701F65}"/>
              </a:ext>
            </a:extLst>
          </p:cNvPr>
          <p:cNvSpPr>
            <a:spLocks noGrp="1"/>
          </p:cNvSpPr>
          <p:nvPr>
            <p:ph type="dt" idx="10"/>
          </p:nvPr>
        </p:nvSpPr>
        <p:spPr/>
        <p:txBody>
          <a:bodyPr/>
          <a:lstStyle/>
          <a:p>
            <a:pPr defTabSz="1021806">
              <a:defRPr/>
            </a:pPr>
            <a:r>
              <a:rPr lang="en-US" sz="1500">
                <a:solidFill>
                  <a:srgbClr val="000000"/>
                </a:solidFill>
              </a:rPr>
              <a:t>9/30/2018</a:t>
            </a:r>
            <a:endParaRPr lang="en-US" sz="1500" dirty="0">
              <a:solidFill>
                <a:srgbClr val="000000"/>
              </a:solidFill>
            </a:endParaRPr>
          </a:p>
        </p:txBody>
      </p:sp>
    </p:spTree>
    <p:extLst>
      <p:ext uri="{BB962C8B-B14F-4D97-AF65-F5344CB8AC3E}">
        <p14:creationId xmlns:p14="http://schemas.microsoft.com/office/powerpoint/2010/main" val="400598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DBE69677-E5E0-4FE6-A9D6-5C6A129007F4}" type="slidenum">
              <a:rPr lang="en-US" sz="1400">
                <a:solidFill>
                  <a:srgbClr val="000000"/>
                </a:solidFill>
              </a:rPr>
              <a:pPr defTabSz="966612">
                <a:defRPr/>
              </a:pPr>
              <a:t>7</a:t>
            </a:fld>
            <a:endParaRPr lang="en-US" sz="1400">
              <a:solidFill>
                <a:srgbClr val="000000"/>
              </a:solidFill>
            </a:endParaRPr>
          </a:p>
        </p:txBody>
      </p:sp>
      <p:sp>
        <p:nvSpPr>
          <p:cNvPr id="5" name="Date Placeholder 4"/>
          <p:cNvSpPr>
            <a:spLocks noGrp="1"/>
          </p:cNvSpPr>
          <p:nvPr>
            <p:ph type="dt" idx="11"/>
          </p:nvPr>
        </p:nvSpPr>
        <p:spPr/>
        <p:txBody>
          <a:bodyPr/>
          <a:lstStyle/>
          <a:p>
            <a:pPr defTabSz="966612">
              <a:defRPr/>
            </a:pPr>
            <a:r>
              <a:rPr lang="en-US" sz="1400">
                <a:solidFill>
                  <a:srgbClr val="000000"/>
                </a:solidFill>
              </a:rPr>
              <a:t>9/30/2018</a:t>
            </a:r>
          </a:p>
        </p:txBody>
      </p:sp>
      <p:sp>
        <p:nvSpPr>
          <p:cNvPr id="6" name="Header Placeholder 5"/>
          <p:cNvSpPr>
            <a:spLocks noGrp="1"/>
          </p:cNvSpPr>
          <p:nvPr>
            <p:ph type="hdr" sz="quarter" idx="12"/>
          </p:nvPr>
        </p:nvSpPr>
        <p:spPr/>
        <p:txBody>
          <a:bodyPr/>
          <a:lstStyle/>
          <a:p>
            <a:pPr defTabSz="966612">
              <a:defRPr/>
            </a:pPr>
            <a:r>
              <a:rPr lang="en-US" sz="1400">
                <a:solidFill>
                  <a:srgbClr val="000000"/>
                </a:solidFill>
              </a:rPr>
              <a:t>Dr. Jim McGowan - Law &amp; Grace Session 12</a:t>
            </a:r>
            <a:endParaRPr lang="en-US" sz="1400" dirty="0">
              <a:solidFill>
                <a:srgbClr val="000000"/>
              </a:solidFill>
            </a:endParaRPr>
          </a:p>
        </p:txBody>
      </p:sp>
      <p:sp>
        <p:nvSpPr>
          <p:cNvPr id="7" name="Footer Placeholder 6"/>
          <p:cNvSpPr>
            <a:spLocks noGrp="1"/>
          </p:cNvSpPr>
          <p:nvPr>
            <p:ph type="ftr" sz="quarter" idx="13"/>
          </p:nvPr>
        </p:nvSpPr>
        <p:spPr/>
        <p:txBody>
          <a:bodyPr/>
          <a:lstStyle/>
          <a:p>
            <a:pPr defTabSz="966612">
              <a:defRPr/>
            </a:pPr>
            <a:r>
              <a:rPr lang="en-US" sz="1400">
                <a:solidFill>
                  <a:srgbClr val="000000"/>
                </a:solidFill>
              </a:rPr>
              <a:t>Sugar Land Bible Church</a:t>
            </a:r>
          </a:p>
        </p:txBody>
      </p:sp>
    </p:spTree>
    <p:extLst>
      <p:ext uri="{BB962C8B-B14F-4D97-AF65-F5344CB8AC3E}">
        <p14:creationId xmlns:p14="http://schemas.microsoft.com/office/powerpoint/2010/main" val="221643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280F59-D514-4CE4-944D-9E0B764DE748}"/>
              </a:ext>
            </a:extLst>
          </p:cNvPr>
          <p:cNvSpPr>
            <a:spLocks noGrp="1" noChangeArrowheads="1"/>
          </p:cNvSpPr>
          <p:nvPr>
            <p:ph type="sldNum" sz="quarter" idx="5"/>
          </p:nvPr>
        </p:nvSpPr>
        <p:spPr>
          <a:ln/>
        </p:spPr>
        <p:txBody>
          <a:bodyPr/>
          <a:lstStyle/>
          <a:p>
            <a:fld id="{F2A5FA75-F823-4335-9664-1A56CD69969D}" type="slidenum">
              <a:rPr lang="en-US" altLang="en-US"/>
              <a:pPr/>
              <a:t>9</a:t>
            </a:fld>
            <a:endParaRPr lang="en-US" altLang="en-US"/>
          </a:p>
        </p:txBody>
      </p:sp>
      <p:sp>
        <p:nvSpPr>
          <p:cNvPr id="65538" name="Rectangle 2">
            <a:extLst>
              <a:ext uri="{FF2B5EF4-FFF2-40B4-BE49-F238E27FC236}">
                <a16:creationId xmlns:a16="http://schemas.microsoft.com/office/drawing/2014/main" id="{9E1A44FA-219E-4142-B4CE-1CA7F5E2CACF}"/>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743F2B82-1DCE-4138-BE56-BE7D6895B5CF}"/>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4D4661D0-99B0-4548-B521-3A6D9A77D226}"/>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E7ACBD29-A1A6-477D-BBED-139D91650DF0}"/>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B0D3D4A3-3928-4D3B-B37E-1BBC110630CA}"/>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7CB285-2560-4D2E-9A44-213B4C0A859B}"/>
              </a:ext>
            </a:extLst>
          </p:cNvPr>
          <p:cNvSpPr>
            <a:spLocks noGrp="1" noChangeArrowheads="1"/>
          </p:cNvSpPr>
          <p:nvPr>
            <p:ph type="sldNum" sz="quarter" idx="5"/>
          </p:nvPr>
        </p:nvSpPr>
        <p:spPr>
          <a:ln/>
        </p:spPr>
        <p:txBody>
          <a:bodyPr/>
          <a:lstStyle/>
          <a:p>
            <a:fld id="{743C179A-01AB-45AD-81F6-CB65B0B7B7BC}" type="slidenum">
              <a:rPr lang="en-US" altLang="en-US"/>
              <a:pPr/>
              <a:t>16</a:t>
            </a:fld>
            <a:endParaRPr lang="en-US" altLang="en-US"/>
          </a:p>
        </p:txBody>
      </p:sp>
      <p:sp>
        <p:nvSpPr>
          <p:cNvPr id="67586" name="Rectangle 2">
            <a:extLst>
              <a:ext uri="{FF2B5EF4-FFF2-40B4-BE49-F238E27FC236}">
                <a16:creationId xmlns:a16="http://schemas.microsoft.com/office/drawing/2014/main" id="{80BCE851-C477-445E-A9E3-2119C50B3ABD}"/>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651EED33-0C43-402B-9B1D-3414B8F94B62}"/>
              </a:ext>
            </a:extLst>
          </p:cNvPr>
          <p:cNvSpPr>
            <a:spLocks noGrp="1" noChangeArrowheads="1"/>
          </p:cNvSpPr>
          <p:nvPr>
            <p:ph type="body" idx="1"/>
          </p:nvPr>
        </p:nvSpPr>
        <p:spPr>
          <a:xfrm>
            <a:off x="975360" y="4560570"/>
            <a:ext cx="5364480" cy="4320540"/>
          </a:xfrm>
        </p:spPr>
        <p:txBody>
          <a:bodyPr/>
          <a:lstStyle/>
          <a:p>
            <a:endParaRPr lang="en-US" altLang="en-US"/>
          </a:p>
        </p:txBody>
      </p:sp>
      <p:sp>
        <p:nvSpPr>
          <p:cNvPr id="2" name="Date Placeholder 1">
            <a:extLst>
              <a:ext uri="{FF2B5EF4-FFF2-40B4-BE49-F238E27FC236}">
                <a16:creationId xmlns:a16="http://schemas.microsoft.com/office/drawing/2014/main" id="{868B78A1-8933-4E4E-95F0-A1B42CF56B67}"/>
              </a:ext>
            </a:extLst>
          </p:cNvPr>
          <p:cNvSpPr>
            <a:spLocks noGrp="1"/>
          </p:cNvSpPr>
          <p:nvPr>
            <p:ph type="dt" idx="1"/>
          </p:nvPr>
        </p:nvSpPr>
        <p:spPr/>
        <p:txBody>
          <a:bodyPr/>
          <a:lstStyle/>
          <a:p>
            <a:r>
              <a:rPr lang="en-US" altLang="en-US"/>
              <a:t>9/30/2018</a:t>
            </a:r>
            <a:endParaRPr lang="en-US" altLang="en-US" dirty="0"/>
          </a:p>
        </p:txBody>
      </p:sp>
      <p:sp>
        <p:nvSpPr>
          <p:cNvPr id="3" name="Footer Placeholder 2">
            <a:extLst>
              <a:ext uri="{FF2B5EF4-FFF2-40B4-BE49-F238E27FC236}">
                <a16:creationId xmlns:a16="http://schemas.microsoft.com/office/drawing/2014/main" id="{85849A1F-563C-48CC-9233-C605933A9E7B}"/>
              </a:ext>
            </a:extLst>
          </p:cNvPr>
          <p:cNvSpPr>
            <a:spLocks noGrp="1"/>
          </p:cNvSpPr>
          <p:nvPr>
            <p:ph type="ftr" sz="quarter" idx="4"/>
          </p:nvPr>
        </p:nvSpPr>
        <p:spPr/>
        <p:txBody>
          <a:bodyPr/>
          <a:lstStyle/>
          <a:p>
            <a:r>
              <a:rPr lang="en-US" altLang="en-US"/>
              <a:t>Sugar Land Bible Church</a:t>
            </a:r>
            <a:endParaRPr lang="en-US" altLang="en-US" dirty="0"/>
          </a:p>
        </p:txBody>
      </p:sp>
      <p:sp>
        <p:nvSpPr>
          <p:cNvPr id="4" name="Header Placeholder 3">
            <a:extLst>
              <a:ext uri="{FF2B5EF4-FFF2-40B4-BE49-F238E27FC236}">
                <a16:creationId xmlns:a16="http://schemas.microsoft.com/office/drawing/2014/main" id="{21368197-A086-4BA2-B678-F510B3789D54}"/>
              </a:ext>
            </a:extLst>
          </p:cNvPr>
          <p:cNvSpPr>
            <a:spLocks noGrp="1"/>
          </p:cNvSpPr>
          <p:nvPr>
            <p:ph type="hdr" sz="quarter"/>
          </p:nvPr>
        </p:nvSpPr>
        <p:spPr/>
        <p:txBody>
          <a:bodyPr/>
          <a:lstStyle/>
          <a:p>
            <a:r>
              <a:rPr lang="en-US" altLang="en-US"/>
              <a:t>Dr. Jim McGowan - Law &amp; Grace Session 12</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A872-6347-4D08-8D60-A5AC9D8D442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A75E26-5AE6-4981-9379-3FE5A9B82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D9490F-6D98-465E-826F-DE1DB270EF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6A802BE-B3A2-4E96-B078-C46165A1FE6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F525A43-9864-4D8F-9216-9D3E2492E0CE}"/>
              </a:ext>
            </a:extLst>
          </p:cNvPr>
          <p:cNvSpPr>
            <a:spLocks noGrp="1"/>
          </p:cNvSpPr>
          <p:nvPr>
            <p:ph type="sldNum" sz="quarter" idx="12"/>
          </p:nvPr>
        </p:nvSpPr>
        <p:spPr/>
        <p:txBody>
          <a:bodyPr/>
          <a:lstStyle>
            <a:lvl1pPr>
              <a:defRPr/>
            </a:lvl1pPr>
          </a:lstStyle>
          <a:p>
            <a:fld id="{85E8DECD-CD6F-4183-AE4A-8FCBE3904523}" type="slidenum">
              <a:rPr lang="en-US" altLang="en-US"/>
              <a:pPr/>
              <a:t>‹#›</a:t>
            </a:fld>
            <a:endParaRPr lang="en-US" altLang="en-US"/>
          </a:p>
        </p:txBody>
      </p:sp>
    </p:spTree>
    <p:extLst>
      <p:ext uri="{BB962C8B-B14F-4D97-AF65-F5344CB8AC3E}">
        <p14:creationId xmlns:p14="http://schemas.microsoft.com/office/powerpoint/2010/main" val="338260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2ABD-ED09-44BF-BC2E-498C81514A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44690-0C11-4B81-BD99-D116E08CA6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D175E-EE1C-4736-81AE-B704EA10B59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81DAF03-7FCB-41C3-8BC4-C72329703A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54B5667-C89B-4995-BD8C-16A544055168}"/>
              </a:ext>
            </a:extLst>
          </p:cNvPr>
          <p:cNvSpPr>
            <a:spLocks noGrp="1"/>
          </p:cNvSpPr>
          <p:nvPr>
            <p:ph type="sldNum" sz="quarter" idx="12"/>
          </p:nvPr>
        </p:nvSpPr>
        <p:spPr/>
        <p:txBody>
          <a:bodyPr/>
          <a:lstStyle>
            <a:lvl1pPr>
              <a:defRPr/>
            </a:lvl1pPr>
          </a:lstStyle>
          <a:p>
            <a:fld id="{640BBAED-5A09-41F4-AC43-734CD482D582}" type="slidenum">
              <a:rPr lang="en-US" altLang="en-US"/>
              <a:pPr/>
              <a:t>‹#›</a:t>
            </a:fld>
            <a:endParaRPr lang="en-US" altLang="en-US"/>
          </a:p>
        </p:txBody>
      </p:sp>
    </p:spTree>
    <p:extLst>
      <p:ext uri="{BB962C8B-B14F-4D97-AF65-F5344CB8AC3E}">
        <p14:creationId xmlns:p14="http://schemas.microsoft.com/office/powerpoint/2010/main" val="483363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9518D-8281-4059-8BEE-B2B348D1CEA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36C9B7-438F-4CD2-8627-BFBE770C322C}"/>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5BA41B-C032-4995-A7DE-0549477AEB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9DAE49-7638-4E29-B179-03A1295BCA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958B535-08A1-4F46-95C7-3A9E70BE470B}"/>
              </a:ext>
            </a:extLst>
          </p:cNvPr>
          <p:cNvSpPr>
            <a:spLocks noGrp="1"/>
          </p:cNvSpPr>
          <p:nvPr>
            <p:ph type="sldNum" sz="quarter" idx="12"/>
          </p:nvPr>
        </p:nvSpPr>
        <p:spPr/>
        <p:txBody>
          <a:bodyPr/>
          <a:lstStyle>
            <a:lvl1pPr>
              <a:defRPr/>
            </a:lvl1pPr>
          </a:lstStyle>
          <a:p>
            <a:fld id="{602E88F1-9089-4C02-81C9-E8EDBBAA0A15}" type="slidenum">
              <a:rPr lang="en-US" altLang="en-US"/>
              <a:pPr/>
              <a:t>‹#›</a:t>
            </a:fld>
            <a:endParaRPr lang="en-US" altLang="en-US"/>
          </a:p>
        </p:txBody>
      </p:sp>
    </p:spTree>
    <p:extLst>
      <p:ext uri="{BB962C8B-B14F-4D97-AF65-F5344CB8AC3E}">
        <p14:creationId xmlns:p14="http://schemas.microsoft.com/office/powerpoint/2010/main" val="356990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3D9D-8891-4857-B96C-CF1EEBFA0D3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84852-19CB-43A7-8252-927B52282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2EAE0A-8DA3-4A7E-8F7B-D4570E40EBA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1CEEA9E-943F-46A6-9B4F-553DBAD3BA0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EB7615-4E46-4A96-B28B-AD5000C03DEE}"/>
              </a:ext>
            </a:extLst>
          </p:cNvPr>
          <p:cNvSpPr>
            <a:spLocks noGrp="1"/>
          </p:cNvSpPr>
          <p:nvPr>
            <p:ph type="sldNum" sz="quarter" idx="12"/>
          </p:nvPr>
        </p:nvSpPr>
        <p:spPr/>
        <p:txBody>
          <a:bodyPr/>
          <a:lstStyle>
            <a:lvl1pPr>
              <a:defRPr/>
            </a:lvl1pPr>
          </a:lstStyle>
          <a:p>
            <a:fld id="{9A548CB9-E30B-4BC9-B2CE-6F47F15C03BE}" type="slidenum">
              <a:rPr lang="en-US" altLang="en-US"/>
              <a:pPr/>
              <a:t>‹#›</a:t>
            </a:fld>
            <a:endParaRPr lang="en-US" altLang="en-US"/>
          </a:p>
        </p:txBody>
      </p:sp>
    </p:spTree>
    <p:extLst>
      <p:ext uri="{BB962C8B-B14F-4D97-AF65-F5344CB8AC3E}">
        <p14:creationId xmlns:p14="http://schemas.microsoft.com/office/powerpoint/2010/main" val="249136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A1B-03EA-4C8D-A184-7263A7947B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F188F-A1C3-4CDB-801F-9EBF004E4F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5E029-434B-46BA-AF27-9C89513F36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567E76-4618-4008-8B5D-191F98FCD73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350EAA0-5041-4610-9C47-1CF6FFC95184}"/>
              </a:ext>
            </a:extLst>
          </p:cNvPr>
          <p:cNvSpPr>
            <a:spLocks noGrp="1"/>
          </p:cNvSpPr>
          <p:nvPr>
            <p:ph type="sldNum" sz="quarter" idx="12"/>
          </p:nvPr>
        </p:nvSpPr>
        <p:spPr/>
        <p:txBody>
          <a:bodyPr/>
          <a:lstStyle>
            <a:lvl1pPr>
              <a:defRPr/>
            </a:lvl1pPr>
          </a:lstStyle>
          <a:p>
            <a:fld id="{A157394A-E7BA-4116-A8D3-FF885D415A06}" type="slidenum">
              <a:rPr lang="en-US" altLang="en-US"/>
              <a:pPr/>
              <a:t>‹#›</a:t>
            </a:fld>
            <a:endParaRPr lang="en-US" altLang="en-US"/>
          </a:p>
        </p:txBody>
      </p:sp>
    </p:spTree>
    <p:extLst>
      <p:ext uri="{BB962C8B-B14F-4D97-AF65-F5344CB8AC3E}">
        <p14:creationId xmlns:p14="http://schemas.microsoft.com/office/powerpoint/2010/main" val="197767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9805-AEB8-4B86-96CF-5DD0940BE00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A4988-B902-4B2B-A880-F1979A9FA47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051611D-C412-4D28-9E1B-F4A856EF4B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0487DC-982A-4B36-A867-3CA656460F0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924FE87-4334-4D5B-AFAB-25D95A63A7FB}"/>
              </a:ext>
            </a:extLst>
          </p:cNvPr>
          <p:cNvSpPr>
            <a:spLocks noGrp="1"/>
          </p:cNvSpPr>
          <p:nvPr>
            <p:ph type="sldNum" sz="quarter" idx="12"/>
          </p:nvPr>
        </p:nvSpPr>
        <p:spPr/>
        <p:txBody>
          <a:bodyPr/>
          <a:lstStyle>
            <a:lvl1pPr>
              <a:defRPr/>
            </a:lvl1pPr>
          </a:lstStyle>
          <a:p>
            <a:fld id="{666DC81F-830C-4999-8847-77D068AEAF82}" type="slidenum">
              <a:rPr lang="en-US" altLang="en-US"/>
              <a:pPr/>
              <a:t>‹#›</a:t>
            </a:fld>
            <a:endParaRPr lang="en-US" altLang="en-US"/>
          </a:p>
        </p:txBody>
      </p:sp>
    </p:spTree>
    <p:extLst>
      <p:ext uri="{BB962C8B-B14F-4D97-AF65-F5344CB8AC3E}">
        <p14:creationId xmlns:p14="http://schemas.microsoft.com/office/powerpoint/2010/main" val="292368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5286-BCA8-4295-9BBD-9A3C53C466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E85111-6EC1-41CE-99A1-77317B21E8F5}"/>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47952-8224-44EA-B557-FB92FBEB4C70}"/>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6FE452-2C80-4D8B-BD9C-20BDB96BCC2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56E287-2031-4EF1-BC76-CD5E2F8E58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2CB13E-19B0-440E-AD0E-16EADBF2D693}"/>
              </a:ext>
            </a:extLst>
          </p:cNvPr>
          <p:cNvSpPr>
            <a:spLocks noGrp="1"/>
          </p:cNvSpPr>
          <p:nvPr>
            <p:ph type="sldNum" sz="quarter" idx="12"/>
          </p:nvPr>
        </p:nvSpPr>
        <p:spPr/>
        <p:txBody>
          <a:bodyPr/>
          <a:lstStyle>
            <a:lvl1pPr>
              <a:defRPr/>
            </a:lvl1pPr>
          </a:lstStyle>
          <a:p>
            <a:fld id="{CB49F65B-E48F-41E4-976F-6CEADC0A56D4}" type="slidenum">
              <a:rPr lang="en-US" altLang="en-US"/>
              <a:pPr/>
              <a:t>‹#›</a:t>
            </a:fld>
            <a:endParaRPr lang="en-US" altLang="en-US"/>
          </a:p>
        </p:txBody>
      </p:sp>
    </p:spTree>
    <p:extLst>
      <p:ext uri="{BB962C8B-B14F-4D97-AF65-F5344CB8AC3E}">
        <p14:creationId xmlns:p14="http://schemas.microsoft.com/office/powerpoint/2010/main" val="708539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2630-7849-4E02-A764-1F4A8BF4674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D73C8-9F16-4AEB-9B21-0EB735054BB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35BE6D-C189-4CE0-8515-70172B97BE46}"/>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44DA0E-0B0E-4750-A5C9-5C2823CBB56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592858-76A1-4499-966E-2A479BA6DBA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A3D88-B918-40C4-9EE3-4288197F4C1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C89DE71-0385-46BB-9684-2030077C4DE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0A87BF1-7428-42B9-B356-AA4DDE03340E}"/>
              </a:ext>
            </a:extLst>
          </p:cNvPr>
          <p:cNvSpPr>
            <a:spLocks noGrp="1"/>
          </p:cNvSpPr>
          <p:nvPr>
            <p:ph type="sldNum" sz="quarter" idx="12"/>
          </p:nvPr>
        </p:nvSpPr>
        <p:spPr/>
        <p:txBody>
          <a:bodyPr/>
          <a:lstStyle>
            <a:lvl1pPr>
              <a:defRPr/>
            </a:lvl1pPr>
          </a:lstStyle>
          <a:p>
            <a:fld id="{7A6C69F6-894D-46A6-87E6-EDDEE6E668F9}" type="slidenum">
              <a:rPr lang="en-US" altLang="en-US"/>
              <a:pPr/>
              <a:t>‹#›</a:t>
            </a:fld>
            <a:endParaRPr lang="en-US" altLang="en-US"/>
          </a:p>
        </p:txBody>
      </p:sp>
    </p:spTree>
    <p:extLst>
      <p:ext uri="{BB962C8B-B14F-4D97-AF65-F5344CB8AC3E}">
        <p14:creationId xmlns:p14="http://schemas.microsoft.com/office/powerpoint/2010/main" val="2600935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B74A2-E023-4DE1-83EF-F707C104EB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132D3F-19CD-4AC1-8BA3-53AB447358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27C6861-4A60-4A99-BE2D-64C9D9B847D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34458F1-8431-4B87-8A04-C58459F0A8F5}"/>
              </a:ext>
            </a:extLst>
          </p:cNvPr>
          <p:cNvSpPr>
            <a:spLocks noGrp="1"/>
          </p:cNvSpPr>
          <p:nvPr>
            <p:ph type="sldNum" sz="quarter" idx="12"/>
          </p:nvPr>
        </p:nvSpPr>
        <p:spPr/>
        <p:txBody>
          <a:bodyPr/>
          <a:lstStyle>
            <a:lvl1pPr>
              <a:defRPr/>
            </a:lvl1pPr>
          </a:lstStyle>
          <a:p>
            <a:fld id="{EC9DD0CD-D595-4411-AA42-FF080722F4A0}" type="slidenum">
              <a:rPr lang="en-US" altLang="en-US"/>
              <a:pPr/>
              <a:t>‹#›</a:t>
            </a:fld>
            <a:endParaRPr lang="en-US" altLang="en-US"/>
          </a:p>
        </p:txBody>
      </p:sp>
    </p:spTree>
    <p:extLst>
      <p:ext uri="{BB962C8B-B14F-4D97-AF65-F5344CB8AC3E}">
        <p14:creationId xmlns:p14="http://schemas.microsoft.com/office/powerpoint/2010/main" val="316309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060DA8-6B33-484A-8D91-E86A4586A7A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DBB52A4-D42D-41D1-A45E-E29C6541285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A2F96CB-4BDD-4C56-9FFC-E7574F2CB7FE}"/>
              </a:ext>
            </a:extLst>
          </p:cNvPr>
          <p:cNvSpPr>
            <a:spLocks noGrp="1"/>
          </p:cNvSpPr>
          <p:nvPr>
            <p:ph type="sldNum" sz="quarter" idx="12"/>
          </p:nvPr>
        </p:nvSpPr>
        <p:spPr/>
        <p:txBody>
          <a:bodyPr/>
          <a:lstStyle>
            <a:lvl1pPr>
              <a:defRPr/>
            </a:lvl1pPr>
          </a:lstStyle>
          <a:p>
            <a:fld id="{4AD5C698-A663-442B-924F-9B185332FAFA}" type="slidenum">
              <a:rPr lang="en-US" altLang="en-US"/>
              <a:pPr/>
              <a:t>‹#›</a:t>
            </a:fld>
            <a:endParaRPr lang="en-US" altLang="en-US"/>
          </a:p>
        </p:txBody>
      </p:sp>
    </p:spTree>
    <p:extLst>
      <p:ext uri="{BB962C8B-B14F-4D97-AF65-F5344CB8AC3E}">
        <p14:creationId xmlns:p14="http://schemas.microsoft.com/office/powerpoint/2010/main" val="2577789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7176-531E-4638-8E9F-58F0EC4EB39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5D09DF-71C0-42FC-B7ED-931C606BB9F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E97485-9D44-4291-8AA1-62680457E1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9D353-F83E-4455-8E15-FD38840BC9C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A6140B-9E47-406C-A19A-8FF289042EB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923BEB5-A66C-4B38-9801-DFBA2E25BA33}"/>
              </a:ext>
            </a:extLst>
          </p:cNvPr>
          <p:cNvSpPr>
            <a:spLocks noGrp="1"/>
          </p:cNvSpPr>
          <p:nvPr>
            <p:ph type="sldNum" sz="quarter" idx="12"/>
          </p:nvPr>
        </p:nvSpPr>
        <p:spPr/>
        <p:txBody>
          <a:bodyPr/>
          <a:lstStyle>
            <a:lvl1pPr>
              <a:defRPr/>
            </a:lvl1pPr>
          </a:lstStyle>
          <a:p>
            <a:fld id="{4E03A083-F4A5-4EF6-A5DB-46DEFDCD2DD3}" type="slidenum">
              <a:rPr lang="en-US" altLang="en-US"/>
              <a:pPr/>
              <a:t>‹#›</a:t>
            </a:fld>
            <a:endParaRPr lang="en-US" altLang="en-US"/>
          </a:p>
        </p:txBody>
      </p:sp>
    </p:spTree>
    <p:extLst>
      <p:ext uri="{BB962C8B-B14F-4D97-AF65-F5344CB8AC3E}">
        <p14:creationId xmlns:p14="http://schemas.microsoft.com/office/powerpoint/2010/main" val="77904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A6CA-EF7E-40E9-AAAF-93EF6286C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7D79F-7CA6-4E09-A6E1-637EDA26EB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0A8ED-FCF1-45DE-8597-0E1C42FFD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71E340-D8C6-41D1-8850-641CBCDB778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9712E7-2CC8-47BD-9312-0C3E34469049}"/>
              </a:ext>
            </a:extLst>
          </p:cNvPr>
          <p:cNvSpPr>
            <a:spLocks noGrp="1"/>
          </p:cNvSpPr>
          <p:nvPr>
            <p:ph type="sldNum" sz="quarter" idx="12"/>
          </p:nvPr>
        </p:nvSpPr>
        <p:spPr/>
        <p:txBody>
          <a:bodyPr/>
          <a:lstStyle>
            <a:lvl1pPr>
              <a:defRPr/>
            </a:lvl1pPr>
          </a:lstStyle>
          <a:p>
            <a:fld id="{EA57EF3A-545C-4D91-9223-5CFA7AA44B2B}" type="slidenum">
              <a:rPr lang="en-US" altLang="en-US"/>
              <a:pPr/>
              <a:t>‹#›</a:t>
            </a:fld>
            <a:endParaRPr lang="en-US" altLang="en-US"/>
          </a:p>
        </p:txBody>
      </p:sp>
    </p:spTree>
    <p:extLst>
      <p:ext uri="{BB962C8B-B14F-4D97-AF65-F5344CB8AC3E}">
        <p14:creationId xmlns:p14="http://schemas.microsoft.com/office/powerpoint/2010/main" val="3366964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9E0E1-95BC-4E5B-838F-91BD6F4A13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C66000-4A6A-4A11-9590-170B51386E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D16DE-D241-44DB-915D-FD32DBB409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05C521-E7F8-40E4-A7E6-F9A374703AC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89694A6-87D7-4572-B2D9-2A89D6969A0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804EC48-4FEA-49F6-9387-2474CC99C589}"/>
              </a:ext>
            </a:extLst>
          </p:cNvPr>
          <p:cNvSpPr>
            <a:spLocks noGrp="1"/>
          </p:cNvSpPr>
          <p:nvPr>
            <p:ph type="sldNum" sz="quarter" idx="12"/>
          </p:nvPr>
        </p:nvSpPr>
        <p:spPr/>
        <p:txBody>
          <a:bodyPr/>
          <a:lstStyle>
            <a:lvl1pPr>
              <a:defRPr/>
            </a:lvl1pPr>
          </a:lstStyle>
          <a:p>
            <a:fld id="{0103842E-9D2C-42EF-996E-06D84000B91B}" type="slidenum">
              <a:rPr lang="en-US" altLang="en-US"/>
              <a:pPr/>
              <a:t>‹#›</a:t>
            </a:fld>
            <a:endParaRPr lang="en-US" altLang="en-US"/>
          </a:p>
        </p:txBody>
      </p:sp>
    </p:spTree>
    <p:extLst>
      <p:ext uri="{BB962C8B-B14F-4D97-AF65-F5344CB8AC3E}">
        <p14:creationId xmlns:p14="http://schemas.microsoft.com/office/powerpoint/2010/main" val="1562012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C2AAF-5B94-4638-A023-A1DCF86F80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DC338-EE41-4B55-B684-F7D1122B53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F7069-A70E-4E4A-8FC9-BECC28FDEC2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3B22343-352A-4D97-821D-2AA7DF49F5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23CC7C-0A48-433D-BA97-AB72750E9326}"/>
              </a:ext>
            </a:extLst>
          </p:cNvPr>
          <p:cNvSpPr>
            <a:spLocks noGrp="1"/>
          </p:cNvSpPr>
          <p:nvPr>
            <p:ph type="sldNum" sz="quarter" idx="12"/>
          </p:nvPr>
        </p:nvSpPr>
        <p:spPr/>
        <p:txBody>
          <a:bodyPr/>
          <a:lstStyle>
            <a:lvl1pPr>
              <a:defRPr/>
            </a:lvl1pPr>
          </a:lstStyle>
          <a:p>
            <a:fld id="{131F2EF2-C8AC-47ED-A874-2F967B352946}" type="slidenum">
              <a:rPr lang="en-US" altLang="en-US"/>
              <a:pPr/>
              <a:t>‹#›</a:t>
            </a:fld>
            <a:endParaRPr lang="en-US" altLang="en-US"/>
          </a:p>
        </p:txBody>
      </p:sp>
    </p:spTree>
    <p:extLst>
      <p:ext uri="{BB962C8B-B14F-4D97-AF65-F5344CB8AC3E}">
        <p14:creationId xmlns:p14="http://schemas.microsoft.com/office/powerpoint/2010/main" val="810094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1E2BD-7E34-4FAC-A40E-445CF72BEB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54D5C2-1043-4C5A-81AE-5BBC65C0B010}"/>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8D5F0-AF6C-473B-B275-BC430E2A0FD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EA19F8F-21C7-4108-A702-791F78D8F5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CA5DE7-A87C-4B82-93A1-E50DC25F419E}"/>
              </a:ext>
            </a:extLst>
          </p:cNvPr>
          <p:cNvSpPr>
            <a:spLocks noGrp="1"/>
          </p:cNvSpPr>
          <p:nvPr>
            <p:ph type="sldNum" sz="quarter" idx="12"/>
          </p:nvPr>
        </p:nvSpPr>
        <p:spPr/>
        <p:txBody>
          <a:bodyPr/>
          <a:lstStyle>
            <a:lvl1pPr>
              <a:defRPr/>
            </a:lvl1pPr>
          </a:lstStyle>
          <a:p>
            <a:fld id="{C3CEB075-E3BA-4F16-BACA-54DE9BAE4C21}" type="slidenum">
              <a:rPr lang="en-US" altLang="en-US"/>
              <a:pPr/>
              <a:t>‹#›</a:t>
            </a:fld>
            <a:endParaRPr lang="en-US" altLang="en-US"/>
          </a:p>
        </p:txBody>
      </p:sp>
    </p:spTree>
    <p:extLst>
      <p:ext uri="{BB962C8B-B14F-4D97-AF65-F5344CB8AC3E}">
        <p14:creationId xmlns:p14="http://schemas.microsoft.com/office/powerpoint/2010/main" val="2941017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A890-3CD6-4448-A240-EFDDDF985D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3186EE-76E7-4D84-999E-D0ADFE5E62A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607C22-ABDE-433B-9395-CB4EF26187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EE2F3E6-F41E-42B4-9B7C-F075FC2EB7D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D9329A-CAE1-48A8-837A-B34E8526A50A}"/>
              </a:ext>
            </a:extLst>
          </p:cNvPr>
          <p:cNvSpPr>
            <a:spLocks noGrp="1"/>
          </p:cNvSpPr>
          <p:nvPr>
            <p:ph type="sldNum" sz="quarter" idx="12"/>
          </p:nvPr>
        </p:nvSpPr>
        <p:spPr/>
        <p:txBody>
          <a:bodyPr/>
          <a:lstStyle>
            <a:lvl1pPr>
              <a:defRPr/>
            </a:lvl1pPr>
          </a:lstStyle>
          <a:p>
            <a:fld id="{2E56E998-CE4E-4064-936A-6B662A93368F}" type="slidenum">
              <a:rPr lang="en-US" altLang="en-US"/>
              <a:pPr/>
              <a:t>‹#›</a:t>
            </a:fld>
            <a:endParaRPr lang="en-US" altLang="en-US"/>
          </a:p>
        </p:txBody>
      </p:sp>
    </p:spTree>
    <p:extLst>
      <p:ext uri="{BB962C8B-B14F-4D97-AF65-F5344CB8AC3E}">
        <p14:creationId xmlns:p14="http://schemas.microsoft.com/office/powerpoint/2010/main" val="1392869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A82F-D7EF-4E18-98BB-C3968F3D9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8FAE87-1E01-4E79-BE0C-494A3B6338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D35293-FC71-4FDF-90EF-4634169FA6B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A3D2A6-E8C6-4DD6-8386-45A7C91709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EF2220-85FD-4B81-A817-DF21DDFCB41B}"/>
              </a:ext>
            </a:extLst>
          </p:cNvPr>
          <p:cNvSpPr>
            <a:spLocks noGrp="1"/>
          </p:cNvSpPr>
          <p:nvPr>
            <p:ph type="sldNum" sz="quarter" idx="12"/>
          </p:nvPr>
        </p:nvSpPr>
        <p:spPr/>
        <p:txBody>
          <a:bodyPr/>
          <a:lstStyle>
            <a:lvl1pPr>
              <a:defRPr/>
            </a:lvl1pPr>
          </a:lstStyle>
          <a:p>
            <a:fld id="{8106F56C-06AB-4000-98B2-1F605A684766}" type="slidenum">
              <a:rPr lang="en-US" altLang="en-US"/>
              <a:pPr/>
              <a:t>‹#›</a:t>
            </a:fld>
            <a:endParaRPr lang="en-US" altLang="en-US"/>
          </a:p>
        </p:txBody>
      </p:sp>
    </p:spTree>
    <p:extLst>
      <p:ext uri="{BB962C8B-B14F-4D97-AF65-F5344CB8AC3E}">
        <p14:creationId xmlns:p14="http://schemas.microsoft.com/office/powerpoint/2010/main" val="3768686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15EB-DD07-4394-AFA5-0D4409CD201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A86529-5E0C-4513-B56F-534701465C4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C45A746-8995-46E6-914C-05E568C6E6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F75766A-6C8E-4C15-B2F8-BD5A9F1106B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E7AFF81-8630-4FA6-B648-6F0C1CADB122}"/>
              </a:ext>
            </a:extLst>
          </p:cNvPr>
          <p:cNvSpPr>
            <a:spLocks noGrp="1"/>
          </p:cNvSpPr>
          <p:nvPr>
            <p:ph type="sldNum" sz="quarter" idx="12"/>
          </p:nvPr>
        </p:nvSpPr>
        <p:spPr/>
        <p:txBody>
          <a:bodyPr/>
          <a:lstStyle>
            <a:lvl1pPr>
              <a:defRPr/>
            </a:lvl1pPr>
          </a:lstStyle>
          <a:p>
            <a:fld id="{3EFCE196-64EA-498F-8D36-04B0875F670F}" type="slidenum">
              <a:rPr lang="en-US" altLang="en-US"/>
              <a:pPr/>
              <a:t>‹#›</a:t>
            </a:fld>
            <a:endParaRPr lang="en-US" altLang="en-US"/>
          </a:p>
        </p:txBody>
      </p:sp>
    </p:spTree>
    <p:extLst>
      <p:ext uri="{BB962C8B-B14F-4D97-AF65-F5344CB8AC3E}">
        <p14:creationId xmlns:p14="http://schemas.microsoft.com/office/powerpoint/2010/main" val="676051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AA83-CB6C-4D51-BE9D-85BA9B8714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304E6F-1511-4A73-B86C-F631AE582BD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0A83AF-6D40-4627-A242-A84D4D0BB2DF}"/>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A52B8-AB85-475D-BD5D-4A28417736E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8B512B7-156D-4015-AD3D-636FA67338B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737FEEC-A03C-487A-A912-1437F71363C7}"/>
              </a:ext>
            </a:extLst>
          </p:cNvPr>
          <p:cNvSpPr>
            <a:spLocks noGrp="1"/>
          </p:cNvSpPr>
          <p:nvPr>
            <p:ph type="sldNum" sz="quarter" idx="12"/>
          </p:nvPr>
        </p:nvSpPr>
        <p:spPr/>
        <p:txBody>
          <a:bodyPr/>
          <a:lstStyle>
            <a:lvl1pPr>
              <a:defRPr/>
            </a:lvl1pPr>
          </a:lstStyle>
          <a:p>
            <a:fld id="{75C5AFDF-DC25-4C8C-8BE5-A4105695E5CD}" type="slidenum">
              <a:rPr lang="en-US" altLang="en-US"/>
              <a:pPr/>
              <a:t>‹#›</a:t>
            </a:fld>
            <a:endParaRPr lang="en-US" altLang="en-US"/>
          </a:p>
        </p:txBody>
      </p:sp>
    </p:spTree>
    <p:extLst>
      <p:ext uri="{BB962C8B-B14F-4D97-AF65-F5344CB8AC3E}">
        <p14:creationId xmlns:p14="http://schemas.microsoft.com/office/powerpoint/2010/main" val="1217659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D382-3263-4680-9D2F-D52D934FD43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AFBA4B-F758-42F0-B1B5-696F52C2257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85C908-E374-4929-825E-6D30649D7AA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6D5568-21F8-44CA-AA49-93ABC7F68F9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E7AE3B-E5A3-447E-BFF6-B570754283FA}"/>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AA1B3-EADA-490A-AAC1-F3FD9753DD6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EEAD95A-4AE4-4B30-9D36-BA24AFA3325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22555B8-EE8E-4FCE-8876-12E9AB3B2E18}"/>
              </a:ext>
            </a:extLst>
          </p:cNvPr>
          <p:cNvSpPr>
            <a:spLocks noGrp="1"/>
          </p:cNvSpPr>
          <p:nvPr>
            <p:ph type="sldNum" sz="quarter" idx="12"/>
          </p:nvPr>
        </p:nvSpPr>
        <p:spPr/>
        <p:txBody>
          <a:bodyPr/>
          <a:lstStyle>
            <a:lvl1pPr>
              <a:defRPr/>
            </a:lvl1pPr>
          </a:lstStyle>
          <a:p>
            <a:fld id="{271E4349-76D1-4942-8496-2A4BA1307765}" type="slidenum">
              <a:rPr lang="en-US" altLang="en-US"/>
              <a:pPr/>
              <a:t>‹#›</a:t>
            </a:fld>
            <a:endParaRPr lang="en-US" altLang="en-US"/>
          </a:p>
        </p:txBody>
      </p:sp>
    </p:spTree>
    <p:extLst>
      <p:ext uri="{BB962C8B-B14F-4D97-AF65-F5344CB8AC3E}">
        <p14:creationId xmlns:p14="http://schemas.microsoft.com/office/powerpoint/2010/main" val="1290653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1DCC-C6A5-4D49-A2C0-598CEBA39C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FC4684-EBE1-457E-B428-3D0D5E7DEF1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0045A8E-9BFA-4322-8C92-48617B30531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A26F9A1-2FA6-4059-A8AE-819B4E76A4CD}"/>
              </a:ext>
            </a:extLst>
          </p:cNvPr>
          <p:cNvSpPr>
            <a:spLocks noGrp="1"/>
          </p:cNvSpPr>
          <p:nvPr>
            <p:ph type="sldNum" sz="quarter" idx="12"/>
          </p:nvPr>
        </p:nvSpPr>
        <p:spPr/>
        <p:txBody>
          <a:bodyPr/>
          <a:lstStyle>
            <a:lvl1pPr>
              <a:defRPr/>
            </a:lvl1pPr>
          </a:lstStyle>
          <a:p>
            <a:fld id="{0EBAC694-555D-4DDB-9B45-57A2CF25D820}" type="slidenum">
              <a:rPr lang="en-US" altLang="en-US"/>
              <a:pPr/>
              <a:t>‹#›</a:t>
            </a:fld>
            <a:endParaRPr lang="en-US" altLang="en-US"/>
          </a:p>
        </p:txBody>
      </p:sp>
    </p:spTree>
    <p:extLst>
      <p:ext uri="{BB962C8B-B14F-4D97-AF65-F5344CB8AC3E}">
        <p14:creationId xmlns:p14="http://schemas.microsoft.com/office/powerpoint/2010/main" val="649279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7D34D-B150-4F73-B859-427E3D1B49D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05E19E4-EE11-48ED-AABF-FCCEC8419D3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4C06542-BFCF-460C-A3F4-A2A4086D9697}"/>
              </a:ext>
            </a:extLst>
          </p:cNvPr>
          <p:cNvSpPr>
            <a:spLocks noGrp="1"/>
          </p:cNvSpPr>
          <p:nvPr>
            <p:ph type="sldNum" sz="quarter" idx="12"/>
          </p:nvPr>
        </p:nvSpPr>
        <p:spPr/>
        <p:txBody>
          <a:bodyPr/>
          <a:lstStyle>
            <a:lvl1pPr>
              <a:defRPr/>
            </a:lvl1pPr>
          </a:lstStyle>
          <a:p>
            <a:fld id="{E31ACCA5-749B-4933-9501-FFAA446BAACA}" type="slidenum">
              <a:rPr lang="en-US" altLang="en-US"/>
              <a:pPr/>
              <a:t>‹#›</a:t>
            </a:fld>
            <a:endParaRPr lang="en-US" altLang="en-US"/>
          </a:p>
        </p:txBody>
      </p:sp>
    </p:spTree>
    <p:extLst>
      <p:ext uri="{BB962C8B-B14F-4D97-AF65-F5344CB8AC3E}">
        <p14:creationId xmlns:p14="http://schemas.microsoft.com/office/powerpoint/2010/main" val="139901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67909-B12F-444D-8D25-EA13330BF1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2DF639-8872-4DAA-BE3D-7E6FC0EF10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002E0AEA-BDF2-45CD-8DF5-8E7A66306D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E91033-971E-4B47-9834-759E236389C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448E52-DE20-49FA-8C80-1C61D47969FC}"/>
              </a:ext>
            </a:extLst>
          </p:cNvPr>
          <p:cNvSpPr>
            <a:spLocks noGrp="1"/>
          </p:cNvSpPr>
          <p:nvPr>
            <p:ph type="sldNum" sz="quarter" idx="12"/>
          </p:nvPr>
        </p:nvSpPr>
        <p:spPr/>
        <p:txBody>
          <a:bodyPr/>
          <a:lstStyle>
            <a:lvl1pPr>
              <a:defRPr/>
            </a:lvl1pPr>
          </a:lstStyle>
          <a:p>
            <a:fld id="{B38EC260-539F-42E8-8E3A-9B976514DA65}" type="slidenum">
              <a:rPr lang="en-US" altLang="en-US"/>
              <a:pPr/>
              <a:t>‹#›</a:t>
            </a:fld>
            <a:endParaRPr lang="en-US" altLang="en-US"/>
          </a:p>
        </p:txBody>
      </p:sp>
    </p:spTree>
    <p:extLst>
      <p:ext uri="{BB962C8B-B14F-4D97-AF65-F5344CB8AC3E}">
        <p14:creationId xmlns:p14="http://schemas.microsoft.com/office/powerpoint/2010/main" val="3221748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6447D-F9F9-4F78-936B-15862F32C95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819681-5EDA-4EFD-BA5E-6177927CBC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2D250D-8ED3-4EDE-9B29-19183501280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081EAD-E3E7-4A48-87C4-AE41360B5DF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51644C6-AE1A-44A8-AB69-06E5D5D9DCF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D554394-483A-4D96-9EBC-4FE786F88C35}"/>
              </a:ext>
            </a:extLst>
          </p:cNvPr>
          <p:cNvSpPr>
            <a:spLocks noGrp="1"/>
          </p:cNvSpPr>
          <p:nvPr>
            <p:ph type="sldNum" sz="quarter" idx="12"/>
          </p:nvPr>
        </p:nvSpPr>
        <p:spPr/>
        <p:txBody>
          <a:bodyPr/>
          <a:lstStyle>
            <a:lvl1pPr>
              <a:defRPr/>
            </a:lvl1pPr>
          </a:lstStyle>
          <a:p>
            <a:fld id="{A638C937-C132-470C-9E4B-B65D3A591EDD}" type="slidenum">
              <a:rPr lang="en-US" altLang="en-US"/>
              <a:pPr/>
              <a:t>‹#›</a:t>
            </a:fld>
            <a:endParaRPr lang="en-US" altLang="en-US"/>
          </a:p>
        </p:txBody>
      </p:sp>
    </p:spTree>
    <p:extLst>
      <p:ext uri="{BB962C8B-B14F-4D97-AF65-F5344CB8AC3E}">
        <p14:creationId xmlns:p14="http://schemas.microsoft.com/office/powerpoint/2010/main" val="4084758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5183-94FB-4425-82AF-412CA28D74A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FC42C-7C48-435F-A8BC-431B65E0B9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841664-2A69-4F57-910D-FF06B53F169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A9DC0D-782D-4ECE-AC0A-DF224720FB9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EE7A471-AA90-4A6A-815F-0FA2E6C27A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8DEEECD-AB35-43C2-84F3-6273BBDE6D6A}"/>
              </a:ext>
            </a:extLst>
          </p:cNvPr>
          <p:cNvSpPr>
            <a:spLocks noGrp="1"/>
          </p:cNvSpPr>
          <p:nvPr>
            <p:ph type="sldNum" sz="quarter" idx="12"/>
          </p:nvPr>
        </p:nvSpPr>
        <p:spPr/>
        <p:txBody>
          <a:bodyPr/>
          <a:lstStyle>
            <a:lvl1pPr>
              <a:defRPr/>
            </a:lvl1pPr>
          </a:lstStyle>
          <a:p>
            <a:fld id="{2AC11F30-A2A1-4372-BFF8-1BAC29C31D89}" type="slidenum">
              <a:rPr lang="en-US" altLang="en-US"/>
              <a:pPr/>
              <a:t>‹#›</a:t>
            </a:fld>
            <a:endParaRPr lang="en-US" altLang="en-US"/>
          </a:p>
        </p:txBody>
      </p:sp>
    </p:spTree>
    <p:extLst>
      <p:ext uri="{BB962C8B-B14F-4D97-AF65-F5344CB8AC3E}">
        <p14:creationId xmlns:p14="http://schemas.microsoft.com/office/powerpoint/2010/main" val="4127924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0E59-F111-41E1-B0F8-4BF4079205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19315-0756-4BA8-AC69-6C82DFEA8B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B4E88-400E-4533-B7B6-6D3F47A6ABB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8D95CD-B1AC-40EF-9C21-D783574C06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3341AF3-FABD-4B54-83A3-2FB0CC419DAE}"/>
              </a:ext>
            </a:extLst>
          </p:cNvPr>
          <p:cNvSpPr>
            <a:spLocks noGrp="1"/>
          </p:cNvSpPr>
          <p:nvPr>
            <p:ph type="sldNum" sz="quarter" idx="12"/>
          </p:nvPr>
        </p:nvSpPr>
        <p:spPr/>
        <p:txBody>
          <a:bodyPr/>
          <a:lstStyle>
            <a:lvl1pPr>
              <a:defRPr/>
            </a:lvl1pPr>
          </a:lstStyle>
          <a:p>
            <a:fld id="{6C0C42B3-AD84-4B84-821A-EEC8B3716CA9}" type="slidenum">
              <a:rPr lang="en-US" altLang="en-US"/>
              <a:pPr/>
              <a:t>‹#›</a:t>
            </a:fld>
            <a:endParaRPr lang="en-US" altLang="en-US"/>
          </a:p>
        </p:txBody>
      </p:sp>
    </p:spTree>
    <p:extLst>
      <p:ext uri="{BB962C8B-B14F-4D97-AF65-F5344CB8AC3E}">
        <p14:creationId xmlns:p14="http://schemas.microsoft.com/office/powerpoint/2010/main" val="3497560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3FB404-ECB4-49CB-88FA-9BDFBC28EE44}"/>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0F807-B0DE-4E81-90C1-F4E9FDA86C4E}"/>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0778A-F7AF-447A-A7F3-720C06E4BF1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4B06F8-E866-4E2A-888B-8D4A7D07509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D2FE7D4-26F9-4313-ADB2-7856C8DEB9BD}"/>
              </a:ext>
            </a:extLst>
          </p:cNvPr>
          <p:cNvSpPr>
            <a:spLocks noGrp="1"/>
          </p:cNvSpPr>
          <p:nvPr>
            <p:ph type="sldNum" sz="quarter" idx="12"/>
          </p:nvPr>
        </p:nvSpPr>
        <p:spPr/>
        <p:txBody>
          <a:bodyPr/>
          <a:lstStyle>
            <a:lvl1pPr>
              <a:defRPr/>
            </a:lvl1pPr>
          </a:lstStyle>
          <a:p>
            <a:fld id="{300C681E-7E69-4A2F-A7B3-5EA261D7F608}" type="slidenum">
              <a:rPr lang="en-US" altLang="en-US"/>
              <a:pPr/>
              <a:t>‹#›</a:t>
            </a:fld>
            <a:endParaRPr lang="en-US" altLang="en-US"/>
          </a:p>
        </p:txBody>
      </p:sp>
    </p:spTree>
    <p:extLst>
      <p:ext uri="{BB962C8B-B14F-4D97-AF65-F5344CB8AC3E}">
        <p14:creationId xmlns:p14="http://schemas.microsoft.com/office/powerpoint/2010/main" val="922361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A19DC-D042-41E5-AFB1-8076032A5F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72E085-5445-4EA8-92F0-136AB6F435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1DD8E-536B-492D-9CFB-C48A45CEFB8B}"/>
              </a:ext>
            </a:extLst>
          </p:cNvPr>
          <p:cNvSpPr>
            <a:spLocks noGrp="1"/>
          </p:cNvSpPr>
          <p:nvPr>
            <p:ph type="sldNum" sz="quarter" idx="12"/>
          </p:nvPr>
        </p:nvSpPr>
        <p:spPr/>
        <p:txBody>
          <a:bodyPr/>
          <a:lstStyle>
            <a:lvl1pPr>
              <a:defRPr/>
            </a:lvl1pPr>
          </a:lstStyle>
          <a:p>
            <a:fld id="{E860ECF5-7168-4B6C-B98B-C4BE0609BFD4}" type="slidenum">
              <a:rPr lang="en-US" altLang="en-US"/>
              <a:pPr/>
              <a:t>‹#›</a:t>
            </a:fld>
            <a:endParaRPr lang="en-US" altLang="en-US"/>
          </a:p>
        </p:txBody>
      </p:sp>
    </p:spTree>
    <p:extLst>
      <p:ext uri="{BB962C8B-B14F-4D97-AF65-F5344CB8AC3E}">
        <p14:creationId xmlns:p14="http://schemas.microsoft.com/office/powerpoint/2010/main" val="196512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7456-35EF-4C03-BDD2-00557BFD59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406568-D9C9-4C96-8075-E36863D72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F28E29-8D94-4947-BE91-D5DAFB241CA8}"/>
              </a:ext>
            </a:extLst>
          </p:cNvPr>
          <p:cNvSpPr>
            <a:spLocks noGrp="1"/>
          </p:cNvSpPr>
          <p:nvPr>
            <p:ph type="sldNum" sz="quarter" idx="12"/>
          </p:nvPr>
        </p:nvSpPr>
        <p:spPr/>
        <p:txBody>
          <a:bodyPr/>
          <a:lstStyle>
            <a:lvl1pPr>
              <a:defRPr/>
            </a:lvl1pPr>
          </a:lstStyle>
          <a:p>
            <a:fld id="{F5ADEF65-AD07-4EE5-9D56-255E63659B46}" type="slidenum">
              <a:rPr lang="en-US" altLang="en-US"/>
              <a:pPr/>
              <a:t>‹#›</a:t>
            </a:fld>
            <a:endParaRPr lang="en-US" altLang="en-US"/>
          </a:p>
        </p:txBody>
      </p:sp>
    </p:spTree>
    <p:extLst>
      <p:ext uri="{BB962C8B-B14F-4D97-AF65-F5344CB8AC3E}">
        <p14:creationId xmlns:p14="http://schemas.microsoft.com/office/powerpoint/2010/main" val="3344604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53F2EEC-617F-4972-B547-9210001129A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597D92-9483-41C8-9EEE-80392BD738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AB974A-C54F-4B5E-BA90-2569B9C001AF}"/>
              </a:ext>
            </a:extLst>
          </p:cNvPr>
          <p:cNvSpPr>
            <a:spLocks noGrp="1"/>
          </p:cNvSpPr>
          <p:nvPr>
            <p:ph type="sldNum" sz="quarter" idx="12"/>
          </p:nvPr>
        </p:nvSpPr>
        <p:spPr/>
        <p:txBody>
          <a:bodyPr/>
          <a:lstStyle>
            <a:lvl1pPr>
              <a:defRPr/>
            </a:lvl1pPr>
          </a:lstStyle>
          <a:p>
            <a:fld id="{56C32C38-9ACC-40C5-AB2E-8969C3FA4A43}" type="slidenum">
              <a:rPr lang="en-US" altLang="en-US"/>
              <a:pPr/>
              <a:t>‹#›</a:t>
            </a:fld>
            <a:endParaRPr lang="en-US" altLang="en-US"/>
          </a:p>
        </p:txBody>
      </p:sp>
    </p:spTree>
    <p:extLst>
      <p:ext uri="{BB962C8B-B14F-4D97-AF65-F5344CB8AC3E}">
        <p14:creationId xmlns:p14="http://schemas.microsoft.com/office/powerpoint/2010/main" val="4287187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FFE7F4-F50C-442F-9667-59CE1E8F4EE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6B2A374-8302-44B0-824A-DF11D6BDA1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E0B957-F832-4AD2-BD60-5F0677A5B75E}"/>
              </a:ext>
            </a:extLst>
          </p:cNvPr>
          <p:cNvSpPr>
            <a:spLocks noGrp="1"/>
          </p:cNvSpPr>
          <p:nvPr>
            <p:ph type="sldNum" sz="quarter" idx="12"/>
          </p:nvPr>
        </p:nvSpPr>
        <p:spPr/>
        <p:txBody>
          <a:bodyPr/>
          <a:lstStyle>
            <a:lvl1pPr>
              <a:defRPr/>
            </a:lvl1pPr>
          </a:lstStyle>
          <a:p>
            <a:fld id="{952FA7CE-FF45-4F32-9760-227A1C15417A}" type="slidenum">
              <a:rPr lang="en-US" altLang="en-US"/>
              <a:pPr/>
              <a:t>‹#›</a:t>
            </a:fld>
            <a:endParaRPr lang="en-US" altLang="en-US"/>
          </a:p>
        </p:txBody>
      </p:sp>
    </p:spTree>
    <p:extLst>
      <p:ext uri="{BB962C8B-B14F-4D97-AF65-F5344CB8AC3E}">
        <p14:creationId xmlns:p14="http://schemas.microsoft.com/office/powerpoint/2010/main" val="687930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DDD8B-1331-4B57-ADBA-BD089BFD3EA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C55EA2F-3964-4B10-9CE7-68986B463B7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D8B8419-9E37-4C1E-977F-F9F5A24C8C94}"/>
              </a:ext>
            </a:extLst>
          </p:cNvPr>
          <p:cNvSpPr>
            <a:spLocks noGrp="1"/>
          </p:cNvSpPr>
          <p:nvPr>
            <p:ph type="sldNum" sz="quarter" idx="12"/>
          </p:nvPr>
        </p:nvSpPr>
        <p:spPr/>
        <p:txBody>
          <a:bodyPr/>
          <a:lstStyle>
            <a:lvl1pPr>
              <a:defRPr/>
            </a:lvl1pPr>
          </a:lstStyle>
          <a:p>
            <a:fld id="{DDE8E542-D1E1-4F54-A0B0-C1E251EC9D41}" type="slidenum">
              <a:rPr lang="en-US" altLang="en-US"/>
              <a:pPr/>
              <a:t>‹#›</a:t>
            </a:fld>
            <a:endParaRPr lang="en-US" altLang="en-US"/>
          </a:p>
        </p:txBody>
      </p:sp>
    </p:spTree>
    <p:extLst>
      <p:ext uri="{BB962C8B-B14F-4D97-AF65-F5344CB8AC3E}">
        <p14:creationId xmlns:p14="http://schemas.microsoft.com/office/powerpoint/2010/main" val="1448894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29DB-83CC-4B2F-8793-48194D885FB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C2FB08D-B383-4AC9-9331-D52C3ED2EE6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09070F-2099-4766-880A-6D1186C21CC5}"/>
              </a:ext>
            </a:extLst>
          </p:cNvPr>
          <p:cNvSpPr>
            <a:spLocks noGrp="1"/>
          </p:cNvSpPr>
          <p:nvPr>
            <p:ph type="sldNum" sz="quarter" idx="12"/>
          </p:nvPr>
        </p:nvSpPr>
        <p:spPr/>
        <p:txBody>
          <a:bodyPr/>
          <a:lstStyle>
            <a:lvl1pPr>
              <a:defRPr/>
            </a:lvl1pPr>
          </a:lstStyle>
          <a:p>
            <a:fld id="{E492A3CD-45E5-4620-9563-7491A7EBCF62}" type="slidenum">
              <a:rPr lang="en-US" altLang="en-US"/>
              <a:pPr/>
              <a:t>‹#›</a:t>
            </a:fld>
            <a:endParaRPr lang="en-US" altLang="en-US"/>
          </a:p>
        </p:txBody>
      </p:sp>
    </p:spTree>
    <p:extLst>
      <p:ext uri="{BB962C8B-B14F-4D97-AF65-F5344CB8AC3E}">
        <p14:creationId xmlns:p14="http://schemas.microsoft.com/office/powerpoint/2010/main" val="146067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63AB-7412-4EB8-96D6-D9B0E0778C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CD1B52-B939-463F-9830-19030BE3AA8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330786-F4A3-4FFB-B1BA-1BEF6ED7C0F8}"/>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9F541C-2FFD-49C7-8328-59A96A4A8CD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E3D2EE3-8BDF-4C13-8D02-7D821131DB1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1DCB09D-852A-4336-AC1D-9452F42DC004}"/>
              </a:ext>
            </a:extLst>
          </p:cNvPr>
          <p:cNvSpPr>
            <a:spLocks noGrp="1"/>
          </p:cNvSpPr>
          <p:nvPr>
            <p:ph type="sldNum" sz="quarter" idx="12"/>
          </p:nvPr>
        </p:nvSpPr>
        <p:spPr/>
        <p:txBody>
          <a:bodyPr/>
          <a:lstStyle>
            <a:lvl1pPr>
              <a:defRPr/>
            </a:lvl1pPr>
          </a:lstStyle>
          <a:p>
            <a:fld id="{C3F88D96-DAC3-4E33-B7D8-20C5BC0D36F7}" type="slidenum">
              <a:rPr lang="en-US" altLang="en-US"/>
              <a:pPr/>
              <a:t>‹#›</a:t>
            </a:fld>
            <a:endParaRPr lang="en-US" altLang="en-US"/>
          </a:p>
        </p:txBody>
      </p:sp>
    </p:spTree>
    <p:extLst>
      <p:ext uri="{BB962C8B-B14F-4D97-AF65-F5344CB8AC3E}">
        <p14:creationId xmlns:p14="http://schemas.microsoft.com/office/powerpoint/2010/main" val="494258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E94E-E2B3-45B0-85B3-3B649F8C0D1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4CD21AC-8B64-4E5D-8F0B-2FF6E16B90D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763126-0752-4815-9B33-9301D74DA4D1}"/>
              </a:ext>
            </a:extLst>
          </p:cNvPr>
          <p:cNvSpPr>
            <a:spLocks noGrp="1"/>
          </p:cNvSpPr>
          <p:nvPr>
            <p:ph type="sldNum" sz="quarter" idx="12"/>
          </p:nvPr>
        </p:nvSpPr>
        <p:spPr/>
        <p:txBody>
          <a:bodyPr/>
          <a:lstStyle>
            <a:lvl1pPr>
              <a:defRPr/>
            </a:lvl1pPr>
          </a:lstStyle>
          <a:p>
            <a:fld id="{871F39A1-F1E1-4B93-BD1B-F1F8388DF798}" type="slidenum">
              <a:rPr lang="en-US" altLang="en-US"/>
              <a:pPr/>
              <a:t>‹#›</a:t>
            </a:fld>
            <a:endParaRPr lang="en-US" altLang="en-US"/>
          </a:p>
        </p:txBody>
      </p:sp>
    </p:spTree>
    <p:extLst>
      <p:ext uri="{BB962C8B-B14F-4D97-AF65-F5344CB8AC3E}">
        <p14:creationId xmlns:p14="http://schemas.microsoft.com/office/powerpoint/2010/main" val="1236909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46B09-F557-4144-811E-62E6CF46D2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149AD8-19BC-4766-AF17-33C12CD68F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5D221D-7213-4C5C-BE91-463F5928692C}"/>
              </a:ext>
            </a:extLst>
          </p:cNvPr>
          <p:cNvSpPr>
            <a:spLocks noGrp="1"/>
          </p:cNvSpPr>
          <p:nvPr>
            <p:ph type="sldNum" sz="quarter" idx="12"/>
          </p:nvPr>
        </p:nvSpPr>
        <p:spPr/>
        <p:txBody>
          <a:bodyPr/>
          <a:lstStyle>
            <a:lvl1pPr>
              <a:defRPr/>
            </a:lvl1pPr>
          </a:lstStyle>
          <a:p>
            <a:fld id="{9E4C9274-EDC2-4EEA-9AA0-B07C73D3EC17}" type="slidenum">
              <a:rPr lang="en-US" altLang="en-US"/>
              <a:pPr/>
              <a:t>‹#›</a:t>
            </a:fld>
            <a:endParaRPr lang="en-US" altLang="en-US"/>
          </a:p>
        </p:txBody>
      </p:sp>
    </p:spTree>
    <p:extLst>
      <p:ext uri="{BB962C8B-B14F-4D97-AF65-F5344CB8AC3E}">
        <p14:creationId xmlns:p14="http://schemas.microsoft.com/office/powerpoint/2010/main" val="1690312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6BB7FA-A4C4-4934-AB9C-55FB9A0ABC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FDA39D-79EC-4310-A94F-28B77A7A24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F4277C-EA2E-4226-A804-6CDDB26AE522}"/>
              </a:ext>
            </a:extLst>
          </p:cNvPr>
          <p:cNvSpPr>
            <a:spLocks noGrp="1"/>
          </p:cNvSpPr>
          <p:nvPr>
            <p:ph type="sldNum" sz="quarter" idx="12"/>
          </p:nvPr>
        </p:nvSpPr>
        <p:spPr/>
        <p:txBody>
          <a:bodyPr/>
          <a:lstStyle>
            <a:lvl1pPr>
              <a:defRPr/>
            </a:lvl1pPr>
          </a:lstStyle>
          <a:p>
            <a:fld id="{596C9692-0734-4FB0-8ED0-594FCE0E8287}" type="slidenum">
              <a:rPr lang="en-US" altLang="en-US"/>
              <a:pPr/>
              <a:t>‹#›</a:t>
            </a:fld>
            <a:endParaRPr lang="en-US" altLang="en-US"/>
          </a:p>
        </p:txBody>
      </p:sp>
    </p:spTree>
    <p:extLst>
      <p:ext uri="{BB962C8B-B14F-4D97-AF65-F5344CB8AC3E}">
        <p14:creationId xmlns:p14="http://schemas.microsoft.com/office/powerpoint/2010/main" val="3469085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A4F6-B5EC-4770-8540-58D10C8869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CD7FFB-5541-4C74-9DE8-F0483531A7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422A99-AE89-4566-A238-C95683BE8730}"/>
              </a:ext>
            </a:extLst>
          </p:cNvPr>
          <p:cNvSpPr>
            <a:spLocks noGrp="1"/>
          </p:cNvSpPr>
          <p:nvPr>
            <p:ph type="sldNum" sz="quarter" idx="12"/>
          </p:nvPr>
        </p:nvSpPr>
        <p:spPr/>
        <p:txBody>
          <a:bodyPr/>
          <a:lstStyle>
            <a:lvl1pPr>
              <a:defRPr/>
            </a:lvl1pPr>
          </a:lstStyle>
          <a:p>
            <a:fld id="{9A35108D-6119-4357-814E-D3A03199A53A}" type="slidenum">
              <a:rPr lang="en-US" altLang="en-US"/>
              <a:pPr/>
              <a:t>‹#›</a:t>
            </a:fld>
            <a:endParaRPr lang="en-US" altLang="en-US"/>
          </a:p>
        </p:txBody>
      </p:sp>
    </p:spTree>
    <p:extLst>
      <p:ext uri="{BB962C8B-B14F-4D97-AF65-F5344CB8AC3E}">
        <p14:creationId xmlns:p14="http://schemas.microsoft.com/office/powerpoint/2010/main" val="2934065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D7DA-42FE-41B8-B89B-8C9EF1B777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CA106B-C47D-4580-AADE-D16F9F8254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908622-B385-4EC8-8528-2BAEFABDA844}"/>
              </a:ext>
            </a:extLst>
          </p:cNvPr>
          <p:cNvSpPr>
            <a:spLocks noGrp="1"/>
          </p:cNvSpPr>
          <p:nvPr>
            <p:ph type="sldNum" sz="quarter" idx="12"/>
          </p:nvPr>
        </p:nvSpPr>
        <p:spPr/>
        <p:txBody>
          <a:bodyPr/>
          <a:lstStyle>
            <a:lvl1pPr>
              <a:defRPr/>
            </a:lvl1pPr>
          </a:lstStyle>
          <a:p>
            <a:fld id="{9BB7862B-7594-44CF-AE89-23FFD5C40426}" type="slidenum">
              <a:rPr lang="en-US" altLang="en-US"/>
              <a:pPr/>
              <a:t>‹#›</a:t>
            </a:fld>
            <a:endParaRPr lang="en-US" altLang="en-US"/>
          </a:p>
        </p:txBody>
      </p:sp>
    </p:spTree>
    <p:extLst>
      <p:ext uri="{BB962C8B-B14F-4D97-AF65-F5344CB8AC3E}">
        <p14:creationId xmlns:p14="http://schemas.microsoft.com/office/powerpoint/2010/main" val="2834843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AA19DC-D042-41E5-AFB1-8076032A5F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672E085-5445-4EA8-92F0-136AB6F435C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1DD8E-536B-492D-9CFB-C48A45CEFB8B}"/>
              </a:ext>
            </a:extLst>
          </p:cNvPr>
          <p:cNvSpPr>
            <a:spLocks noGrp="1"/>
          </p:cNvSpPr>
          <p:nvPr>
            <p:ph type="sldNum" sz="quarter" idx="12"/>
          </p:nvPr>
        </p:nvSpPr>
        <p:spPr/>
        <p:txBody>
          <a:bodyPr/>
          <a:lstStyle>
            <a:lvl1pPr>
              <a:defRPr/>
            </a:lvl1pPr>
          </a:lstStyle>
          <a:p>
            <a:fld id="{E860ECF5-7168-4B6C-B98B-C4BE0609BFD4}" type="slidenum">
              <a:rPr lang="en-US" altLang="en-US"/>
              <a:pPr/>
              <a:t>‹#›</a:t>
            </a:fld>
            <a:endParaRPr lang="en-US" altLang="en-US"/>
          </a:p>
        </p:txBody>
      </p:sp>
    </p:spTree>
    <p:extLst>
      <p:ext uri="{BB962C8B-B14F-4D97-AF65-F5344CB8AC3E}">
        <p14:creationId xmlns:p14="http://schemas.microsoft.com/office/powerpoint/2010/main" val="25539238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057456-35EF-4C03-BDD2-00557BFD59C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406568-D9C9-4C96-8075-E36863D72EF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BF28E29-8D94-4947-BE91-D5DAFB241CA8}"/>
              </a:ext>
            </a:extLst>
          </p:cNvPr>
          <p:cNvSpPr>
            <a:spLocks noGrp="1"/>
          </p:cNvSpPr>
          <p:nvPr>
            <p:ph type="sldNum" sz="quarter" idx="12"/>
          </p:nvPr>
        </p:nvSpPr>
        <p:spPr/>
        <p:txBody>
          <a:bodyPr/>
          <a:lstStyle>
            <a:lvl1pPr>
              <a:defRPr/>
            </a:lvl1pPr>
          </a:lstStyle>
          <a:p>
            <a:fld id="{F5ADEF65-AD07-4EE5-9D56-255E63659B46}" type="slidenum">
              <a:rPr lang="en-US" altLang="en-US"/>
              <a:pPr/>
              <a:t>‹#›</a:t>
            </a:fld>
            <a:endParaRPr lang="en-US" altLang="en-US"/>
          </a:p>
        </p:txBody>
      </p:sp>
    </p:spTree>
    <p:extLst>
      <p:ext uri="{BB962C8B-B14F-4D97-AF65-F5344CB8AC3E}">
        <p14:creationId xmlns:p14="http://schemas.microsoft.com/office/powerpoint/2010/main" val="991734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B53F2EEC-617F-4972-B547-9210001129A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597D92-9483-41C8-9EEE-80392BD738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DAB974A-C54F-4B5E-BA90-2569B9C001AF}"/>
              </a:ext>
            </a:extLst>
          </p:cNvPr>
          <p:cNvSpPr>
            <a:spLocks noGrp="1"/>
          </p:cNvSpPr>
          <p:nvPr>
            <p:ph type="sldNum" sz="quarter" idx="12"/>
          </p:nvPr>
        </p:nvSpPr>
        <p:spPr/>
        <p:txBody>
          <a:bodyPr/>
          <a:lstStyle>
            <a:lvl1pPr>
              <a:defRPr/>
            </a:lvl1pPr>
          </a:lstStyle>
          <a:p>
            <a:fld id="{56C32C38-9ACC-40C5-AB2E-8969C3FA4A43}" type="slidenum">
              <a:rPr lang="en-US" altLang="en-US"/>
              <a:pPr/>
              <a:t>‹#›</a:t>
            </a:fld>
            <a:endParaRPr lang="en-US" altLang="en-US"/>
          </a:p>
        </p:txBody>
      </p:sp>
    </p:spTree>
    <p:extLst>
      <p:ext uri="{BB962C8B-B14F-4D97-AF65-F5344CB8AC3E}">
        <p14:creationId xmlns:p14="http://schemas.microsoft.com/office/powerpoint/2010/main" val="2216676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FFE7F4-F50C-442F-9667-59CE1E8F4EE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6B2A374-8302-44B0-824A-DF11D6BDA1D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DE0B957-F832-4AD2-BD60-5F0677A5B75E}"/>
              </a:ext>
            </a:extLst>
          </p:cNvPr>
          <p:cNvSpPr>
            <a:spLocks noGrp="1"/>
          </p:cNvSpPr>
          <p:nvPr>
            <p:ph type="sldNum" sz="quarter" idx="12"/>
          </p:nvPr>
        </p:nvSpPr>
        <p:spPr/>
        <p:txBody>
          <a:bodyPr/>
          <a:lstStyle>
            <a:lvl1pPr>
              <a:defRPr/>
            </a:lvl1pPr>
          </a:lstStyle>
          <a:p>
            <a:fld id="{952FA7CE-FF45-4F32-9760-227A1C15417A}" type="slidenum">
              <a:rPr lang="en-US" altLang="en-US"/>
              <a:pPr/>
              <a:t>‹#›</a:t>
            </a:fld>
            <a:endParaRPr lang="en-US" altLang="en-US"/>
          </a:p>
        </p:txBody>
      </p:sp>
    </p:spTree>
    <p:extLst>
      <p:ext uri="{BB962C8B-B14F-4D97-AF65-F5344CB8AC3E}">
        <p14:creationId xmlns:p14="http://schemas.microsoft.com/office/powerpoint/2010/main" val="2555925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5DDD8B-1331-4B57-ADBA-BD089BFD3EA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C55EA2F-3964-4B10-9CE7-68986B463B7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D8B8419-9E37-4C1E-977F-F9F5A24C8C94}"/>
              </a:ext>
            </a:extLst>
          </p:cNvPr>
          <p:cNvSpPr>
            <a:spLocks noGrp="1"/>
          </p:cNvSpPr>
          <p:nvPr>
            <p:ph type="sldNum" sz="quarter" idx="12"/>
          </p:nvPr>
        </p:nvSpPr>
        <p:spPr/>
        <p:txBody>
          <a:bodyPr/>
          <a:lstStyle>
            <a:lvl1pPr>
              <a:defRPr/>
            </a:lvl1pPr>
          </a:lstStyle>
          <a:p>
            <a:fld id="{DDE8E542-D1E1-4F54-A0B0-C1E251EC9D41}" type="slidenum">
              <a:rPr lang="en-US" altLang="en-US"/>
              <a:pPr/>
              <a:t>‹#›</a:t>
            </a:fld>
            <a:endParaRPr lang="en-US" altLang="en-US"/>
          </a:p>
        </p:txBody>
      </p:sp>
    </p:spTree>
    <p:extLst>
      <p:ext uri="{BB962C8B-B14F-4D97-AF65-F5344CB8AC3E}">
        <p14:creationId xmlns:p14="http://schemas.microsoft.com/office/powerpoint/2010/main" val="6805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5EB2-7289-475F-A57D-FDFFACB0530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C8D92-1694-4003-8185-A1F7F5D6935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26153A7-AD33-4179-8A7A-976BFC478B2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E6E7C-4147-4636-BF93-3198078052E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E735AF-A044-4D95-A2BC-A1D3752FF27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3E6E98-5938-455F-9B92-BEA08F586020}"/>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CB1DA12-E343-4C8E-9443-3468D8458DA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306CA98-67F3-4D8C-9068-94E57E42755A}"/>
              </a:ext>
            </a:extLst>
          </p:cNvPr>
          <p:cNvSpPr>
            <a:spLocks noGrp="1"/>
          </p:cNvSpPr>
          <p:nvPr>
            <p:ph type="sldNum" sz="quarter" idx="12"/>
          </p:nvPr>
        </p:nvSpPr>
        <p:spPr/>
        <p:txBody>
          <a:bodyPr/>
          <a:lstStyle>
            <a:lvl1pPr>
              <a:defRPr/>
            </a:lvl1pPr>
          </a:lstStyle>
          <a:p>
            <a:fld id="{26FB6346-D3C8-47FA-B81A-60AD859CE36A}" type="slidenum">
              <a:rPr lang="en-US" altLang="en-US"/>
              <a:pPr/>
              <a:t>‹#›</a:t>
            </a:fld>
            <a:endParaRPr lang="en-US" altLang="en-US"/>
          </a:p>
        </p:txBody>
      </p:sp>
    </p:spTree>
    <p:extLst>
      <p:ext uri="{BB962C8B-B14F-4D97-AF65-F5344CB8AC3E}">
        <p14:creationId xmlns:p14="http://schemas.microsoft.com/office/powerpoint/2010/main" val="27298940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229DB-83CC-4B2F-8793-48194D885FB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C2FB08D-B383-4AC9-9331-D52C3ED2EE6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A09070F-2099-4766-880A-6D1186C21CC5}"/>
              </a:ext>
            </a:extLst>
          </p:cNvPr>
          <p:cNvSpPr>
            <a:spLocks noGrp="1"/>
          </p:cNvSpPr>
          <p:nvPr>
            <p:ph type="sldNum" sz="quarter" idx="12"/>
          </p:nvPr>
        </p:nvSpPr>
        <p:spPr/>
        <p:txBody>
          <a:bodyPr/>
          <a:lstStyle>
            <a:lvl1pPr>
              <a:defRPr/>
            </a:lvl1pPr>
          </a:lstStyle>
          <a:p>
            <a:fld id="{E492A3CD-45E5-4620-9563-7491A7EBCF62}" type="slidenum">
              <a:rPr lang="en-US" altLang="en-US"/>
              <a:pPr/>
              <a:t>‹#›</a:t>
            </a:fld>
            <a:endParaRPr lang="en-US" altLang="en-US"/>
          </a:p>
        </p:txBody>
      </p:sp>
    </p:spTree>
    <p:extLst>
      <p:ext uri="{BB962C8B-B14F-4D97-AF65-F5344CB8AC3E}">
        <p14:creationId xmlns:p14="http://schemas.microsoft.com/office/powerpoint/2010/main" val="42839313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E94E-E2B3-45B0-85B3-3B649F8C0D1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4CD21AC-8B64-4E5D-8F0B-2FF6E16B90D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763126-0752-4815-9B33-9301D74DA4D1}"/>
              </a:ext>
            </a:extLst>
          </p:cNvPr>
          <p:cNvSpPr>
            <a:spLocks noGrp="1"/>
          </p:cNvSpPr>
          <p:nvPr>
            <p:ph type="sldNum" sz="quarter" idx="12"/>
          </p:nvPr>
        </p:nvSpPr>
        <p:spPr/>
        <p:txBody>
          <a:bodyPr/>
          <a:lstStyle>
            <a:lvl1pPr>
              <a:defRPr/>
            </a:lvl1pPr>
          </a:lstStyle>
          <a:p>
            <a:fld id="{871F39A1-F1E1-4B93-BD1B-F1F8388DF798}" type="slidenum">
              <a:rPr lang="en-US" altLang="en-US"/>
              <a:pPr/>
              <a:t>‹#›</a:t>
            </a:fld>
            <a:endParaRPr lang="en-US" altLang="en-US"/>
          </a:p>
        </p:txBody>
      </p:sp>
    </p:spTree>
    <p:extLst>
      <p:ext uri="{BB962C8B-B14F-4D97-AF65-F5344CB8AC3E}">
        <p14:creationId xmlns:p14="http://schemas.microsoft.com/office/powerpoint/2010/main" val="842449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946B09-F557-4144-811E-62E6CF46D2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9149AD8-19BC-4766-AF17-33C12CD68F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85D221D-7213-4C5C-BE91-463F5928692C}"/>
              </a:ext>
            </a:extLst>
          </p:cNvPr>
          <p:cNvSpPr>
            <a:spLocks noGrp="1"/>
          </p:cNvSpPr>
          <p:nvPr>
            <p:ph type="sldNum" sz="quarter" idx="12"/>
          </p:nvPr>
        </p:nvSpPr>
        <p:spPr/>
        <p:txBody>
          <a:bodyPr/>
          <a:lstStyle>
            <a:lvl1pPr>
              <a:defRPr/>
            </a:lvl1pPr>
          </a:lstStyle>
          <a:p>
            <a:fld id="{9E4C9274-EDC2-4EEA-9AA0-B07C73D3EC17}" type="slidenum">
              <a:rPr lang="en-US" altLang="en-US"/>
              <a:pPr/>
              <a:t>‹#›</a:t>
            </a:fld>
            <a:endParaRPr lang="en-US" altLang="en-US"/>
          </a:p>
        </p:txBody>
      </p:sp>
    </p:spTree>
    <p:extLst>
      <p:ext uri="{BB962C8B-B14F-4D97-AF65-F5344CB8AC3E}">
        <p14:creationId xmlns:p14="http://schemas.microsoft.com/office/powerpoint/2010/main" val="3116950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6BB7FA-A4C4-4934-AB9C-55FB9A0ABCB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FDA39D-79EC-4310-A94F-28B77A7A246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F4277C-EA2E-4226-A804-6CDDB26AE522}"/>
              </a:ext>
            </a:extLst>
          </p:cNvPr>
          <p:cNvSpPr>
            <a:spLocks noGrp="1"/>
          </p:cNvSpPr>
          <p:nvPr>
            <p:ph type="sldNum" sz="quarter" idx="12"/>
          </p:nvPr>
        </p:nvSpPr>
        <p:spPr/>
        <p:txBody>
          <a:bodyPr/>
          <a:lstStyle>
            <a:lvl1pPr>
              <a:defRPr/>
            </a:lvl1pPr>
          </a:lstStyle>
          <a:p>
            <a:fld id="{596C9692-0734-4FB0-8ED0-594FCE0E8287}" type="slidenum">
              <a:rPr lang="en-US" altLang="en-US"/>
              <a:pPr/>
              <a:t>‹#›</a:t>
            </a:fld>
            <a:endParaRPr lang="en-US" altLang="en-US"/>
          </a:p>
        </p:txBody>
      </p:sp>
    </p:spTree>
    <p:extLst>
      <p:ext uri="{BB962C8B-B14F-4D97-AF65-F5344CB8AC3E}">
        <p14:creationId xmlns:p14="http://schemas.microsoft.com/office/powerpoint/2010/main" val="2077656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8AA4F6-B5EC-4770-8540-58D10C8869D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4CD7FFB-5541-4C74-9DE8-F0483531A7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F422A99-AE89-4566-A238-C95683BE8730}"/>
              </a:ext>
            </a:extLst>
          </p:cNvPr>
          <p:cNvSpPr>
            <a:spLocks noGrp="1"/>
          </p:cNvSpPr>
          <p:nvPr>
            <p:ph type="sldNum" sz="quarter" idx="12"/>
          </p:nvPr>
        </p:nvSpPr>
        <p:spPr/>
        <p:txBody>
          <a:bodyPr/>
          <a:lstStyle>
            <a:lvl1pPr>
              <a:defRPr/>
            </a:lvl1pPr>
          </a:lstStyle>
          <a:p>
            <a:fld id="{9A35108D-6119-4357-814E-D3A03199A53A}" type="slidenum">
              <a:rPr lang="en-US" altLang="en-US"/>
              <a:pPr/>
              <a:t>‹#›</a:t>
            </a:fld>
            <a:endParaRPr lang="en-US" altLang="en-US"/>
          </a:p>
        </p:txBody>
      </p:sp>
    </p:spTree>
    <p:extLst>
      <p:ext uri="{BB962C8B-B14F-4D97-AF65-F5344CB8AC3E}">
        <p14:creationId xmlns:p14="http://schemas.microsoft.com/office/powerpoint/2010/main" val="3266445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8D7DA-42FE-41B8-B89B-8C9EF1B777E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8CA106B-C47D-4580-AADE-D16F9F8254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908622-B385-4EC8-8528-2BAEFABDA844}"/>
              </a:ext>
            </a:extLst>
          </p:cNvPr>
          <p:cNvSpPr>
            <a:spLocks noGrp="1"/>
          </p:cNvSpPr>
          <p:nvPr>
            <p:ph type="sldNum" sz="quarter" idx="12"/>
          </p:nvPr>
        </p:nvSpPr>
        <p:spPr/>
        <p:txBody>
          <a:bodyPr/>
          <a:lstStyle>
            <a:lvl1pPr>
              <a:defRPr/>
            </a:lvl1pPr>
          </a:lstStyle>
          <a:p>
            <a:fld id="{9BB7862B-7594-44CF-AE89-23FFD5C40426}" type="slidenum">
              <a:rPr lang="en-US" altLang="en-US"/>
              <a:pPr/>
              <a:t>‹#›</a:t>
            </a:fld>
            <a:endParaRPr lang="en-US" altLang="en-US"/>
          </a:p>
        </p:txBody>
      </p:sp>
    </p:spTree>
    <p:extLst>
      <p:ext uri="{BB962C8B-B14F-4D97-AF65-F5344CB8AC3E}">
        <p14:creationId xmlns:p14="http://schemas.microsoft.com/office/powerpoint/2010/main" val="2608016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EE6D9-59EF-4D8D-A4C0-BB724F93089A}" type="slidenum">
              <a:rPr lang="en-US"/>
              <a:pPr>
                <a:defRPr/>
              </a:pPr>
              <a:t>‹#›</a:t>
            </a:fld>
            <a:endParaRPr lang="en-US"/>
          </a:p>
        </p:txBody>
      </p:sp>
    </p:spTree>
    <p:extLst>
      <p:ext uri="{BB962C8B-B14F-4D97-AF65-F5344CB8AC3E}">
        <p14:creationId xmlns:p14="http://schemas.microsoft.com/office/powerpoint/2010/main" val="45959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823DD-E31F-4B20-B335-06BA7C602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CA176-7E16-48E2-A2A0-232E844D246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2A88A0A-ED99-48CD-9748-7B8930F779D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5F8CFD3-E077-4DC1-BE44-F15E79FC1910}"/>
              </a:ext>
            </a:extLst>
          </p:cNvPr>
          <p:cNvSpPr>
            <a:spLocks noGrp="1"/>
          </p:cNvSpPr>
          <p:nvPr>
            <p:ph type="sldNum" sz="quarter" idx="12"/>
          </p:nvPr>
        </p:nvSpPr>
        <p:spPr/>
        <p:txBody>
          <a:bodyPr/>
          <a:lstStyle>
            <a:lvl1pPr>
              <a:defRPr/>
            </a:lvl1pPr>
          </a:lstStyle>
          <a:p>
            <a:fld id="{7C7137A3-AAB3-451D-B43E-8026F51BC736}" type="slidenum">
              <a:rPr lang="en-US" altLang="en-US"/>
              <a:pPr/>
              <a:t>‹#›</a:t>
            </a:fld>
            <a:endParaRPr lang="en-US" altLang="en-US"/>
          </a:p>
        </p:txBody>
      </p:sp>
    </p:spTree>
    <p:extLst>
      <p:ext uri="{BB962C8B-B14F-4D97-AF65-F5344CB8AC3E}">
        <p14:creationId xmlns:p14="http://schemas.microsoft.com/office/powerpoint/2010/main" val="3501446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03DECA-565D-4FE7-82B6-3ED6C87C473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75107DD-AEA5-41A8-882D-EA86262DD86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9BB0E8E-FC8C-441A-8C35-4FB27D6BB9F7}"/>
              </a:ext>
            </a:extLst>
          </p:cNvPr>
          <p:cNvSpPr>
            <a:spLocks noGrp="1"/>
          </p:cNvSpPr>
          <p:nvPr>
            <p:ph type="sldNum" sz="quarter" idx="12"/>
          </p:nvPr>
        </p:nvSpPr>
        <p:spPr/>
        <p:txBody>
          <a:bodyPr/>
          <a:lstStyle>
            <a:lvl1pPr>
              <a:defRPr/>
            </a:lvl1pPr>
          </a:lstStyle>
          <a:p>
            <a:fld id="{EEA7815E-4E25-4EC9-9419-43CC6046397D}" type="slidenum">
              <a:rPr lang="en-US" altLang="en-US"/>
              <a:pPr/>
              <a:t>‹#›</a:t>
            </a:fld>
            <a:endParaRPr lang="en-US" altLang="en-US"/>
          </a:p>
        </p:txBody>
      </p:sp>
    </p:spTree>
    <p:extLst>
      <p:ext uri="{BB962C8B-B14F-4D97-AF65-F5344CB8AC3E}">
        <p14:creationId xmlns:p14="http://schemas.microsoft.com/office/powerpoint/2010/main" val="290596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47D6-7377-4A6F-9AC4-28F86A9B9B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B0CF4A-5BBC-4DEE-B72A-69461B7317B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B87302-7342-4272-B4AC-D24270B86DE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A8FDD-FBBD-4EB6-839D-085104B9486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FC98C1D-96E8-4149-A773-6527C674B81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6241DFF-6F1B-449D-B588-279F343A8437}"/>
              </a:ext>
            </a:extLst>
          </p:cNvPr>
          <p:cNvSpPr>
            <a:spLocks noGrp="1"/>
          </p:cNvSpPr>
          <p:nvPr>
            <p:ph type="sldNum" sz="quarter" idx="12"/>
          </p:nvPr>
        </p:nvSpPr>
        <p:spPr/>
        <p:txBody>
          <a:bodyPr/>
          <a:lstStyle>
            <a:lvl1pPr>
              <a:defRPr/>
            </a:lvl1pPr>
          </a:lstStyle>
          <a:p>
            <a:fld id="{37600521-42C8-4559-894F-15B7410A77AB}" type="slidenum">
              <a:rPr lang="en-US" altLang="en-US"/>
              <a:pPr/>
              <a:t>‹#›</a:t>
            </a:fld>
            <a:endParaRPr lang="en-US" altLang="en-US"/>
          </a:p>
        </p:txBody>
      </p:sp>
    </p:spTree>
    <p:extLst>
      <p:ext uri="{BB962C8B-B14F-4D97-AF65-F5344CB8AC3E}">
        <p14:creationId xmlns:p14="http://schemas.microsoft.com/office/powerpoint/2010/main" val="4716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C819-3566-4584-888B-E6358B4ACF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3A0948-D7DD-40B5-85E0-DEE605316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707AC0-0B24-45AF-8E2B-56AA407A02F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ABBCF8-84AA-4C23-98BD-D809626AE1D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01C041-5CAD-4107-AA98-A7323815BE9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C69756-3376-42FB-8BCC-D34DBD3A89B2}"/>
              </a:ext>
            </a:extLst>
          </p:cNvPr>
          <p:cNvSpPr>
            <a:spLocks noGrp="1"/>
          </p:cNvSpPr>
          <p:nvPr>
            <p:ph type="sldNum" sz="quarter" idx="12"/>
          </p:nvPr>
        </p:nvSpPr>
        <p:spPr/>
        <p:txBody>
          <a:bodyPr/>
          <a:lstStyle>
            <a:lvl1pPr>
              <a:defRPr/>
            </a:lvl1pPr>
          </a:lstStyle>
          <a:p>
            <a:fld id="{B4659682-0C67-4828-92FA-418262BED579}" type="slidenum">
              <a:rPr lang="en-US" altLang="en-US"/>
              <a:pPr/>
              <a:t>‹#›</a:t>
            </a:fld>
            <a:endParaRPr lang="en-US" altLang="en-US"/>
          </a:p>
        </p:txBody>
      </p:sp>
    </p:spTree>
    <p:extLst>
      <p:ext uri="{BB962C8B-B14F-4D97-AF65-F5344CB8AC3E}">
        <p14:creationId xmlns:p14="http://schemas.microsoft.com/office/powerpoint/2010/main" val="215871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4F9D96-DF16-40B0-82F1-2F4DBCC0022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1E26CAE0-BB58-4766-AE25-FB6A080C989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722384B5-4DD8-4E72-BA98-5EA5245F050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Calibri" panose="020F0502020204030204" pitchFamily="34" charset="0"/>
                <a:cs typeface="Calibri" panose="020F0502020204030204" pitchFamily="34" charset="0"/>
              </a:defRPr>
            </a:lvl1pPr>
          </a:lstStyle>
          <a:p>
            <a:endParaRPr lang="en-US" altLang="en-US" dirty="0"/>
          </a:p>
        </p:txBody>
      </p:sp>
      <p:sp>
        <p:nvSpPr>
          <p:cNvPr id="1029" name="Rectangle 5">
            <a:extLst>
              <a:ext uri="{FF2B5EF4-FFF2-40B4-BE49-F238E27FC236}">
                <a16:creationId xmlns:a16="http://schemas.microsoft.com/office/drawing/2014/main" id="{43787E0A-C612-4652-B941-C135AECB4D8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Calibri" panose="020F0502020204030204" pitchFamily="34" charset="0"/>
                <a:cs typeface="Calibri" panose="020F0502020204030204" pitchFamily="34" charset="0"/>
              </a:defRPr>
            </a:lvl1pPr>
          </a:lstStyle>
          <a:p>
            <a:endParaRPr lang="en-US" altLang="en-US" dirty="0"/>
          </a:p>
        </p:txBody>
      </p:sp>
      <p:sp>
        <p:nvSpPr>
          <p:cNvPr id="1030" name="Rectangle 6">
            <a:extLst>
              <a:ext uri="{FF2B5EF4-FFF2-40B4-BE49-F238E27FC236}">
                <a16:creationId xmlns:a16="http://schemas.microsoft.com/office/drawing/2014/main" id="{53BC8FC4-4F50-4E3D-A086-F036B7FD14F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Calibri" panose="020F0502020204030204" pitchFamily="34" charset="0"/>
                <a:cs typeface="Calibri" panose="020F0502020204030204" pitchFamily="34" charset="0"/>
              </a:defRPr>
            </a:lvl1pPr>
          </a:lstStyle>
          <a:p>
            <a:fld id="{55CD81D5-A9B0-4F26-A34C-41B92A15FCCE}"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1A28FC7-D1B3-4A26-AA2F-CFD7116DF53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171" name="Rectangle 3">
            <a:extLst>
              <a:ext uri="{FF2B5EF4-FFF2-40B4-BE49-F238E27FC236}">
                <a16:creationId xmlns:a16="http://schemas.microsoft.com/office/drawing/2014/main" id="{81F66AAD-D459-4FF0-BA91-EDA246674D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172" name="Rectangle 4">
            <a:extLst>
              <a:ext uri="{FF2B5EF4-FFF2-40B4-BE49-F238E27FC236}">
                <a16:creationId xmlns:a16="http://schemas.microsoft.com/office/drawing/2014/main" id="{4549593D-E75D-4045-81E1-6F44B0ED539F}"/>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7173" name="Rectangle 5">
            <a:extLst>
              <a:ext uri="{FF2B5EF4-FFF2-40B4-BE49-F238E27FC236}">
                <a16:creationId xmlns:a16="http://schemas.microsoft.com/office/drawing/2014/main" id="{58FF4DBA-02BA-4688-87F8-2800949B0016}"/>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anose="02020603050405020304" pitchFamily="18" charset="0"/>
                <a:cs typeface="Times New Roman" panose="02020603050405020304" pitchFamily="18" charset="0"/>
              </a:defRPr>
            </a:lvl1pPr>
          </a:lstStyle>
          <a:p>
            <a:endParaRPr lang="en-US" altLang="en-US"/>
          </a:p>
        </p:txBody>
      </p:sp>
      <p:sp>
        <p:nvSpPr>
          <p:cNvPr id="7174" name="Rectangle 6">
            <a:extLst>
              <a:ext uri="{FF2B5EF4-FFF2-40B4-BE49-F238E27FC236}">
                <a16:creationId xmlns:a16="http://schemas.microsoft.com/office/drawing/2014/main" id="{489EA880-2905-47E0-B3D7-8147774AA33C}"/>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6C39FBB7-8044-47D2-B061-50C192CCE51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11ECB9B-20FD-4546-B9DD-24A2E045484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8611" name="Rectangle 3">
            <a:extLst>
              <a:ext uri="{FF2B5EF4-FFF2-40B4-BE49-F238E27FC236}">
                <a16:creationId xmlns:a16="http://schemas.microsoft.com/office/drawing/2014/main" id="{BEE626E4-6696-4A13-BC81-1FE3EF3174E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8612" name="Rectangle 4">
            <a:extLst>
              <a:ext uri="{FF2B5EF4-FFF2-40B4-BE49-F238E27FC236}">
                <a16:creationId xmlns:a16="http://schemas.microsoft.com/office/drawing/2014/main" id="{9A6FE142-1DFC-4739-9871-096D6B51E7F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Calibri" panose="020F0502020204030204" pitchFamily="34" charset="0"/>
              </a:defRPr>
            </a:lvl1pPr>
          </a:lstStyle>
          <a:p>
            <a:endParaRPr lang="en-US" altLang="en-US" dirty="0"/>
          </a:p>
        </p:txBody>
      </p:sp>
      <p:sp>
        <p:nvSpPr>
          <p:cNvPr id="68613" name="Rectangle 5">
            <a:extLst>
              <a:ext uri="{FF2B5EF4-FFF2-40B4-BE49-F238E27FC236}">
                <a16:creationId xmlns:a16="http://schemas.microsoft.com/office/drawing/2014/main" id="{44F274B7-7E03-4F22-ACE4-AEDD1424ABC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anose="02020603050405020304" pitchFamily="18" charset="0"/>
                <a:cs typeface="Calibri" panose="020F0502020204030204" pitchFamily="34" charset="0"/>
              </a:defRPr>
            </a:lvl1pPr>
          </a:lstStyle>
          <a:p>
            <a:endParaRPr lang="en-US" altLang="en-US" dirty="0"/>
          </a:p>
        </p:txBody>
      </p:sp>
      <p:sp>
        <p:nvSpPr>
          <p:cNvPr id="68614" name="Rectangle 6">
            <a:extLst>
              <a:ext uri="{FF2B5EF4-FFF2-40B4-BE49-F238E27FC236}">
                <a16:creationId xmlns:a16="http://schemas.microsoft.com/office/drawing/2014/main" id="{9315AB59-D86E-4771-BFC2-5AD59795EDE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Calibri" panose="020F0502020204030204" pitchFamily="34" charset="0"/>
              </a:defRPr>
            </a:lvl1pPr>
          </a:lstStyle>
          <a:p>
            <a:fld id="{BAFC2390-0C6A-4A8C-89BF-BA902C81464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EA62D5D-D1BC-4A6C-8D9E-B8D6AED67E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37219" name="Rectangle 3">
            <a:extLst>
              <a:ext uri="{FF2B5EF4-FFF2-40B4-BE49-F238E27FC236}">
                <a16:creationId xmlns:a16="http://schemas.microsoft.com/office/drawing/2014/main" id="{B82D7303-43FC-438F-8B2F-230637510B7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B8AACA9C-C2FD-4D81-8740-DC602878D187}" type="slidenum">
              <a:rPr lang="en-US" altLang="en-US"/>
              <a:pPr/>
              <a:t>‹#›</a:t>
            </a:fld>
            <a:endParaRPr lang="en-US" altLang="en-US"/>
          </a:p>
        </p:txBody>
      </p:sp>
    </p:spTree>
    <p:extLst>
      <p:ext uri="{BB962C8B-B14F-4D97-AF65-F5344CB8AC3E}">
        <p14:creationId xmlns:p14="http://schemas.microsoft.com/office/powerpoint/2010/main" val="21184535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5EA62D5D-D1BC-4A6C-8D9E-B8D6AED67E34}"/>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37219" name="Rectangle 3">
            <a:extLst>
              <a:ext uri="{FF2B5EF4-FFF2-40B4-BE49-F238E27FC236}">
                <a16:creationId xmlns:a16="http://schemas.microsoft.com/office/drawing/2014/main" id="{B82D7303-43FC-438F-8B2F-230637510B7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anose="02020603050405020304" pitchFamily="18" charset="0"/>
                <a:cs typeface="Times New Roman" panose="02020603050405020304" pitchFamily="18" charset="0"/>
              </a:defRPr>
            </a:lvl1pPr>
          </a:lstStyle>
          <a:p>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anose="02020603050405020304" pitchFamily="18" charset="0"/>
                <a:cs typeface="Times New Roman" panose="02020603050405020304" pitchFamily="18" charset="0"/>
              </a:defRPr>
            </a:lvl1pPr>
          </a:lstStyle>
          <a:p>
            <a:fld id="{B8AACA9C-C2FD-4D81-8740-DC602878D187}" type="slidenum">
              <a:rPr lang="en-US" altLang="en-US"/>
              <a:pPr/>
              <a:t>‹#›</a:t>
            </a:fld>
            <a:endParaRPr lang="en-US" altLang="en-US"/>
          </a:p>
        </p:txBody>
      </p:sp>
    </p:spTree>
    <p:extLst>
      <p:ext uri="{BB962C8B-B14F-4D97-AF65-F5344CB8AC3E}">
        <p14:creationId xmlns:p14="http://schemas.microsoft.com/office/powerpoint/2010/main" val="19526345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image" Target="../media/image42.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image" Target="../media/image56.jpeg"/><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0.xml"/><Relationship Id="rId1" Type="http://schemas.openxmlformats.org/officeDocument/2006/relationships/slideLayout" Target="../slideLayouts/slideLayout40.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&amp;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09-30-2018</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172332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Leviticus 19:37</a:t>
            </a:r>
          </a:p>
          <a:p>
            <a:pPr marL="0" marR="0" indent="0" algn="just">
              <a:spcBef>
                <a:spcPts val="0"/>
              </a:spcBef>
              <a:spcAft>
                <a:spcPts val="1000"/>
              </a:spcAft>
              <a:buNone/>
            </a:pPr>
            <a:r>
              <a:rPr lang="en-US" sz="2800" dirty="0"/>
              <a:t>‘You shall thus observe </a:t>
            </a:r>
            <a:r>
              <a:rPr lang="en-US" sz="2800" b="1" u="sng" dirty="0">
                <a:solidFill>
                  <a:srgbClr val="0000CC"/>
                </a:solidFill>
                <a:ea typeface="+mj-ea"/>
              </a:rPr>
              <a:t>all</a:t>
            </a:r>
            <a:r>
              <a:rPr lang="en-US" sz="2800" dirty="0"/>
              <a:t> My statutes and </a:t>
            </a:r>
            <a:r>
              <a:rPr lang="en-US" sz="2800" b="1" u="sng" dirty="0">
                <a:solidFill>
                  <a:srgbClr val="0000CC"/>
                </a:solidFill>
                <a:ea typeface="+mj-ea"/>
              </a:rPr>
              <a:t>all</a:t>
            </a:r>
            <a:r>
              <a:rPr lang="en-US" sz="2800" dirty="0"/>
              <a:t> My ordinances and do them; I am the </a:t>
            </a:r>
            <a:r>
              <a:rPr lang="en-US" sz="2800" cap="small" dirty="0"/>
              <a:t>Lord</a:t>
            </a:r>
            <a:r>
              <a:rPr lang="en-US" sz="2800" dirty="0"/>
              <a:t>.’ ” </a:t>
            </a:r>
          </a:p>
          <a:p>
            <a:pPr marL="0" indent="0" algn="ctr">
              <a:spcBef>
                <a:spcPts val="0"/>
              </a:spcBef>
              <a:spcAft>
                <a:spcPts val="1000"/>
              </a:spcAft>
              <a:buNone/>
            </a:pPr>
            <a:r>
              <a:rPr lang="en-US" b="1" dirty="0">
                <a:solidFill>
                  <a:srgbClr val="0000CC"/>
                </a:solidFill>
                <a:ea typeface="+mj-ea"/>
              </a:rPr>
              <a:t>Deuteronomy 6:24–25</a:t>
            </a:r>
          </a:p>
          <a:p>
            <a:pPr marL="0" marR="0" indent="0" algn="just">
              <a:spcBef>
                <a:spcPts val="0"/>
              </a:spcBef>
              <a:spcAft>
                <a:spcPts val="1000"/>
              </a:spcAft>
              <a:buNone/>
            </a:pPr>
            <a:r>
              <a:rPr lang="en-US" sz="2800" baseline="30000" dirty="0"/>
              <a:t>24</a:t>
            </a:r>
            <a:r>
              <a:rPr lang="en-US" sz="2800" dirty="0"/>
              <a:t> “So the </a:t>
            </a:r>
            <a:r>
              <a:rPr lang="en-US" sz="2800" cap="small" dirty="0"/>
              <a:t>Lord</a:t>
            </a:r>
            <a:r>
              <a:rPr lang="en-US" sz="2800" dirty="0"/>
              <a:t> commanded us to observe </a:t>
            </a:r>
            <a:r>
              <a:rPr lang="en-US" sz="2800" b="1" u="sng" dirty="0">
                <a:solidFill>
                  <a:srgbClr val="0000CC"/>
                </a:solidFill>
                <a:ea typeface="+mj-ea"/>
              </a:rPr>
              <a:t>all</a:t>
            </a:r>
            <a:r>
              <a:rPr lang="en-US" sz="2800" dirty="0"/>
              <a:t> these statutes, to fear the </a:t>
            </a:r>
            <a:r>
              <a:rPr lang="en-US" sz="2800" cap="small" dirty="0"/>
              <a:t>Lord</a:t>
            </a:r>
            <a:r>
              <a:rPr lang="en-US" sz="2800" dirty="0"/>
              <a:t> our God for our good always and for our survival, as </a:t>
            </a:r>
            <a:r>
              <a:rPr lang="en-US" sz="2800" i="1" dirty="0"/>
              <a:t>it is</a:t>
            </a:r>
            <a:r>
              <a:rPr lang="en-US" sz="2800" dirty="0"/>
              <a:t> today. </a:t>
            </a:r>
            <a:r>
              <a:rPr lang="en-US" sz="2800" baseline="30000" dirty="0"/>
              <a:t>25</a:t>
            </a:r>
            <a:r>
              <a:rPr lang="en-US" sz="2800" dirty="0"/>
              <a:t> “It will be righteousness for us if we are careful to observe </a:t>
            </a:r>
            <a:r>
              <a:rPr lang="en-US" sz="2800" b="1" u="sng" dirty="0">
                <a:solidFill>
                  <a:srgbClr val="0000CC"/>
                </a:solidFill>
                <a:ea typeface="+mj-ea"/>
              </a:rPr>
              <a:t>all</a:t>
            </a:r>
            <a:r>
              <a:rPr lang="en-US" sz="2800" dirty="0"/>
              <a:t> this commandment before the </a:t>
            </a:r>
            <a:r>
              <a:rPr lang="en-US" sz="2800" cap="small" dirty="0"/>
              <a:t>Lord</a:t>
            </a:r>
            <a:r>
              <a:rPr lang="en-US" sz="2800" dirty="0"/>
              <a:t> our God, just as He commanded us. </a:t>
            </a:r>
          </a:p>
          <a:p>
            <a:pPr marL="0" marR="0" indent="0">
              <a:lnSpc>
                <a:spcPct val="115000"/>
              </a:lnSpc>
              <a:spcBef>
                <a:spcPts val="0"/>
              </a:spcBef>
              <a:spcAft>
                <a:spcPts val="1000"/>
              </a:spcAft>
              <a:buNone/>
            </a:pPr>
            <a:endParaRPr lang="en-US" sz="2000" dirty="0"/>
          </a:p>
          <a:p>
            <a:pPr marL="0" marR="0" indent="0" algn="just">
              <a:spcBef>
                <a:spcPts val="0"/>
              </a:spcBef>
              <a:spcAft>
                <a:spcPts val="1000"/>
              </a:spcAft>
              <a:buNone/>
            </a:pPr>
            <a:endParaRPr lang="en-US" sz="2400" baseline="30000" dirty="0"/>
          </a:p>
        </p:txBody>
      </p:sp>
    </p:spTree>
    <p:extLst>
      <p:ext uri="{BB962C8B-B14F-4D97-AF65-F5344CB8AC3E}">
        <p14:creationId xmlns:p14="http://schemas.microsoft.com/office/powerpoint/2010/main" val="60420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13:18</a:t>
            </a:r>
          </a:p>
          <a:p>
            <a:pPr marL="0" marR="0" indent="0" algn="just">
              <a:spcBef>
                <a:spcPts val="0"/>
              </a:spcBef>
              <a:spcAft>
                <a:spcPts val="1000"/>
              </a:spcAft>
              <a:buNone/>
            </a:pPr>
            <a:r>
              <a:rPr lang="en-US" sz="2800" dirty="0"/>
              <a:t>if you will listen to the voice of the </a:t>
            </a:r>
            <a:r>
              <a:rPr lang="en-US" sz="2800" cap="small" dirty="0"/>
              <a:t>Lord</a:t>
            </a:r>
            <a:r>
              <a:rPr lang="en-US" sz="2800" dirty="0"/>
              <a:t> your God, keeping </a:t>
            </a:r>
            <a:r>
              <a:rPr lang="en-US" sz="2800" b="1" u="sng" dirty="0">
                <a:solidFill>
                  <a:srgbClr val="0000CC"/>
                </a:solidFill>
                <a:ea typeface="+mj-ea"/>
              </a:rPr>
              <a:t>all</a:t>
            </a:r>
            <a:r>
              <a:rPr lang="en-US" sz="2800" dirty="0"/>
              <a:t> His commandments which I am commanding you today, and doing what is right in the sight of the </a:t>
            </a:r>
            <a:r>
              <a:rPr lang="en-US" sz="2800" cap="small" dirty="0"/>
              <a:t>Lord</a:t>
            </a:r>
            <a:r>
              <a:rPr lang="en-US" sz="2800" dirty="0"/>
              <a:t> your God.</a:t>
            </a:r>
            <a:r>
              <a:rPr lang="en-US" sz="2400" dirty="0"/>
              <a:t> </a:t>
            </a:r>
          </a:p>
          <a:p>
            <a:pPr marL="0" lvl="0" indent="0" algn="ctr">
              <a:spcBef>
                <a:spcPts val="0"/>
              </a:spcBef>
              <a:spcAft>
                <a:spcPts val="1000"/>
              </a:spcAft>
              <a:buNone/>
            </a:pPr>
            <a:r>
              <a:rPr lang="en-US" b="1" dirty="0">
                <a:solidFill>
                  <a:srgbClr val="0000CC"/>
                </a:solidFill>
              </a:rPr>
              <a:t>Deuteronomy 19:9 </a:t>
            </a:r>
          </a:p>
          <a:p>
            <a:pPr marL="0" lvl="0" indent="0" algn="just">
              <a:spcBef>
                <a:spcPts val="0"/>
              </a:spcBef>
              <a:spcAft>
                <a:spcPts val="1000"/>
              </a:spcAft>
              <a:buNone/>
            </a:pPr>
            <a:r>
              <a:rPr lang="en-US" sz="2800" dirty="0">
                <a:solidFill>
                  <a:srgbClr val="000000"/>
                </a:solidFill>
              </a:rPr>
              <a:t>if you carefully observe </a:t>
            </a:r>
            <a:r>
              <a:rPr lang="en-US" sz="2800" b="1" u="sng" dirty="0">
                <a:solidFill>
                  <a:srgbClr val="0000CC"/>
                </a:solidFill>
                <a:ea typeface="+mj-ea"/>
              </a:rPr>
              <a:t>all</a:t>
            </a:r>
            <a:r>
              <a:rPr lang="en-US" sz="2800" dirty="0">
                <a:solidFill>
                  <a:srgbClr val="000000"/>
                </a:solidFill>
              </a:rPr>
              <a:t> this commandment which I command you today, to love the </a:t>
            </a:r>
            <a:r>
              <a:rPr lang="en-US" sz="2800" cap="small" dirty="0">
                <a:solidFill>
                  <a:srgbClr val="000000"/>
                </a:solidFill>
              </a:rPr>
              <a:t>Lord</a:t>
            </a:r>
            <a:r>
              <a:rPr lang="en-US" sz="2800" dirty="0">
                <a:solidFill>
                  <a:srgbClr val="000000"/>
                </a:solidFill>
              </a:rPr>
              <a:t> your God, and to walk in His ways always—then you shall add three more cities for yourself, besides these three. </a:t>
            </a:r>
          </a:p>
          <a:p>
            <a:pPr marL="0" indent="0" algn="just">
              <a:spcBef>
                <a:spcPts val="0"/>
              </a:spcBef>
              <a:buNone/>
            </a:pPr>
            <a:endParaRPr lang="en-US" sz="3000" dirty="0"/>
          </a:p>
        </p:txBody>
      </p:sp>
    </p:spTree>
    <p:extLst>
      <p:ext uri="{BB962C8B-B14F-4D97-AF65-F5344CB8AC3E}">
        <p14:creationId xmlns:p14="http://schemas.microsoft.com/office/powerpoint/2010/main" val="23991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26:18 </a:t>
            </a:r>
          </a:p>
          <a:p>
            <a:pPr marL="0" marR="0" indent="0" algn="just">
              <a:spcBef>
                <a:spcPts val="0"/>
              </a:spcBef>
              <a:spcAft>
                <a:spcPts val="1000"/>
              </a:spcAft>
              <a:buNone/>
            </a:pPr>
            <a:r>
              <a:rPr lang="en-US" sz="2800" dirty="0"/>
              <a:t>“The </a:t>
            </a:r>
            <a:r>
              <a:rPr lang="en-US" sz="2800" cap="small" dirty="0"/>
              <a:t>Lord</a:t>
            </a:r>
            <a:r>
              <a:rPr lang="en-US" sz="2800" dirty="0"/>
              <a:t> has today declared you to be His people, a treasured possession, as He promised you, and that you should keep </a:t>
            </a:r>
            <a:r>
              <a:rPr lang="en-US" sz="2800" b="1" u="sng" dirty="0">
                <a:solidFill>
                  <a:srgbClr val="0000CC"/>
                </a:solidFill>
                <a:ea typeface="+mj-ea"/>
              </a:rPr>
              <a:t>all</a:t>
            </a:r>
            <a:r>
              <a:rPr lang="en-US" sz="2800" dirty="0"/>
              <a:t> His commandments;</a:t>
            </a:r>
            <a:r>
              <a:rPr lang="en-US" sz="2400" dirty="0"/>
              <a:t> </a:t>
            </a:r>
            <a:endParaRPr lang="en-US" sz="2800" baseline="30000" dirty="0"/>
          </a:p>
          <a:p>
            <a:pPr marL="0" indent="0" algn="ctr">
              <a:spcBef>
                <a:spcPts val="0"/>
              </a:spcBef>
              <a:spcAft>
                <a:spcPts val="1000"/>
              </a:spcAft>
              <a:buNone/>
            </a:pPr>
            <a:r>
              <a:rPr lang="en-US" b="1" dirty="0">
                <a:solidFill>
                  <a:srgbClr val="0000CC"/>
                </a:solidFill>
                <a:ea typeface="+mj-ea"/>
              </a:rPr>
              <a:t>Deuteronomy 28:1</a:t>
            </a:r>
          </a:p>
          <a:p>
            <a:pPr marL="0" marR="0" indent="0" algn="just">
              <a:spcBef>
                <a:spcPts val="0"/>
              </a:spcBef>
              <a:spcAft>
                <a:spcPts val="1000"/>
              </a:spcAft>
              <a:buNone/>
            </a:pPr>
            <a:r>
              <a:rPr lang="en-US" sz="2800" dirty="0"/>
              <a:t>“Now it shall be, if you diligently obey the </a:t>
            </a:r>
            <a:r>
              <a:rPr lang="en-US" sz="2800" cap="small" dirty="0"/>
              <a:t>Lord</a:t>
            </a:r>
            <a:r>
              <a:rPr lang="en-US" sz="2800" dirty="0"/>
              <a:t> your God, being careful to do </a:t>
            </a:r>
            <a:r>
              <a:rPr lang="en-US" sz="2800" b="1" u="sng" dirty="0">
                <a:solidFill>
                  <a:srgbClr val="0000CC"/>
                </a:solidFill>
                <a:ea typeface="+mj-ea"/>
              </a:rPr>
              <a:t>all</a:t>
            </a:r>
            <a:r>
              <a:rPr lang="en-US" sz="2800" dirty="0"/>
              <a:t> His commandments which I command you today, the </a:t>
            </a:r>
            <a:r>
              <a:rPr lang="en-US" sz="2800" cap="small" dirty="0"/>
              <a:t>Lord</a:t>
            </a:r>
            <a:r>
              <a:rPr lang="en-US" sz="2800" dirty="0"/>
              <a:t> your God will set you high above all the nations of the earth. </a:t>
            </a:r>
          </a:p>
          <a:p>
            <a:pPr marL="0" indent="0" algn="just">
              <a:spcBef>
                <a:spcPts val="0"/>
              </a:spcBef>
              <a:buNone/>
            </a:pPr>
            <a:endParaRPr lang="en-US" sz="3000" dirty="0"/>
          </a:p>
        </p:txBody>
      </p:sp>
    </p:spTree>
    <p:extLst>
      <p:ext uri="{BB962C8B-B14F-4D97-AF65-F5344CB8AC3E}">
        <p14:creationId xmlns:p14="http://schemas.microsoft.com/office/powerpoint/2010/main" val="99214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28:15</a:t>
            </a:r>
          </a:p>
          <a:p>
            <a:pPr marL="0" marR="0" indent="0" algn="just">
              <a:spcBef>
                <a:spcPts val="0"/>
              </a:spcBef>
              <a:spcAft>
                <a:spcPts val="1000"/>
              </a:spcAft>
              <a:buNone/>
            </a:pPr>
            <a:r>
              <a:rPr lang="en-US" sz="2400" baseline="30000" dirty="0"/>
              <a:t>15</a:t>
            </a:r>
            <a:r>
              <a:rPr lang="en-US" sz="2400" dirty="0"/>
              <a:t> </a:t>
            </a:r>
            <a:r>
              <a:rPr lang="en-US" sz="2800" dirty="0"/>
              <a:t>“But it shall come about, if you do not obey the </a:t>
            </a:r>
            <a:r>
              <a:rPr lang="en-US" sz="2800" cap="small" dirty="0"/>
              <a:t>Lord</a:t>
            </a:r>
            <a:r>
              <a:rPr lang="en-US" sz="2800" dirty="0"/>
              <a:t> your God, to observe to do </a:t>
            </a:r>
            <a:r>
              <a:rPr lang="en-US" sz="2800" b="1" u="sng" dirty="0">
                <a:solidFill>
                  <a:srgbClr val="0000CC"/>
                </a:solidFill>
                <a:ea typeface="+mj-ea"/>
              </a:rPr>
              <a:t>all</a:t>
            </a:r>
            <a:r>
              <a:rPr lang="en-US" sz="2800" dirty="0"/>
              <a:t> His commandments and His statutes with which I charge you today, that all these curses will come upon you and overtake you:</a:t>
            </a:r>
            <a:r>
              <a:rPr lang="en-US" sz="2400" dirty="0"/>
              <a:t> </a:t>
            </a:r>
          </a:p>
          <a:p>
            <a:pPr marL="0" indent="0" algn="ctr">
              <a:spcBef>
                <a:spcPts val="0"/>
              </a:spcBef>
              <a:spcAft>
                <a:spcPts val="1000"/>
              </a:spcAft>
              <a:buNone/>
            </a:pPr>
            <a:r>
              <a:rPr lang="en-US" b="1" dirty="0">
                <a:solidFill>
                  <a:srgbClr val="0000CC"/>
                </a:solidFill>
                <a:ea typeface="+mj-ea"/>
              </a:rPr>
              <a:t>Deuteronomy 30:8</a:t>
            </a:r>
          </a:p>
          <a:p>
            <a:pPr marL="0" marR="0" indent="0" algn="just">
              <a:spcBef>
                <a:spcPts val="0"/>
              </a:spcBef>
              <a:spcAft>
                <a:spcPts val="1000"/>
              </a:spcAft>
              <a:buNone/>
            </a:pPr>
            <a:r>
              <a:rPr lang="en-US" sz="2800" dirty="0"/>
              <a:t>“And you shall again obey the </a:t>
            </a:r>
            <a:r>
              <a:rPr lang="en-US" sz="2800" cap="small" dirty="0"/>
              <a:t>Lord</a:t>
            </a:r>
            <a:r>
              <a:rPr lang="en-US" sz="2800" dirty="0"/>
              <a:t>, and observe </a:t>
            </a:r>
            <a:r>
              <a:rPr lang="en-US" sz="2800" b="1" u="sng" dirty="0">
                <a:solidFill>
                  <a:srgbClr val="0000CC"/>
                </a:solidFill>
                <a:ea typeface="+mj-ea"/>
              </a:rPr>
              <a:t>all</a:t>
            </a:r>
            <a:r>
              <a:rPr lang="en-US" sz="2800" dirty="0"/>
              <a:t> His commandments which I command you today.</a:t>
            </a:r>
            <a:endParaRPr lang="en-US" sz="2400" dirty="0"/>
          </a:p>
        </p:txBody>
      </p:sp>
    </p:spTree>
    <p:extLst>
      <p:ext uri="{BB962C8B-B14F-4D97-AF65-F5344CB8AC3E}">
        <p14:creationId xmlns:p14="http://schemas.microsoft.com/office/powerpoint/2010/main" val="268555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Deuteronomy 31:12 </a:t>
            </a:r>
          </a:p>
          <a:p>
            <a:pPr marL="0" marR="0" indent="0" algn="just">
              <a:spcBef>
                <a:spcPts val="0"/>
              </a:spcBef>
              <a:spcAft>
                <a:spcPts val="1000"/>
              </a:spcAft>
              <a:buNone/>
            </a:pPr>
            <a:r>
              <a:rPr lang="en-US" sz="2800" dirty="0"/>
              <a:t>“Assemble the people, the men and the women and children and the alien who is in your town, so that they may hear and learn and fear the </a:t>
            </a:r>
            <a:r>
              <a:rPr lang="en-US" sz="2800" cap="small" dirty="0"/>
              <a:t>Lord</a:t>
            </a:r>
            <a:r>
              <a:rPr lang="en-US" sz="2800" dirty="0"/>
              <a:t> your God, and be careful to observe </a:t>
            </a:r>
            <a:r>
              <a:rPr lang="en-US" sz="2800" b="1" u="sng" dirty="0">
                <a:solidFill>
                  <a:srgbClr val="0000CC"/>
                </a:solidFill>
                <a:ea typeface="+mj-ea"/>
              </a:rPr>
              <a:t>all</a:t>
            </a:r>
            <a:r>
              <a:rPr lang="en-US" sz="2800" dirty="0"/>
              <a:t> the words of this law.</a:t>
            </a:r>
            <a:r>
              <a:rPr lang="en-US" sz="2400" dirty="0"/>
              <a:t> </a:t>
            </a:r>
          </a:p>
          <a:p>
            <a:pPr marL="0" indent="0" algn="ctr">
              <a:spcBef>
                <a:spcPts val="0"/>
              </a:spcBef>
              <a:spcAft>
                <a:spcPts val="1000"/>
              </a:spcAft>
              <a:buNone/>
            </a:pPr>
            <a:r>
              <a:rPr lang="en-US" b="1" dirty="0">
                <a:solidFill>
                  <a:srgbClr val="0000CC"/>
                </a:solidFill>
                <a:ea typeface="+mj-ea"/>
              </a:rPr>
              <a:t>Deuteronomy 32:46</a:t>
            </a:r>
          </a:p>
          <a:p>
            <a:pPr marL="0" marR="0" indent="0" algn="just">
              <a:spcBef>
                <a:spcPts val="0"/>
              </a:spcBef>
              <a:spcAft>
                <a:spcPts val="1000"/>
              </a:spcAft>
              <a:buNone/>
            </a:pPr>
            <a:r>
              <a:rPr lang="en-US" sz="2800" dirty="0"/>
              <a:t>he said to them, “Take to your heart </a:t>
            </a:r>
            <a:r>
              <a:rPr lang="en-US" sz="2800" b="1" u="sng" dirty="0">
                <a:solidFill>
                  <a:srgbClr val="0000CC"/>
                </a:solidFill>
                <a:ea typeface="+mj-ea"/>
              </a:rPr>
              <a:t>all</a:t>
            </a:r>
            <a:r>
              <a:rPr lang="en-US" sz="2800" dirty="0"/>
              <a:t> the words with which I am warning you today, which you shall command your sons to observe carefully, </a:t>
            </a:r>
            <a:r>
              <a:rPr lang="en-US" sz="2800" i="1" dirty="0"/>
              <a:t>even</a:t>
            </a:r>
            <a:r>
              <a:rPr lang="en-US" sz="2800" dirty="0"/>
              <a:t> </a:t>
            </a:r>
            <a:r>
              <a:rPr lang="en-US" sz="2800" b="1" u="sng" dirty="0">
                <a:solidFill>
                  <a:srgbClr val="0000CC"/>
                </a:solidFill>
                <a:ea typeface="+mj-ea"/>
              </a:rPr>
              <a:t>all</a:t>
            </a:r>
            <a:r>
              <a:rPr lang="en-US" sz="2800" dirty="0"/>
              <a:t> the words of this law. </a:t>
            </a:r>
          </a:p>
          <a:p>
            <a:pPr marL="0" indent="0" algn="just">
              <a:spcBef>
                <a:spcPts val="0"/>
              </a:spcBef>
              <a:buNone/>
            </a:pPr>
            <a:endParaRPr lang="en-US" sz="3000" dirty="0"/>
          </a:p>
        </p:txBody>
      </p:sp>
    </p:spTree>
    <p:extLst>
      <p:ext uri="{BB962C8B-B14F-4D97-AF65-F5344CB8AC3E}">
        <p14:creationId xmlns:p14="http://schemas.microsoft.com/office/powerpoint/2010/main" val="334607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Nehemiah 10:28-29 </a:t>
            </a:r>
          </a:p>
          <a:p>
            <a:pPr marL="0" marR="0" indent="0" algn="just">
              <a:spcBef>
                <a:spcPts val="0"/>
              </a:spcBef>
              <a:spcAft>
                <a:spcPts val="1000"/>
              </a:spcAft>
              <a:buNone/>
            </a:pPr>
            <a:r>
              <a:rPr lang="en-US" sz="2400" baseline="30000" dirty="0"/>
              <a:t>28</a:t>
            </a:r>
            <a:r>
              <a:rPr lang="en-US" sz="2400" dirty="0"/>
              <a:t> </a:t>
            </a:r>
            <a:r>
              <a:rPr lang="en-US" sz="2800" dirty="0"/>
              <a:t>Now the rest of the people,…and all those who had separated themselves…to the law of God,…all those who had knowledge and understanding,</a:t>
            </a:r>
            <a:r>
              <a:rPr lang="en-US" sz="2400" dirty="0"/>
              <a:t> </a:t>
            </a:r>
            <a:r>
              <a:rPr lang="en-US" sz="2400" baseline="30000" dirty="0"/>
              <a:t>29</a:t>
            </a:r>
            <a:r>
              <a:rPr lang="en-US" sz="2400" dirty="0"/>
              <a:t> </a:t>
            </a:r>
            <a:r>
              <a:rPr lang="en-US" sz="2800" dirty="0"/>
              <a:t>are joining with their kinsmen, their nobles, and are taking on themselves a curse and an oath to walk in God’s law, which was given through Moses, God’s servant, and to keep and to observe </a:t>
            </a:r>
            <a:r>
              <a:rPr lang="en-US" sz="2800" b="1" u="sng" dirty="0">
                <a:solidFill>
                  <a:srgbClr val="0000CC"/>
                </a:solidFill>
                <a:ea typeface="+mj-ea"/>
              </a:rPr>
              <a:t>all</a:t>
            </a:r>
            <a:r>
              <a:rPr lang="en-US" sz="2800" dirty="0"/>
              <a:t> the commandments of </a:t>
            </a:r>
            <a:r>
              <a:rPr lang="en-US" sz="2800" cap="small" dirty="0"/>
              <a:t>God</a:t>
            </a:r>
            <a:r>
              <a:rPr lang="en-US" sz="2800" dirty="0"/>
              <a:t> our Lord, and His ordinances and His statutes;</a:t>
            </a:r>
            <a:r>
              <a:rPr lang="en-US" sz="2400" dirty="0"/>
              <a:t> </a:t>
            </a:r>
          </a:p>
          <a:p>
            <a:pPr marL="0" marR="0" indent="0">
              <a:spcBef>
                <a:spcPts val="0"/>
              </a:spcBef>
              <a:spcAft>
                <a:spcPts val="1000"/>
              </a:spcAft>
              <a:buNone/>
            </a:pPr>
            <a:endParaRPr lang="en-US" sz="2800" baseline="30000" dirty="0"/>
          </a:p>
          <a:p>
            <a:pPr marL="0" indent="0" algn="just">
              <a:spcBef>
                <a:spcPts val="0"/>
              </a:spcBef>
              <a:buNone/>
            </a:pPr>
            <a:endParaRPr lang="en-US" sz="3000" dirty="0"/>
          </a:p>
        </p:txBody>
      </p:sp>
    </p:spTree>
    <p:extLst>
      <p:ext uri="{BB962C8B-B14F-4D97-AF65-F5344CB8AC3E}">
        <p14:creationId xmlns:p14="http://schemas.microsoft.com/office/powerpoint/2010/main" val="1091950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BDF49A00-133B-4759-84DF-85C3F1DD8D9B}"/>
              </a:ext>
            </a:extLst>
          </p:cNvPr>
          <p:cNvSpPr>
            <a:spLocks noGrp="1" noChangeArrowheads="1"/>
          </p:cNvSpPr>
          <p:nvPr>
            <p:ph type="body" sz="half" idx="2"/>
          </p:nvPr>
        </p:nvSpPr>
        <p:spPr>
          <a:xfrm>
            <a:off x="0" y="1600200"/>
            <a:ext cx="9144000" cy="1600200"/>
          </a:xfrm>
        </p:spPr>
        <p:txBody>
          <a:bodyPr/>
          <a:lstStyle/>
          <a:p>
            <a:pPr algn="just">
              <a:lnSpc>
                <a:spcPct val="90000"/>
              </a:lnSpc>
              <a:spcBef>
                <a:spcPts val="0"/>
              </a:spcBef>
              <a:spcAft>
                <a:spcPts val="0"/>
              </a:spcAft>
            </a:pPr>
            <a:r>
              <a:rPr lang="en-US" altLang="en-US" sz="2800" dirty="0"/>
              <a:t>We also pointed out that many places in the Law of Moses state or imply that it was intended to be lived out </a:t>
            </a:r>
            <a:r>
              <a:rPr lang="en-US" altLang="en-US" sz="2800" b="1" i="1" u="sng" dirty="0">
                <a:solidFill>
                  <a:srgbClr val="0000CC"/>
                </a:solidFill>
                <a:ea typeface="+mj-ea"/>
              </a:rPr>
              <a:t>only by the people of Israel, in the land of Israel</a:t>
            </a:r>
            <a:r>
              <a:rPr lang="en-US" altLang="en-US" sz="2800" dirty="0"/>
              <a:t>,  as first promised by  God to Abraham.</a:t>
            </a:r>
          </a:p>
        </p:txBody>
      </p:sp>
      <p:sp>
        <p:nvSpPr>
          <p:cNvPr id="6" name="Text Box 4">
            <a:extLst>
              <a:ext uri="{FF2B5EF4-FFF2-40B4-BE49-F238E27FC236}">
                <a16:creationId xmlns:a16="http://schemas.microsoft.com/office/drawing/2014/main" id="{D75158BB-44B3-451B-A171-9DF07AD919FC}"/>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sp>
        <p:nvSpPr>
          <p:cNvPr id="9" name="Rectangle 2">
            <a:extLst>
              <a:ext uri="{FF2B5EF4-FFF2-40B4-BE49-F238E27FC236}">
                <a16:creationId xmlns:a16="http://schemas.microsoft.com/office/drawing/2014/main" id="{AD948927-3FB8-4C51-9872-E288611FF8F9}"/>
              </a:ext>
            </a:extLst>
          </p:cNvPr>
          <p:cNvSpPr txBox="1">
            <a:spLocks noChangeArrowheads="1"/>
          </p:cNvSpPr>
          <p:nvPr/>
        </p:nvSpPr>
        <p:spPr bwMode="auto">
          <a:xfrm>
            <a:off x="1257300" y="533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The Law of Moses was given to Israel! </a:t>
            </a:r>
          </a:p>
          <a:p>
            <a:r>
              <a:rPr lang="en-US" altLang="en-US" sz="2800" dirty="0">
                <a:solidFill>
                  <a:srgbClr val="0000CC"/>
                </a:solidFill>
              </a:rPr>
              <a:t>Deuteronomy 8:1</a:t>
            </a:r>
          </a:p>
        </p:txBody>
      </p:sp>
      <p:pic>
        <p:nvPicPr>
          <p:cNvPr id="13" name="Picture 12">
            <a:extLst>
              <a:ext uri="{FF2B5EF4-FFF2-40B4-BE49-F238E27FC236}">
                <a16:creationId xmlns:a16="http://schemas.microsoft.com/office/drawing/2014/main" id="{C7465AB3-1E29-42DF-B42E-50D22D1BA6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463" y="3428723"/>
            <a:ext cx="7773074" cy="32006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F1DE4CF5-360E-4920-AA84-F5FAEC86F79F}"/>
              </a:ext>
            </a:extLst>
          </p:cNvPr>
          <p:cNvSpPr>
            <a:spLocks noGrp="1" noChangeArrowheads="1"/>
          </p:cNvSpPr>
          <p:nvPr>
            <p:ph type="body" sz="half" idx="1"/>
          </p:nvPr>
        </p:nvSpPr>
        <p:spPr>
          <a:xfrm>
            <a:off x="0" y="1600201"/>
            <a:ext cx="9144000" cy="1600200"/>
          </a:xfrm>
        </p:spPr>
        <p:txBody>
          <a:bodyPr/>
          <a:lstStyle/>
          <a:p>
            <a:pPr algn="just">
              <a:lnSpc>
                <a:spcPct val="90000"/>
              </a:lnSpc>
              <a:spcBef>
                <a:spcPts val="0"/>
              </a:spcBef>
              <a:spcAft>
                <a:spcPts val="0"/>
              </a:spcAft>
            </a:pPr>
            <a:r>
              <a:rPr lang="en-US" altLang="en-US" sz="2800" dirty="0"/>
              <a:t>The Law of Moses - all 613 of the laws, ordinances, statutes and judgments – </a:t>
            </a:r>
            <a:r>
              <a:rPr lang="en-US" altLang="en-US" sz="2800" b="1" i="1" u="sng" dirty="0">
                <a:solidFill>
                  <a:srgbClr val="0000CC"/>
                </a:solidFill>
                <a:ea typeface="+mj-ea"/>
              </a:rPr>
              <a:t>was intended for the people of Israel and no one else!</a:t>
            </a:r>
            <a:r>
              <a:rPr lang="en-US" altLang="en-US" sz="2800" dirty="0"/>
              <a:t> </a:t>
            </a:r>
            <a:r>
              <a:rPr lang="en-US" altLang="en-US" sz="2800" b="1" i="1" u="sng" dirty="0">
                <a:solidFill>
                  <a:srgbClr val="0000CC"/>
                </a:solidFill>
                <a:ea typeface="+mj-ea"/>
              </a:rPr>
              <a:t>Their</a:t>
            </a:r>
            <a:r>
              <a:rPr lang="en-US" altLang="en-US" sz="2800" dirty="0"/>
              <a:t> obedience would determine </a:t>
            </a:r>
            <a:r>
              <a:rPr lang="en-US" altLang="en-US" sz="2800" b="1" i="1" u="sng" dirty="0">
                <a:solidFill>
                  <a:srgbClr val="0000CC"/>
                </a:solidFill>
                <a:ea typeface="+mj-ea"/>
              </a:rPr>
              <a:t>their</a:t>
            </a:r>
            <a:r>
              <a:rPr lang="en-US" altLang="en-US" sz="2800" dirty="0"/>
              <a:t> blessings or curses.  </a:t>
            </a:r>
          </a:p>
        </p:txBody>
      </p:sp>
      <p:sp>
        <p:nvSpPr>
          <p:cNvPr id="7" name="Rectangle 2">
            <a:extLst>
              <a:ext uri="{FF2B5EF4-FFF2-40B4-BE49-F238E27FC236}">
                <a16:creationId xmlns:a16="http://schemas.microsoft.com/office/drawing/2014/main" id="{81BD0BD1-6FEC-404A-9AAC-17685DD7C3DE}"/>
              </a:ext>
            </a:extLst>
          </p:cNvPr>
          <p:cNvSpPr txBox="1">
            <a:spLocks noChangeArrowheads="1"/>
          </p:cNvSpPr>
          <p:nvPr/>
        </p:nvSpPr>
        <p:spPr bwMode="auto">
          <a:xfrm>
            <a:off x="1257300" y="533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The Law of Moses was given to Israel! </a:t>
            </a:r>
          </a:p>
          <a:p>
            <a:r>
              <a:rPr lang="en-US" altLang="en-US" sz="2800" b="1" dirty="0">
                <a:solidFill>
                  <a:srgbClr val="0000CC"/>
                </a:solidFill>
                <a:effectLst/>
              </a:rPr>
              <a:t>Psalm 147:19-20</a:t>
            </a:r>
          </a:p>
        </p:txBody>
      </p:sp>
      <p:sp>
        <p:nvSpPr>
          <p:cNvPr id="6" name="Text Box 4">
            <a:extLst>
              <a:ext uri="{FF2B5EF4-FFF2-40B4-BE49-F238E27FC236}">
                <a16:creationId xmlns:a16="http://schemas.microsoft.com/office/drawing/2014/main" id="{AB603D1A-64C8-4F96-971B-C417136264A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pic>
        <p:nvPicPr>
          <p:cNvPr id="4" name="Picture 3">
            <a:extLst>
              <a:ext uri="{FF2B5EF4-FFF2-40B4-BE49-F238E27FC236}">
                <a16:creationId xmlns:a16="http://schemas.microsoft.com/office/drawing/2014/main" id="{26796C2E-A26F-40FE-B19A-8C9A9E7DF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463" y="3426691"/>
            <a:ext cx="7773074" cy="32027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25A4A3F0-D8D2-42FE-BD2E-6CA11C874504}"/>
              </a:ext>
            </a:extLst>
          </p:cNvPr>
          <p:cNvSpPr>
            <a:spLocks noGrp="1" noChangeArrowheads="1"/>
          </p:cNvSpPr>
          <p:nvPr>
            <p:ph type="body" sz="half" idx="1"/>
          </p:nvPr>
        </p:nvSpPr>
        <p:spPr>
          <a:xfrm>
            <a:off x="0" y="1600200"/>
            <a:ext cx="9144000" cy="4267200"/>
          </a:xfrm>
        </p:spPr>
        <p:txBody>
          <a:bodyPr/>
          <a:lstStyle/>
          <a:p>
            <a:pPr algn="just">
              <a:lnSpc>
                <a:spcPct val="90000"/>
              </a:lnSpc>
              <a:spcBef>
                <a:spcPts val="0"/>
              </a:spcBef>
              <a:spcAft>
                <a:spcPts val="1200"/>
              </a:spcAft>
            </a:pPr>
            <a:r>
              <a:rPr lang="en-US" altLang="en-US" sz="2800" dirty="0"/>
              <a:t>The Law of Moses was never intended to be </a:t>
            </a:r>
            <a:r>
              <a:rPr lang="en-US" altLang="en-US" sz="2800" b="1" i="1" u="sng" dirty="0">
                <a:solidFill>
                  <a:srgbClr val="0000CC"/>
                </a:solidFill>
                <a:ea typeface="+mj-ea"/>
              </a:rPr>
              <a:t>arbitrarily</a:t>
            </a:r>
            <a:r>
              <a:rPr lang="en-US" altLang="en-US" sz="2800" dirty="0"/>
              <a:t> or </a:t>
            </a:r>
            <a:r>
              <a:rPr lang="en-US" altLang="en-US" sz="2800" b="1" i="1" u="sng" dirty="0">
                <a:solidFill>
                  <a:srgbClr val="0000CC"/>
                </a:solidFill>
                <a:ea typeface="+mj-ea"/>
              </a:rPr>
              <a:t>haphazardly</a:t>
            </a:r>
            <a:r>
              <a:rPr lang="en-US" altLang="en-US" sz="2800" dirty="0"/>
              <a:t> obeyed – </a:t>
            </a:r>
            <a:r>
              <a:rPr lang="en-US" altLang="en-US" sz="2800" b="1" i="1" u="sng" dirty="0">
                <a:solidFill>
                  <a:srgbClr val="0000CC"/>
                </a:solidFill>
                <a:ea typeface="+mj-ea"/>
              </a:rPr>
              <a:t>not by Israel nor by any other person or group!</a:t>
            </a:r>
            <a:r>
              <a:rPr lang="en-US" altLang="en-US" sz="2800" dirty="0"/>
              <a:t> </a:t>
            </a:r>
          </a:p>
          <a:p>
            <a:pPr lvl="1" algn="just">
              <a:spcBef>
                <a:spcPts val="0"/>
              </a:spcBef>
              <a:spcAft>
                <a:spcPts val="1200"/>
              </a:spcAft>
            </a:pPr>
            <a:r>
              <a:rPr lang="en-US" altLang="en-US" b="1" dirty="0">
                <a:solidFill>
                  <a:srgbClr val="000000"/>
                </a:solidFill>
              </a:rPr>
              <a:t>Numbers 15:39, 40 </a:t>
            </a:r>
            <a:r>
              <a:rPr lang="en-US" altLang="en-US" b="1" dirty="0">
                <a:solidFill>
                  <a:srgbClr val="C00000"/>
                </a:solidFill>
              </a:rPr>
              <a:t>(“all, “all”)</a:t>
            </a:r>
          </a:p>
          <a:p>
            <a:pPr lvl="1" algn="just">
              <a:spcBef>
                <a:spcPts val="0"/>
              </a:spcBef>
              <a:spcAft>
                <a:spcPts val="1200"/>
              </a:spcAft>
            </a:pPr>
            <a:r>
              <a:rPr lang="en-US" altLang="en-US" b="1" dirty="0">
                <a:solidFill>
                  <a:srgbClr val="000000"/>
                </a:solidFill>
              </a:rPr>
              <a:t>Deuteronomy 4:6, 7, 8 </a:t>
            </a:r>
            <a:r>
              <a:rPr lang="en-US" altLang="en-US" b="1" dirty="0">
                <a:solidFill>
                  <a:srgbClr val="C00000"/>
                </a:solidFill>
              </a:rPr>
              <a:t>(“all”, “the whole law”) </a:t>
            </a:r>
          </a:p>
          <a:p>
            <a:pPr lvl="1" algn="just">
              <a:spcBef>
                <a:spcPts val="0"/>
              </a:spcBef>
              <a:spcAft>
                <a:spcPts val="1200"/>
              </a:spcAft>
            </a:pPr>
            <a:r>
              <a:rPr lang="en-US" altLang="en-US" b="1" dirty="0">
                <a:solidFill>
                  <a:srgbClr val="000000"/>
                </a:solidFill>
              </a:rPr>
              <a:t>Deuteronomy 5:31, 33 </a:t>
            </a:r>
            <a:r>
              <a:rPr lang="en-US" altLang="en-US" b="1" dirty="0">
                <a:solidFill>
                  <a:srgbClr val="C00000"/>
                </a:solidFill>
              </a:rPr>
              <a:t>(“all, “all”)</a:t>
            </a:r>
          </a:p>
          <a:p>
            <a:pPr lvl="1" algn="just">
              <a:spcBef>
                <a:spcPts val="0"/>
              </a:spcBef>
              <a:spcAft>
                <a:spcPts val="1200"/>
              </a:spcAft>
            </a:pPr>
            <a:r>
              <a:rPr lang="en-US" altLang="en-US" b="1" dirty="0">
                <a:solidFill>
                  <a:srgbClr val="000000"/>
                </a:solidFill>
              </a:rPr>
              <a:t>Deuteronomy 8:1 </a:t>
            </a:r>
            <a:r>
              <a:rPr lang="en-US" altLang="en-US" b="1" dirty="0">
                <a:solidFill>
                  <a:srgbClr val="C00000"/>
                </a:solidFill>
              </a:rPr>
              <a:t>(“all”)</a:t>
            </a:r>
          </a:p>
          <a:p>
            <a:pPr lvl="1" algn="just">
              <a:spcBef>
                <a:spcPts val="0"/>
              </a:spcBef>
              <a:spcAft>
                <a:spcPts val="1200"/>
              </a:spcAft>
            </a:pPr>
            <a:r>
              <a:rPr lang="en-US" altLang="en-US" b="1" dirty="0">
                <a:solidFill>
                  <a:srgbClr val="000000"/>
                </a:solidFill>
              </a:rPr>
              <a:t>Deuteronomy 11:8, 32 </a:t>
            </a:r>
            <a:r>
              <a:rPr lang="en-US" altLang="en-US" b="1" dirty="0">
                <a:solidFill>
                  <a:srgbClr val="C00000"/>
                </a:solidFill>
              </a:rPr>
              <a:t>(“Every”, “all”)</a:t>
            </a:r>
            <a:endParaRPr lang="en-US" altLang="en-US" sz="2800" dirty="0"/>
          </a:p>
        </p:txBody>
      </p:sp>
      <p:sp>
        <p:nvSpPr>
          <p:cNvPr id="6" name="Text Box 4">
            <a:extLst>
              <a:ext uri="{FF2B5EF4-FFF2-40B4-BE49-F238E27FC236}">
                <a16:creationId xmlns:a16="http://schemas.microsoft.com/office/drawing/2014/main" id="{88F5DBB1-2D0C-4F3C-80D2-DA0D043219A3}"/>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sp>
        <p:nvSpPr>
          <p:cNvPr id="5" name="Rectangle 2">
            <a:extLst>
              <a:ext uri="{FF2B5EF4-FFF2-40B4-BE49-F238E27FC236}">
                <a16:creationId xmlns:a16="http://schemas.microsoft.com/office/drawing/2014/main" id="{C50B9679-6FEF-4366-A3C7-9D0554540E14}"/>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Picking and Choosing - </a:t>
            </a:r>
            <a:r>
              <a:rPr lang="en-US" altLang="en-US" sz="3200" b="1" u="sng" dirty="0">
                <a:solidFill>
                  <a:srgbClr val="0000CC"/>
                </a:solidFill>
                <a:effectLst/>
              </a:rPr>
              <a:t>no biblical basis</a:t>
            </a:r>
            <a:r>
              <a:rPr lang="en-US" altLang="en-US" sz="3200" b="1" dirty="0">
                <a:solidFill>
                  <a:srgbClr val="0000CC"/>
                </a:solidFill>
                <a:effectLst/>
              </a:rPr>
              <a:t>!</a:t>
            </a:r>
            <a:endParaRPr lang="en-US" altLang="en-US" sz="2800" b="1" dirty="0">
              <a:solidFill>
                <a:srgbClr val="0000CC"/>
              </a:solidFill>
              <a:effectLst/>
            </a:endParaRPr>
          </a:p>
        </p:txBody>
      </p:sp>
    </p:spTree>
    <p:extLst>
      <p:ext uri="{BB962C8B-B14F-4D97-AF65-F5344CB8AC3E}">
        <p14:creationId xmlns:p14="http://schemas.microsoft.com/office/powerpoint/2010/main" val="317960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D4E1FBE-1B4B-4FD2-AB05-E3E21AA71928}"/>
              </a:ext>
            </a:extLst>
          </p:cNvPr>
          <p:cNvSpPr txBox="1">
            <a:spLocks noChangeArrowheads="1"/>
          </p:cNvSpPr>
          <p:nvPr/>
        </p:nvSpPr>
        <p:spPr bwMode="auto">
          <a:xfrm>
            <a:off x="0" y="1605516"/>
            <a:ext cx="9144000" cy="151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spcBef>
                <a:spcPts val="0"/>
              </a:spcBef>
              <a:spcAft>
                <a:spcPts val="1200"/>
              </a:spcAft>
            </a:pPr>
            <a:r>
              <a:rPr lang="en-US" altLang="en-US" sz="2800" b="0" dirty="0">
                <a:effectLst/>
              </a:rPr>
              <a:t>A paired down, </a:t>
            </a:r>
            <a:r>
              <a:rPr lang="en-US" altLang="en-US" sz="2800" i="1" u="sng" dirty="0">
                <a:solidFill>
                  <a:srgbClr val="0000CC"/>
                </a:solidFill>
                <a:ea typeface="+mj-ea"/>
              </a:rPr>
              <a:t>Mini-Law</a:t>
            </a:r>
            <a:r>
              <a:rPr lang="en-US" altLang="en-US" sz="2800" b="0" dirty="0">
                <a:solidFill>
                  <a:srgbClr val="0000CC"/>
                </a:solidFill>
                <a:effectLst/>
                <a:ea typeface="+mj-ea"/>
              </a:rPr>
              <a:t> </a:t>
            </a:r>
            <a:r>
              <a:rPr lang="en-US" altLang="en-US" sz="2800" b="0" dirty="0">
                <a:effectLst/>
              </a:rPr>
              <a:t>leads to a paired down </a:t>
            </a:r>
            <a:r>
              <a:rPr lang="en-US" altLang="en-US" sz="2800" i="1" u="sng" dirty="0">
                <a:solidFill>
                  <a:srgbClr val="0000CC"/>
                </a:solidFill>
                <a:ea typeface="+mj-ea"/>
              </a:rPr>
              <a:t>Mini-Grace</a:t>
            </a:r>
            <a:r>
              <a:rPr lang="en-US" altLang="en-US" sz="2800" b="0" dirty="0">
                <a:solidFill>
                  <a:srgbClr val="0000CC"/>
                </a:solidFill>
                <a:effectLst/>
                <a:ea typeface="+mj-ea"/>
              </a:rPr>
              <a:t> </a:t>
            </a:r>
            <a:r>
              <a:rPr lang="en-US" altLang="en-US" sz="2800" b="0" dirty="0">
                <a:effectLst/>
              </a:rPr>
              <a:t>and ultimately a paired down </a:t>
            </a:r>
            <a:r>
              <a:rPr lang="en-US" altLang="en-US" sz="2800" i="1" u="sng" dirty="0">
                <a:solidFill>
                  <a:srgbClr val="0000CC"/>
                </a:solidFill>
                <a:ea typeface="+mj-ea"/>
              </a:rPr>
              <a:t>Mini-God</a:t>
            </a:r>
            <a:r>
              <a:rPr lang="en-US" altLang="en-US" sz="2800" b="0" dirty="0">
                <a:solidFill>
                  <a:srgbClr val="0000CC"/>
                </a:solidFill>
                <a:effectLst/>
                <a:ea typeface="+mj-ea"/>
              </a:rPr>
              <a:t>, </a:t>
            </a:r>
            <a:r>
              <a:rPr lang="en-US" altLang="en-US" sz="2800" b="0" dirty="0">
                <a:effectLst/>
              </a:rPr>
              <a:t>who is </a:t>
            </a:r>
            <a:r>
              <a:rPr lang="en-US" altLang="en-US" sz="2800" u="sng" dirty="0">
                <a:solidFill>
                  <a:srgbClr val="C00000"/>
                </a:solidFill>
                <a:effectLst/>
                <a:ea typeface="+mj-ea"/>
              </a:rPr>
              <a:t>not</a:t>
            </a:r>
            <a:r>
              <a:rPr lang="en-US" altLang="en-US" sz="2800" b="0" dirty="0">
                <a:solidFill>
                  <a:srgbClr val="0000CC"/>
                </a:solidFill>
                <a:effectLst/>
                <a:ea typeface="+mj-ea"/>
              </a:rPr>
              <a:t> </a:t>
            </a:r>
            <a:r>
              <a:rPr lang="en-US" altLang="en-US" sz="2800" b="0" dirty="0">
                <a:effectLst/>
              </a:rPr>
              <a:t>the God of the Bible.</a:t>
            </a:r>
          </a:p>
        </p:txBody>
      </p:sp>
      <p:sp>
        <p:nvSpPr>
          <p:cNvPr id="11" name="Text Box 4">
            <a:extLst>
              <a:ext uri="{FF2B5EF4-FFF2-40B4-BE49-F238E27FC236}">
                <a16:creationId xmlns:a16="http://schemas.microsoft.com/office/drawing/2014/main" id="{78FE43EB-F3FA-4CB2-8BDE-B1982F2077D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Review</a:t>
            </a:r>
          </a:p>
        </p:txBody>
      </p:sp>
      <p:sp>
        <p:nvSpPr>
          <p:cNvPr id="7" name="Rectangle 2">
            <a:extLst>
              <a:ext uri="{FF2B5EF4-FFF2-40B4-BE49-F238E27FC236}">
                <a16:creationId xmlns:a16="http://schemas.microsoft.com/office/drawing/2014/main" id="{CE8E2BBA-AAE0-4A63-82A7-BEE9BC2704E1}"/>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Picking and Choosing - </a:t>
            </a:r>
            <a:r>
              <a:rPr lang="en-US" altLang="en-US" sz="3200" b="1" u="sng" dirty="0">
                <a:solidFill>
                  <a:srgbClr val="0000CC"/>
                </a:solidFill>
                <a:effectLst/>
              </a:rPr>
              <a:t>no biblical basis</a:t>
            </a:r>
            <a:r>
              <a:rPr lang="en-US" altLang="en-US" sz="3200" b="1" dirty="0">
                <a:solidFill>
                  <a:srgbClr val="0000CC"/>
                </a:solidFill>
                <a:effectLst/>
              </a:rPr>
              <a:t>!</a:t>
            </a:r>
            <a:endParaRPr lang="en-US" altLang="en-US" sz="2800" b="1" dirty="0">
              <a:solidFill>
                <a:srgbClr val="0000CC"/>
              </a:solidFill>
              <a:effectLst/>
            </a:endParaRPr>
          </a:p>
        </p:txBody>
      </p:sp>
      <p:pic>
        <p:nvPicPr>
          <p:cNvPr id="6" name="Picture 5">
            <a:extLst>
              <a:ext uri="{FF2B5EF4-FFF2-40B4-BE49-F238E27FC236}">
                <a16:creationId xmlns:a16="http://schemas.microsoft.com/office/drawing/2014/main" id="{793E2311-D2C3-4F3A-AEF0-A133946403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729" y="3200400"/>
            <a:ext cx="7908542" cy="3200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11</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Law and Laws – The Whole Enchilada Part 2 </a:t>
            </a:r>
            <a:r>
              <a:rPr lang="en-US" altLang="en-US" sz="3000" dirty="0">
                <a:solidFill>
                  <a:srgbClr val="000000"/>
                </a:solidFill>
                <a:latin typeface="Calibri" panose="020F0502020204030204" pitchFamily="34" charset="0"/>
                <a:cs typeface="Calibri" panose="020F0502020204030204" pitchFamily="34" charset="0"/>
              </a:rPr>
              <a:t>(Galatians 5:2-4; James 2:10-11)</a:t>
            </a:r>
            <a:endParaRPr lang="en-US" sz="3000"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8938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42466DA-D7C0-4EEA-947E-5225D3F690DE}"/>
              </a:ext>
            </a:extLst>
          </p:cNvPr>
          <p:cNvSpPr>
            <a:spLocks noGrp="1" noChangeArrowheads="1"/>
          </p:cNvSpPr>
          <p:nvPr>
            <p:ph type="body" sz="half" idx="1"/>
          </p:nvPr>
        </p:nvSpPr>
        <p:spPr>
          <a:xfrm>
            <a:off x="1" y="1605516"/>
            <a:ext cx="9144000" cy="2204484"/>
          </a:xfrm>
        </p:spPr>
        <p:txBody>
          <a:bodyPr/>
          <a:lstStyle/>
          <a:p>
            <a:pPr algn="just">
              <a:spcBef>
                <a:spcPts val="0"/>
              </a:spcBef>
              <a:spcAft>
                <a:spcPts val="1200"/>
              </a:spcAft>
            </a:pPr>
            <a:r>
              <a:rPr lang="en-US" altLang="en-US" sz="2800" b="1" dirty="0">
                <a:solidFill>
                  <a:srgbClr val="0000CC"/>
                </a:solidFill>
                <a:ea typeface="+mj-ea"/>
              </a:rPr>
              <a:t>God intended </a:t>
            </a:r>
            <a:r>
              <a:rPr lang="en-US" altLang="en-US" sz="2800" dirty="0">
                <a:solidFill>
                  <a:srgbClr val="000000"/>
                </a:solidFill>
              </a:rPr>
              <a:t>for the Law of Moses to reflect His infinite moral character and that it should be so awesome and overwhelming that we would recognize our ultimate desperation for God’s </a:t>
            </a:r>
            <a:r>
              <a:rPr lang="en-US" altLang="en-US" sz="2800" b="1" i="1" u="sng" dirty="0">
                <a:solidFill>
                  <a:srgbClr val="0000CC"/>
                </a:solidFill>
              </a:rPr>
              <a:t>even more amazing and very awesome grace! </a:t>
            </a:r>
            <a:endParaRPr lang="en-US" altLang="en-US" sz="2800" i="1" u="sng" dirty="0">
              <a:solidFill>
                <a:srgbClr val="000000"/>
              </a:solidFill>
            </a:endParaRPr>
          </a:p>
        </p:txBody>
      </p:sp>
      <p:pic>
        <p:nvPicPr>
          <p:cNvPr id="17415" name="Picture 7" descr="mt-sinai">
            <a:extLst>
              <a:ext uri="{FF2B5EF4-FFF2-40B4-BE49-F238E27FC236}">
                <a16:creationId xmlns:a16="http://schemas.microsoft.com/office/drawing/2014/main" id="{B0BC313B-25AD-4A7E-954A-1E525C86CB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3886199"/>
            <a:ext cx="2922831"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4E9832F0-2D3F-4392-B2F1-562D1A66EAA0}"/>
              </a:ext>
            </a:extLst>
          </p:cNvPr>
          <p:cNvSpPr txBox="1">
            <a:spLocks noChangeArrowheads="1"/>
          </p:cNvSpPr>
          <p:nvPr/>
        </p:nvSpPr>
        <p:spPr bwMode="auto">
          <a:xfrm>
            <a:off x="1009650" y="533400"/>
            <a:ext cx="7124700" cy="107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b="1" dirty="0">
                <a:solidFill>
                  <a:srgbClr val="0000CC"/>
                </a:solidFill>
                <a:effectLst/>
              </a:rPr>
              <a:t>What God intended </a:t>
            </a:r>
            <a:endParaRPr lang="en-US" altLang="en-US" sz="2800" b="1" dirty="0">
              <a:solidFill>
                <a:srgbClr val="0000CC"/>
              </a:solidFill>
              <a:effectLst/>
            </a:endParaRPr>
          </a:p>
        </p:txBody>
      </p:sp>
      <p:sp>
        <p:nvSpPr>
          <p:cNvPr id="7" name="Text Box 4">
            <a:extLst>
              <a:ext uri="{FF2B5EF4-FFF2-40B4-BE49-F238E27FC236}">
                <a16:creationId xmlns:a16="http://schemas.microsoft.com/office/drawing/2014/main" id="{75F1ACDD-61E9-4B30-BF9B-EA53C762EA7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solidFill>
                  <a:srgbClr val="000000"/>
                </a:solidFill>
                <a:effectLst/>
                <a:latin typeface="Calibri" panose="020F0502020204030204" pitchFamily="34" charset="0"/>
                <a:cs typeface="Calibri" panose="020F0502020204030204" pitchFamily="34" charset="0"/>
              </a:rPr>
              <a:t>Law &amp; Grace: Lesson 11 Review</a:t>
            </a:r>
          </a:p>
        </p:txBody>
      </p:sp>
      <p:pic>
        <p:nvPicPr>
          <p:cNvPr id="8" name="Picture 9" descr="CUS289AmazingGrace">
            <a:extLst>
              <a:ext uri="{FF2B5EF4-FFF2-40B4-BE49-F238E27FC236}">
                <a16:creationId xmlns:a16="http://schemas.microsoft.com/office/drawing/2014/main" id="{4F805057-12BA-4A8F-9D38-AFA0FA81197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3886200"/>
            <a:ext cx="2922832"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547DC-FBAC-4734-AD32-469798A51BE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28751" y="1143000"/>
            <a:ext cx="6286499" cy="4572000"/>
          </a:xfrm>
          <a:prstGeom prst="rect">
            <a:avLst/>
          </a:prstGeom>
        </p:spPr>
      </p:pic>
      <p:sp>
        <p:nvSpPr>
          <p:cNvPr id="4" name="Text Box 4">
            <a:extLst>
              <a:ext uri="{FF2B5EF4-FFF2-40B4-BE49-F238E27FC236}">
                <a16:creationId xmlns:a16="http://schemas.microsoft.com/office/drawing/2014/main" id="{42E8C9D2-E5B5-4E1B-8F6F-D8ABE5962D2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spTree>
    <p:extLst>
      <p:ext uri="{BB962C8B-B14F-4D97-AF65-F5344CB8AC3E}">
        <p14:creationId xmlns:p14="http://schemas.microsoft.com/office/powerpoint/2010/main" val="122257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dirty="0">
                <a:solidFill>
                  <a:srgbClr val="000000"/>
                </a:solidFill>
                <a:latin typeface="Calibri" panose="020F0502020204030204" pitchFamily="34" charset="0"/>
                <a:cs typeface="Calibri" panose="020F0502020204030204" pitchFamily="34" charset="0"/>
              </a:rPr>
              <a:t>Review</a:t>
            </a:r>
            <a:endParaRPr lang="en-US" altLang="en-US" sz="3000"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Session 11</a:t>
            </a:r>
          </a:p>
          <a:p>
            <a:pPr marL="461963" lvl="1" indent="-461963" eaLnBrk="1" hangingPunct="1">
              <a:spcBef>
                <a:spcPts val="0"/>
              </a:spcBef>
              <a:spcAft>
                <a:spcPts val="1200"/>
              </a:spcAft>
              <a:buFont typeface="+mj-lt"/>
              <a:buAutoNum type="romanUcPeriod"/>
              <a:tabLst>
                <a:tab pos="1939925" algn="l"/>
              </a:tabLst>
              <a:defRPr/>
            </a:pPr>
            <a:r>
              <a:rPr lang="en-US" altLang="en-US" sz="3000" dirty="0">
                <a:solidFill>
                  <a:srgbClr val="0000CC"/>
                </a:solidFill>
                <a:latin typeface="Calibri" panose="020F0502020204030204" pitchFamily="34" charset="0"/>
                <a:cs typeface="Calibri" panose="020F0502020204030204" pitchFamily="34" charset="0"/>
              </a:rPr>
              <a:t>The Law and Laws – The Whole Enchilada Part 2 </a:t>
            </a:r>
            <a:r>
              <a:rPr lang="en-US" altLang="en-US" sz="3000" dirty="0">
                <a:solidFill>
                  <a:srgbClr val="000000"/>
                </a:solidFill>
                <a:latin typeface="Calibri" panose="020F0502020204030204" pitchFamily="34" charset="0"/>
                <a:cs typeface="Calibri" panose="020F0502020204030204" pitchFamily="34" charset="0"/>
              </a:rPr>
              <a:t>(Galatians 5:2-4; James 2:10-11</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u="sng" dirty="0">
                <a:solidFill>
                  <a:srgbClr val="0000CC"/>
                </a:solidFill>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5562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6B603DF-7C13-4808-927E-283AC558C1D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6" name="Picture 5">
            <a:extLst>
              <a:ext uri="{FF2B5EF4-FFF2-40B4-BE49-F238E27FC236}">
                <a16:creationId xmlns:a16="http://schemas.microsoft.com/office/drawing/2014/main" id="{7399B04B-E207-49B8-A528-06B40ED62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4089" y="609600"/>
            <a:ext cx="7935822" cy="5943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D4823CC-2A2D-4C55-95B8-CA66A4A69ED3}"/>
              </a:ext>
            </a:extLst>
          </p:cNvPr>
          <p:cNvSpPr>
            <a:spLocks noGrp="1" noChangeArrowheads="1"/>
          </p:cNvSpPr>
          <p:nvPr>
            <p:ph type="title"/>
          </p:nvPr>
        </p:nvSpPr>
        <p:spPr>
          <a:xfrm>
            <a:off x="0" y="685800"/>
            <a:ext cx="9144000" cy="914400"/>
          </a:xfrm>
        </p:spPr>
        <p:txBody>
          <a:bodyPr anchor="t"/>
          <a:lstStyle/>
          <a:p>
            <a:r>
              <a:rPr lang="en-US" altLang="en-US" sz="3200" b="1" dirty="0">
                <a:solidFill>
                  <a:srgbClr val="0000CC"/>
                </a:solidFill>
                <a:latin typeface="Calibri" panose="020F0502020204030204" pitchFamily="34" charset="0"/>
                <a:cs typeface="Calibri" panose="020F0502020204030204" pitchFamily="34" charset="0"/>
              </a:rPr>
              <a:t>Key insights from The New Testament</a:t>
            </a:r>
            <a:br>
              <a:rPr lang="en-US" altLang="en-US" sz="3200" b="1" dirty="0">
                <a:solidFill>
                  <a:srgbClr val="0000CC"/>
                </a:solidFill>
                <a:latin typeface="Calibri" panose="020F0502020204030204" pitchFamily="34" charset="0"/>
                <a:cs typeface="Calibri" panose="020F0502020204030204" pitchFamily="34" charset="0"/>
              </a:rPr>
            </a:br>
            <a:r>
              <a:rPr lang="en-US" altLang="en-US" sz="2800" b="1" dirty="0">
                <a:solidFill>
                  <a:srgbClr val="0000CC"/>
                </a:solidFill>
                <a:latin typeface="Calibri" panose="020F0502020204030204" pitchFamily="34" charset="0"/>
                <a:cs typeface="Calibri" panose="020F0502020204030204" pitchFamily="34" charset="0"/>
              </a:rPr>
              <a:t>Galatians 5:2-4; </a:t>
            </a:r>
            <a:r>
              <a:rPr lang="en-US" altLang="en-US" sz="2800" b="1" dirty="0">
                <a:solidFill>
                  <a:srgbClr val="0000CC"/>
                </a:solidFill>
              </a:rPr>
              <a:t>James 2:10-11</a:t>
            </a:r>
            <a:endParaRPr lang="en-US" altLang="en-US" sz="3200" b="1" dirty="0">
              <a:solidFill>
                <a:srgbClr val="0000CC"/>
              </a:solidFill>
              <a:latin typeface="Calibri" panose="020F0502020204030204" pitchFamily="34" charset="0"/>
              <a:cs typeface="Calibri" panose="020F0502020204030204" pitchFamily="34" charset="0"/>
            </a:endParaRPr>
          </a:p>
        </p:txBody>
      </p:sp>
      <p:sp>
        <p:nvSpPr>
          <p:cNvPr id="32771" name="Rectangle 3">
            <a:extLst>
              <a:ext uri="{FF2B5EF4-FFF2-40B4-BE49-F238E27FC236}">
                <a16:creationId xmlns:a16="http://schemas.microsoft.com/office/drawing/2014/main" id="{413E9DDF-F656-43BE-B475-D03FB456B0CF}"/>
              </a:ext>
            </a:extLst>
          </p:cNvPr>
          <p:cNvSpPr>
            <a:spLocks noGrp="1" noChangeArrowheads="1"/>
          </p:cNvSpPr>
          <p:nvPr>
            <p:ph type="body" sz="half" idx="1"/>
          </p:nvPr>
        </p:nvSpPr>
        <p:spPr>
          <a:xfrm>
            <a:off x="0" y="1981200"/>
            <a:ext cx="5791200" cy="4114800"/>
          </a:xfrm>
        </p:spPr>
        <p:txBody>
          <a:bodyPr/>
          <a:lstStyle/>
          <a:p>
            <a:pPr algn="just"/>
            <a:r>
              <a:rPr lang="en-US" altLang="en-US" sz="2800" dirty="0"/>
              <a:t>The New Testament not only supports what we have seen already in the Law of Moses, but it also provides astounding perspectives on the nature of the Law of Moses.</a:t>
            </a:r>
          </a:p>
        </p:txBody>
      </p:sp>
      <p:pic>
        <p:nvPicPr>
          <p:cNvPr id="32776" name="Picture 8" descr="surprised man 1">
            <a:extLst>
              <a:ext uri="{FF2B5EF4-FFF2-40B4-BE49-F238E27FC236}">
                <a16:creationId xmlns:a16="http://schemas.microsoft.com/office/drawing/2014/main" id="{4ADE0BA1-E2CF-4C0D-ABD6-2F74C19AA5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3362" y="2133600"/>
            <a:ext cx="2925838"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76B603DF-7C13-4808-927E-283AC558C1D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extLst>
      <p:ext uri="{BB962C8B-B14F-4D97-AF65-F5344CB8AC3E}">
        <p14:creationId xmlns:p14="http://schemas.microsoft.com/office/powerpoint/2010/main" val="158614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a:extLst>
              <a:ext uri="{FF2B5EF4-FFF2-40B4-BE49-F238E27FC236}">
                <a16:creationId xmlns:a16="http://schemas.microsoft.com/office/drawing/2014/main" id="{0DAF8C37-20E1-4E6A-A943-FE7327C3A42F}"/>
              </a:ext>
            </a:extLst>
          </p:cNvPr>
          <p:cNvSpPr>
            <a:spLocks noGrp="1" noChangeArrowheads="1"/>
          </p:cNvSpPr>
          <p:nvPr>
            <p:ph type="body" sz="half" idx="2"/>
          </p:nvPr>
        </p:nvSpPr>
        <p:spPr>
          <a:xfrm>
            <a:off x="3581401" y="1981200"/>
            <a:ext cx="5257800" cy="2667000"/>
          </a:xfrm>
        </p:spPr>
        <p:txBody>
          <a:bodyPr/>
          <a:lstStyle/>
          <a:p>
            <a:pPr algn="just"/>
            <a:r>
              <a:rPr lang="en-US" altLang="en-US" sz="2800" dirty="0"/>
              <a:t>In addition to the direct and repeated exhortation of the Old Testament to follow </a:t>
            </a:r>
            <a:r>
              <a:rPr lang="en-US" altLang="en-US" sz="2800" b="1" i="1" u="sng" dirty="0">
                <a:solidFill>
                  <a:srgbClr val="0000CC"/>
                </a:solidFill>
              </a:rPr>
              <a:t>all the laws</a:t>
            </a:r>
            <a:r>
              <a:rPr lang="en-US" altLang="en-US" sz="2800" dirty="0"/>
              <a:t>, the New Testament makes the Law of Moses </a:t>
            </a:r>
            <a:r>
              <a:rPr lang="en-US" altLang="en-US" sz="2800" b="1" i="1" u="sng" dirty="0">
                <a:solidFill>
                  <a:srgbClr val="0000CC"/>
                </a:solidFill>
              </a:rPr>
              <a:t>a completely in</a:t>
            </a:r>
            <a:r>
              <a:rPr lang="en-US" sz="2800" b="1" i="1" u="sng" dirty="0">
                <a:solidFill>
                  <a:srgbClr val="0000CC"/>
                </a:solidFill>
              </a:rPr>
              <a:t>severable, indivisible, </a:t>
            </a:r>
            <a:r>
              <a:rPr lang="en-US" altLang="en-US" sz="2800" b="1" i="1" u="sng" dirty="0">
                <a:solidFill>
                  <a:srgbClr val="0000CC"/>
                </a:solidFill>
              </a:rPr>
              <a:t>whole</a:t>
            </a:r>
            <a:r>
              <a:rPr lang="en-US" altLang="en-US" sz="2800" dirty="0"/>
              <a:t>.</a:t>
            </a:r>
          </a:p>
        </p:txBody>
      </p:sp>
      <p:pic>
        <p:nvPicPr>
          <p:cNvPr id="83976" name="Picture 8" descr="Law_Torah Scroll">
            <a:extLst>
              <a:ext uri="{FF2B5EF4-FFF2-40B4-BE49-F238E27FC236}">
                <a16:creationId xmlns:a16="http://schemas.microsoft.com/office/drawing/2014/main" id="{737CAB6E-6104-4D7F-8B1A-D90F66DFF49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2095500"/>
            <a:ext cx="3227295" cy="27432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4">
            <a:extLst>
              <a:ext uri="{FF2B5EF4-FFF2-40B4-BE49-F238E27FC236}">
                <a16:creationId xmlns:a16="http://schemas.microsoft.com/office/drawing/2014/main" id="{32F9318D-FF2A-468D-81C1-5DE5B79ABD1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3" name="Title 2">
            <a:extLst>
              <a:ext uri="{FF2B5EF4-FFF2-40B4-BE49-F238E27FC236}">
                <a16:creationId xmlns:a16="http://schemas.microsoft.com/office/drawing/2014/main" id="{1A334D67-B937-42E9-AC05-EA4AEBFF5328}"/>
              </a:ext>
            </a:extLst>
          </p:cNvPr>
          <p:cNvSpPr>
            <a:spLocks noGrp="1"/>
          </p:cNvSpPr>
          <p:nvPr>
            <p:ph type="title"/>
          </p:nvPr>
        </p:nvSpPr>
        <p:spPr>
          <a:xfrm>
            <a:off x="0" y="685800"/>
            <a:ext cx="9144000" cy="914400"/>
          </a:xfrm>
        </p:spPr>
        <p:txBody>
          <a:bodyPr anchor="t"/>
          <a:lstStyle/>
          <a:p>
            <a:r>
              <a:rPr lang="en-US" altLang="en-US" sz="3200" b="1" dirty="0">
                <a:solidFill>
                  <a:srgbClr val="0000CC"/>
                </a:solidFill>
                <a:latin typeface="Calibri" panose="020F0502020204030204" pitchFamily="34" charset="0"/>
                <a:cs typeface="Calibri" panose="020F0502020204030204" pitchFamily="34" charset="0"/>
              </a:rPr>
              <a:t>Key insights from The New Testament</a:t>
            </a:r>
            <a:br>
              <a:rPr lang="en-US" altLang="en-US" sz="3200" b="1" dirty="0">
                <a:solidFill>
                  <a:srgbClr val="0000CC"/>
                </a:solidFill>
                <a:latin typeface="Calibri" panose="020F0502020204030204" pitchFamily="34" charset="0"/>
                <a:cs typeface="Calibri" panose="020F0502020204030204" pitchFamily="34" charset="0"/>
              </a:rPr>
            </a:br>
            <a:r>
              <a:rPr lang="en-US" altLang="en-US" sz="2800" b="1" dirty="0">
                <a:solidFill>
                  <a:srgbClr val="0000CC"/>
                </a:solidFill>
                <a:latin typeface="Calibri" panose="020F0502020204030204" pitchFamily="34" charset="0"/>
                <a:cs typeface="Calibri" panose="020F0502020204030204" pitchFamily="34" charset="0"/>
              </a:rPr>
              <a:t>Galatians 5:2-4; </a:t>
            </a:r>
            <a:r>
              <a:rPr lang="en-US" altLang="en-US" sz="2800" b="1" dirty="0">
                <a:solidFill>
                  <a:srgbClr val="0000CC"/>
                </a:solidFill>
              </a:rPr>
              <a:t>James 2:10-11</a:t>
            </a:r>
            <a:endParaRPr lang="en-US" sz="3200" b="1" dirty="0">
              <a:solidFill>
                <a:srgbClr val="0000CC"/>
              </a:solidFill>
              <a:latin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D73E98-242A-471B-9DB3-9473EDF8DE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E0CCD6B5-AF17-4087-8CCE-374BBB6A17C9}"/>
              </a:ext>
            </a:extLst>
          </p:cNvPr>
          <p:cNvSpPr>
            <a:spLocks noGrp="1"/>
          </p:cNvSpPr>
          <p:nvPr>
            <p:ph sz="half" idx="1"/>
          </p:nvPr>
        </p:nvSpPr>
        <p:spPr>
          <a:xfrm>
            <a:off x="0" y="0"/>
            <a:ext cx="9144000" cy="6096000"/>
          </a:xfrm>
        </p:spPr>
        <p:txBody>
          <a:bodyPr/>
          <a:lstStyle/>
          <a:p>
            <a:pPr marL="0" marR="0" indent="0" algn="ctr">
              <a:spcBef>
                <a:spcPts val="0"/>
              </a:spcBef>
              <a:spcAft>
                <a:spcPts val="1000"/>
              </a:spcAft>
              <a:buNone/>
            </a:pPr>
            <a:r>
              <a:rPr lang="en-US" b="1" dirty="0">
                <a:solidFill>
                  <a:srgbClr val="0000CC"/>
                </a:solidFill>
                <a:ea typeface="+mj-ea"/>
              </a:rPr>
              <a:t>Galatians 5:2-4 </a:t>
            </a:r>
          </a:p>
          <a:p>
            <a:pPr marL="0" marR="0" indent="0" algn="just">
              <a:spcBef>
                <a:spcPts val="0"/>
              </a:spcBef>
              <a:spcAft>
                <a:spcPts val="1000"/>
              </a:spcAft>
              <a:buNone/>
            </a:pPr>
            <a:r>
              <a:rPr lang="en-US" sz="2800" baseline="30000" dirty="0"/>
              <a:t>2</a:t>
            </a:r>
            <a:r>
              <a:rPr lang="en-US" sz="2800" dirty="0"/>
              <a:t> Behold I, Paul, say to you that if you receive circumcision, Christ will be of no benefit to you. </a:t>
            </a:r>
            <a:r>
              <a:rPr lang="en-US" sz="2800" baseline="30000" dirty="0"/>
              <a:t>3</a:t>
            </a:r>
            <a:r>
              <a:rPr lang="en-US" sz="2800" dirty="0"/>
              <a:t> And I testify again to every man who receives circumcision, that he is under obligation to keep the whole Law. </a:t>
            </a:r>
            <a:r>
              <a:rPr lang="en-US" sz="2800" baseline="30000" dirty="0"/>
              <a:t>4</a:t>
            </a:r>
            <a:r>
              <a:rPr lang="en-US" sz="2800" dirty="0"/>
              <a:t> You have been severed from Christ, you who are seeking to be justified by law; you have fallen from grace. </a:t>
            </a:r>
          </a:p>
          <a:p>
            <a:pPr marL="0" marR="0" indent="0">
              <a:spcBef>
                <a:spcPts val="0"/>
              </a:spcBef>
              <a:spcAft>
                <a:spcPts val="1000"/>
              </a:spcAft>
              <a:buNone/>
            </a:pPr>
            <a:endParaRPr lang="en-US" sz="2800" baseline="30000" dirty="0"/>
          </a:p>
          <a:p>
            <a:pPr marL="0" indent="0" algn="just">
              <a:spcBef>
                <a:spcPts val="0"/>
              </a:spcBef>
              <a:buNone/>
            </a:pPr>
            <a:endParaRPr lang="en-US" sz="3000" dirty="0"/>
          </a:p>
        </p:txBody>
      </p:sp>
      <p:pic>
        <p:nvPicPr>
          <p:cNvPr id="2" name="Picture 1">
            <a:extLst>
              <a:ext uri="{FF2B5EF4-FFF2-40B4-BE49-F238E27FC236}">
                <a16:creationId xmlns:a16="http://schemas.microsoft.com/office/drawing/2014/main" id="{FA250288-7952-4E86-BC11-877EF4D78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7557" y="3276600"/>
            <a:ext cx="2848886" cy="1828800"/>
          </a:xfrm>
          <a:prstGeom prst="rect">
            <a:avLst/>
          </a:prstGeom>
          <a:scene3d>
            <a:camera prst="orthographicFront"/>
            <a:lightRig rig="threePt" dir="t"/>
          </a:scene3d>
          <a:sp3d>
            <a:bevelT/>
          </a:sp3d>
        </p:spPr>
      </p:pic>
    </p:spTree>
    <p:extLst>
      <p:ext uri="{BB962C8B-B14F-4D97-AF65-F5344CB8AC3E}">
        <p14:creationId xmlns:p14="http://schemas.microsoft.com/office/powerpoint/2010/main" val="4130948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EDE59BE-939A-4A0A-BE04-BDABB5C45A4F}"/>
              </a:ext>
            </a:extLst>
          </p:cNvPr>
          <p:cNvSpPr>
            <a:spLocks noGrp="1" noChangeArrowheads="1"/>
          </p:cNvSpPr>
          <p:nvPr>
            <p:ph type="body" idx="1"/>
          </p:nvPr>
        </p:nvSpPr>
        <p:spPr>
          <a:xfrm>
            <a:off x="914400" y="1295400"/>
            <a:ext cx="7315200" cy="5257800"/>
          </a:xfrm>
        </p:spPr>
        <p:txBody>
          <a:bodyPr/>
          <a:lstStyle/>
          <a:p>
            <a:pPr marL="0" indent="0" defTabSz="339725">
              <a:spcBef>
                <a:spcPts val="0"/>
              </a:spcBef>
              <a:spcAft>
                <a:spcPts val="300"/>
              </a:spcAft>
              <a:buFontTx/>
              <a:buNone/>
            </a:pPr>
            <a:r>
              <a:rPr lang="en-US" altLang="en-US" sz="2800" baseline="30000" dirty="0"/>
              <a:t>2 </a:t>
            </a:r>
            <a:r>
              <a:rPr lang="en-US" altLang="en-US" sz="2800" dirty="0"/>
              <a:t>Behold I, Paul, </a:t>
            </a:r>
          </a:p>
          <a:p>
            <a:pPr marL="0" indent="0" defTabSz="339725">
              <a:spcBef>
                <a:spcPts val="0"/>
              </a:spcBef>
              <a:spcAft>
                <a:spcPts val="300"/>
              </a:spcAft>
              <a:buFontTx/>
              <a:buNone/>
            </a:pPr>
            <a:r>
              <a:rPr lang="en-US" altLang="en-US" sz="2800" dirty="0"/>
              <a:t>say to you that</a:t>
            </a:r>
          </a:p>
          <a:p>
            <a:pPr marL="0" indent="0" defTabSz="339725">
              <a:spcBef>
                <a:spcPts val="0"/>
              </a:spcBef>
              <a:spcAft>
                <a:spcPts val="300"/>
              </a:spcAft>
              <a:buFontTx/>
              <a:buNone/>
            </a:pPr>
            <a:r>
              <a:rPr lang="en-US" altLang="en-US" sz="2800" dirty="0"/>
              <a:t>	if you receive circumcision,</a:t>
            </a:r>
          </a:p>
          <a:p>
            <a:pPr marL="400050" lvl="1" indent="0" defTabSz="339725">
              <a:spcBef>
                <a:spcPts val="0"/>
              </a:spcBef>
              <a:spcAft>
                <a:spcPts val="300"/>
              </a:spcAft>
              <a:buNone/>
            </a:pPr>
            <a:r>
              <a:rPr lang="en-US" altLang="en-US" dirty="0"/>
              <a:t>	Christ will be of no benefit to you. </a:t>
            </a:r>
            <a:endParaRPr lang="en-US" altLang="en-US" baseline="30000" dirty="0"/>
          </a:p>
          <a:p>
            <a:pPr marL="0" indent="0" defTabSz="339725">
              <a:spcBef>
                <a:spcPts val="0"/>
              </a:spcBef>
              <a:spcAft>
                <a:spcPts val="300"/>
              </a:spcAft>
              <a:buFontTx/>
              <a:buNone/>
            </a:pPr>
            <a:r>
              <a:rPr lang="en-US" altLang="en-US" sz="2800" baseline="30000" dirty="0"/>
              <a:t>3 </a:t>
            </a:r>
            <a:r>
              <a:rPr lang="en-US" altLang="en-US" sz="2800" dirty="0"/>
              <a:t>And I testify again</a:t>
            </a:r>
          </a:p>
          <a:p>
            <a:pPr marL="0" indent="0" defTabSz="339725">
              <a:spcBef>
                <a:spcPts val="0"/>
              </a:spcBef>
              <a:spcAft>
                <a:spcPts val="300"/>
              </a:spcAft>
              <a:buFontTx/>
              <a:buNone/>
            </a:pPr>
            <a:r>
              <a:rPr lang="en-US" altLang="en-US" sz="2800" dirty="0"/>
              <a:t>	</a:t>
            </a:r>
            <a:r>
              <a:rPr lang="en-US" altLang="en-US" sz="2800" b="1" dirty="0">
                <a:solidFill>
                  <a:srgbClr val="0000CC"/>
                </a:solidFill>
                <a:ea typeface="+mj-ea"/>
              </a:rPr>
              <a:t>to every man who receives circumcision, that</a:t>
            </a:r>
          </a:p>
          <a:p>
            <a:pPr marL="0" indent="0" defTabSz="339725">
              <a:spcBef>
                <a:spcPts val="0"/>
              </a:spcBef>
              <a:spcAft>
                <a:spcPts val="300"/>
              </a:spcAft>
              <a:buFontTx/>
              <a:buNone/>
            </a:pPr>
            <a:r>
              <a:rPr lang="en-US" altLang="en-US" sz="2800" b="1" dirty="0">
                <a:solidFill>
                  <a:srgbClr val="0000CC"/>
                </a:solidFill>
                <a:ea typeface="+mj-ea"/>
              </a:rPr>
              <a:t>	he is under obligation</a:t>
            </a:r>
          </a:p>
          <a:p>
            <a:pPr marL="0" indent="0" defTabSz="339725">
              <a:spcBef>
                <a:spcPts val="0"/>
              </a:spcBef>
              <a:spcAft>
                <a:spcPts val="300"/>
              </a:spcAft>
              <a:buFontTx/>
              <a:buNone/>
            </a:pPr>
            <a:r>
              <a:rPr lang="en-US" altLang="en-US" sz="2800" b="1" dirty="0">
                <a:solidFill>
                  <a:srgbClr val="0000CC"/>
                </a:solidFill>
                <a:ea typeface="+mj-ea"/>
              </a:rPr>
              <a:t>		to keep the whole Law. </a:t>
            </a:r>
            <a:endParaRPr lang="en-US" altLang="en-US" sz="2800" dirty="0"/>
          </a:p>
          <a:p>
            <a:pPr marL="0" indent="0" defTabSz="339725">
              <a:spcBef>
                <a:spcPts val="0"/>
              </a:spcBef>
              <a:spcAft>
                <a:spcPts val="300"/>
              </a:spcAft>
              <a:buFontTx/>
              <a:buNone/>
            </a:pPr>
            <a:r>
              <a:rPr lang="en-US" altLang="en-US" sz="2800" baseline="30000" dirty="0"/>
              <a:t>4</a:t>
            </a:r>
            <a:r>
              <a:rPr lang="en-US" altLang="en-US" sz="2800" dirty="0"/>
              <a:t> You have been severed from Christ,</a:t>
            </a:r>
          </a:p>
          <a:p>
            <a:pPr marL="0" indent="0" defTabSz="339725">
              <a:spcBef>
                <a:spcPts val="0"/>
              </a:spcBef>
              <a:spcAft>
                <a:spcPts val="300"/>
              </a:spcAft>
              <a:buFontTx/>
              <a:buNone/>
            </a:pPr>
            <a:r>
              <a:rPr lang="en-US" altLang="en-US" sz="2800" dirty="0"/>
              <a:t>you who are seeking to be justified by law; </a:t>
            </a:r>
          </a:p>
          <a:p>
            <a:pPr marL="0" indent="0" defTabSz="339725">
              <a:spcBef>
                <a:spcPts val="0"/>
              </a:spcBef>
              <a:spcAft>
                <a:spcPts val="300"/>
              </a:spcAft>
              <a:buFontTx/>
              <a:buNone/>
            </a:pPr>
            <a:r>
              <a:rPr lang="en-US" altLang="en-US" sz="2800" dirty="0"/>
              <a:t>you  have fallen  from grace.</a:t>
            </a:r>
            <a:endParaRPr lang="en-US" altLang="en-US" sz="2800" dirty="0">
              <a:solidFill>
                <a:srgbClr val="000000"/>
              </a:solidFill>
            </a:endParaRPr>
          </a:p>
        </p:txBody>
      </p:sp>
      <p:sp>
        <p:nvSpPr>
          <p:cNvPr id="4" name="Text Box 4">
            <a:extLst>
              <a:ext uri="{FF2B5EF4-FFF2-40B4-BE49-F238E27FC236}">
                <a16:creationId xmlns:a16="http://schemas.microsoft.com/office/drawing/2014/main" id="{7A708D47-F786-46D1-8984-E642C9792074}"/>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5" name="Title 2">
            <a:extLst>
              <a:ext uri="{FF2B5EF4-FFF2-40B4-BE49-F238E27FC236}">
                <a16:creationId xmlns:a16="http://schemas.microsoft.com/office/drawing/2014/main" id="{87F1B0E6-DB99-4453-A27B-9C3B698446AA}"/>
              </a:ext>
            </a:extLst>
          </p:cNvPr>
          <p:cNvSpPr>
            <a:spLocks noGrp="1"/>
          </p:cNvSpPr>
          <p:nvPr>
            <p:ph type="title"/>
          </p:nvPr>
        </p:nvSpPr>
        <p:spPr>
          <a:xfrm>
            <a:off x="0" y="685800"/>
            <a:ext cx="9144000" cy="685800"/>
          </a:xfrm>
        </p:spPr>
        <p:txBody>
          <a:bodyPr anchor="ctr"/>
          <a:lstStyle/>
          <a:p>
            <a:pPr defTabSz="339725"/>
            <a:r>
              <a:rPr lang="en-US" altLang="en-US" sz="3200" b="1" dirty="0">
                <a:solidFill>
                  <a:srgbClr val="0000CC"/>
                </a:solidFill>
              </a:rPr>
              <a:t>The Poetic Pattern in Galatians 5:2-4</a:t>
            </a:r>
          </a:p>
        </p:txBody>
      </p:sp>
      <p:sp>
        <p:nvSpPr>
          <p:cNvPr id="6" name="Rectangle 4">
            <a:extLst>
              <a:ext uri="{FF2B5EF4-FFF2-40B4-BE49-F238E27FC236}">
                <a16:creationId xmlns:a16="http://schemas.microsoft.com/office/drawing/2014/main" id="{418A98AA-DC5D-4FD9-8C16-51E43D40504D}"/>
              </a:ext>
            </a:extLst>
          </p:cNvPr>
          <p:cNvSpPr>
            <a:spLocks noChangeArrowheads="1"/>
          </p:cNvSpPr>
          <p:nvPr/>
        </p:nvSpPr>
        <p:spPr bwMode="auto">
          <a:xfrm>
            <a:off x="1143000" y="3581400"/>
            <a:ext cx="7086600" cy="15240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724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B4D7798-73AC-4B34-AFB9-FD9F1455E5FF}"/>
              </a:ext>
            </a:extLst>
          </p:cNvPr>
          <p:cNvSpPr>
            <a:spLocks noGrp="1" noChangeArrowheads="1"/>
          </p:cNvSpPr>
          <p:nvPr>
            <p:ph type="title"/>
          </p:nvPr>
        </p:nvSpPr>
        <p:spPr>
          <a:xfrm>
            <a:off x="0" y="685800"/>
            <a:ext cx="9144000" cy="685800"/>
          </a:xfrm>
        </p:spPr>
        <p:txBody>
          <a:bodyPr/>
          <a:lstStyle/>
          <a:p>
            <a:r>
              <a:rPr lang="en-US" altLang="en-US" sz="3200" b="1" dirty="0">
                <a:solidFill>
                  <a:srgbClr val="0000CC"/>
                </a:solidFill>
              </a:rPr>
              <a:t>Galatians 5:2-4 is not a ‘loss of salvation’ passage </a:t>
            </a:r>
          </a:p>
        </p:txBody>
      </p:sp>
      <p:sp>
        <p:nvSpPr>
          <p:cNvPr id="34819" name="Rectangle 3">
            <a:extLst>
              <a:ext uri="{FF2B5EF4-FFF2-40B4-BE49-F238E27FC236}">
                <a16:creationId xmlns:a16="http://schemas.microsoft.com/office/drawing/2014/main" id="{15813E91-A053-4992-AA0B-02D604822952}"/>
              </a:ext>
            </a:extLst>
          </p:cNvPr>
          <p:cNvSpPr>
            <a:spLocks noGrp="1" noChangeArrowheads="1"/>
          </p:cNvSpPr>
          <p:nvPr>
            <p:ph type="body" sz="half" idx="1"/>
          </p:nvPr>
        </p:nvSpPr>
        <p:spPr>
          <a:xfrm>
            <a:off x="0" y="1600200"/>
            <a:ext cx="9144000" cy="609600"/>
          </a:xfrm>
        </p:spPr>
        <p:txBody>
          <a:bodyPr/>
          <a:lstStyle/>
          <a:p>
            <a:pPr algn="just">
              <a:spcBef>
                <a:spcPts val="0"/>
              </a:spcBef>
            </a:pPr>
            <a:r>
              <a:rPr lang="en-US" altLang="en-US" sz="2800" dirty="0"/>
              <a:t>The Bible is very clear: A believer’s salvation cannot be lost.</a:t>
            </a:r>
          </a:p>
        </p:txBody>
      </p:sp>
      <p:pic>
        <p:nvPicPr>
          <p:cNvPr id="34830" name="Picture 14" descr="LostLogo_">
            <a:extLst>
              <a:ext uri="{FF2B5EF4-FFF2-40B4-BE49-F238E27FC236}">
                <a16:creationId xmlns:a16="http://schemas.microsoft.com/office/drawing/2014/main" id="{93E5A5B6-6CF4-42C6-82E5-376D8EFA93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 y="2209800"/>
            <a:ext cx="8305800" cy="3000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807C3B99-B79F-4A51-B63D-FC919A247F40}"/>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830"/>
                                        </p:tgtEl>
                                        <p:attrNameLst>
                                          <p:attrName>style.visibility</p:attrName>
                                        </p:attrNameLst>
                                      </p:cBhvr>
                                      <p:to>
                                        <p:strVal val="visible"/>
                                      </p:to>
                                    </p:set>
                                    <p:animEffect transition="in" filter="fade">
                                      <p:cBhvr>
                                        <p:cTn id="7" dur="2000"/>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B4D7798-73AC-4B34-AFB9-FD9F1455E5FF}"/>
              </a:ext>
            </a:extLst>
          </p:cNvPr>
          <p:cNvSpPr>
            <a:spLocks noGrp="1" noChangeArrowheads="1"/>
          </p:cNvSpPr>
          <p:nvPr>
            <p:ph type="title"/>
          </p:nvPr>
        </p:nvSpPr>
        <p:spPr>
          <a:xfrm>
            <a:off x="0" y="685800"/>
            <a:ext cx="9144000" cy="685800"/>
          </a:xfrm>
        </p:spPr>
        <p:txBody>
          <a:bodyPr/>
          <a:lstStyle/>
          <a:p>
            <a:r>
              <a:rPr lang="en-US" altLang="en-US" sz="3200" b="1" dirty="0">
                <a:solidFill>
                  <a:srgbClr val="0000CC"/>
                </a:solidFill>
              </a:rPr>
              <a:t>N.T. Greek Emphatic Negation </a:t>
            </a:r>
          </a:p>
        </p:txBody>
      </p:sp>
      <p:sp>
        <p:nvSpPr>
          <p:cNvPr id="34819" name="Rectangle 3">
            <a:extLst>
              <a:ext uri="{FF2B5EF4-FFF2-40B4-BE49-F238E27FC236}">
                <a16:creationId xmlns:a16="http://schemas.microsoft.com/office/drawing/2014/main" id="{15813E91-A053-4992-AA0B-02D604822952}"/>
              </a:ext>
            </a:extLst>
          </p:cNvPr>
          <p:cNvSpPr>
            <a:spLocks noGrp="1" noChangeArrowheads="1"/>
          </p:cNvSpPr>
          <p:nvPr>
            <p:ph type="body" sz="half" idx="1"/>
          </p:nvPr>
        </p:nvSpPr>
        <p:spPr>
          <a:xfrm>
            <a:off x="114300" y="1371600"/>
            <a:ext cx="8915400" cy="4648200"/>
          </a:xfrm>
          <a:solidFill>
            <a:schemeClr val="bg2">
              <a:lumMod val="20000"/>
              <a:lumOff val="80000"/>
            </a:schemeClr>
          </a:solidFill>
          <a:ln>
            <a:solidFill>
              <a:schemeClr val="tx1"/>
            </a:solidFill>
          </a:ln>
        </p:spPr>
        <p:txBody>
          <a:bodyPr/>
          <a:lstStyle/>
          <a:p>
            <a:pPr marL="0" indent="0" algn="just">
              <a:spcBef>
                <a:spcPts val="0"/>
              </a:spcBef>
              <a:spcAft>
                <a:spcPts val="1200"/>
              </a:spcAft>
              <a:buNone/>
            </a:pPr>
            <a:r>
              <a:rPr lang="en-US" altLang="en-US" sz="2600" b="1" dirty="0"/>
              <a:t>John 10:28 – </a:t>
            </a:r>
            <a:r>
              <a:rPr lang="el-GR" altLang="en-US" sz="2600" b="1" dirty="0"/>
              <a:t>δίδωμι αὐτοῖς ζωὴν </a:t>
            </a:r>
            <a:r>
              <a:rPr lang="el-GR" altLang="en-US" sz="2600" b="1" dirty="0">
                <a:solidFill>
                  <a:srgbClr val="9900CC"/>
                </a:solidFill>
              </a:rPr>
              <a:t>αἰώνιον</a:t>
            </a:r>
            <a:r>
              <a:rPr lang="el-GR" altLang="en-US" sz="2600" b="1" dirty="0"/>
              <a:t> καὶ </a:t>
            </a:r>
            <a:r>
              <a:rPr lang="el-GR" altLang="en-US" sz="2600" b="1" u="sng" dirty="0">
                <a:solidFill>
                  <a:schemeClr val="accent1">
                    <a:lumMod val="75000"/>
                  </a:schemeClr>
                </a:solidFill>
                <a:ea typeface="+mj-ea"/>
              </a:rPr>
              <a:t>οὐ μὴ ἀπόλωνται </a:t>
            </a:r>
            <a:r>
              <a:rPr lang="el-GR" altLang="en-US" sz="2600" b="1" dirty="0"/>
              <a:t>εἰς τὸν αἰῶνα</a:t>
            </a:r>
          </a:p>
          <a:p>
            <a:pPr marL="0" indent="-52387" algn="just">
              <a:spcBef>
                <a:spcPts val="0"/>
              </a:spcBef>
              <a:spcAft>
                <a:spcPts val="1200"/>
              </a:spcAft>
              <a:buNone/>
            </a:pPr>
            <a:r>
              <a:rPr lang="en-US" altLang="en-US" sz="2600" b="1" dirty="0"/>
              <a:t>John 10:28 – I give them </a:t>
            </a:r>
            <a:r>
              <a:rPr lang="en-US" altLang="en-US" sz="2600" b="1" dirty="0">
                <a:solidFill>
                  <a:srgbClr val="9900CC"/>
                </a:solidFill>
              </a:rPr>
              <a:t>eternal</a:t>
            </a:r>
            <a:r>
              <a:rPr lang="en-US" altLang="en-US" sz="2600" b="1" dirty="0"/>
              <a:t> life, and </a:t>
            </a:r>
            <a:r>
              <a:rPr lang="en-US" altLang="en-US" sz="2600" b="1" u="sng" dirty="0">
                <a:solidFill>
                  <a:schemeClr val="accent1">
                    <a:lumMod val="75000"/>
                  </a:schemeClr>
                </a:solidFill>
                <a:ea typeface="+mj-ea"/>
              </a:rPr>
              <a:t>they will perish</a:t>
            </a:r>
            <a:r>
              <a:rPr lang="en-US" altLang="en-US" sz="2600" b="1" dirty="0"/>
              <a:t> </a:t>
            </a:r>
            <a:r>
              <a:rPr lang="en-US" altLang="en-US" sz="2600" b="1" i="1" dirty="0"/>
              <a:t>not at all</a:t>
            </a:r>
            <a:r>
              <a:rPr lang="en-US" altLang="en-US" sz="2600" b="1" dirty="0"/>
              <a:t>.</a:t>
            </a:r>
          </a:p>
          <a:p>
            <a:pPr marL="342900" lvl="1" indent="4763" algn="just">
              <a:spcBef>
                <a:spcPts val="0"/>
              </a:spcBef>
              <a:spcAft>
                <a:spcPts val="1200"/>
              </a:spcAft>
              <a:buNone/>
            </a:pPr>
            <a:r>
              <a:rPr lang="en-US" altLang="en-US" sz="2600" dirty="0"/>
              <a:t>Emphatic negation is indicated by </a:t>
            </a:r>
            <a:r>
              <a:rPr lang="en-US" altLang="en-US" sz="2600" b="1" dirty="0" err="1">
                <a:solidFill>
                  <a:schemeClr val="accent1">
                    <a:lumMod val="75000"/>
                  </a:schemeClr>
                </a:solidFill>
                <a:ea typeface="+mj-ea"/>
              </a:rPr>
              <a:t>οὐ</a:t>
            </a:r>
            <a:r>
              <a:rPr lang="en-US" altLang="en-US" sz="2600" b="1" dirty="0">
                <a:solidFill>
                  <a:schemeClr val="accent1">
                    <a:lumMod val="75000"/>
                  </a:schemeClr>
                </a:solidFill>
                <a:ea typeface="+mj-ea"/>
              </a:rPr>
              <a:t> </a:t>
            </a:r>
            <a:r>
              <a:rPr lang="en-US" altLang="en-US" sz="2600" b="1" dirty="0" err="1">
                <a:solidFill>
                  <a:schemeClr val="accent1">
                    <a:lumMod val="75000"/>
                  </a:schemeClr>
                </a:solidFill>
                <a:ea typeface="+mj-ea"/>
              </a:rPr>
              <a:t>μή</a:t>
            </a:r>
            <a:r>
              <a:rPr lang="en-US" altLang="en-US" sz="2600" b="1" dirty="0">
                <a:solidFill>
                  <a:schemeClr val="accent1">
                    <a:lumMod val="75000"/>
                  </a:schemeClr>
                </a:solidFill>
                <a:ea typeface="+mj-ea"/>
              </a:rPr>
              <a:t> plus the aorist subjunctive…</a:t>
            </a:r>
            <a:r>
              <a:rPr lang="en-US" altLang="en-US" sz="2600" b="1" dirty="0">
                <a:solidFill>
                  <a:srgbClr val="0000CC"/>
                </a:solidFill>
                <a:ea typeface="+mj-ea"/>
              </a:rPr>
              <a:t> </a:t>
            </a:r>
            <a:r>
              <a:rPr lang="en-US" altLang="en-US" sz="2600" b="1" i="1" u="dbl" dirty="0">
                <a:solidFill>
                  <a:srgbClr val="C00000"/>
                </a:solidFill>
                <a:ea typeface="+mj-ea"/>
              </a:rPr>
              <a:t>This is the strongest way to negate something in Greek</a:t>
            </a:r>
            <a:r>
              <a:rPr lang="en-US" altLang="en-US" sz="2600" dirty="0">
                <a:ea typeface="+mj-ea"/>
              </a:rPr>
              <a:t>….</a:t>
            </a:r>
            <a:r>
              <a:rPr lang="en-US" altLang="en-US" sz="2600" b="1" dirty="0">
                <a:solidFill>
                  <a:srgbClr val="0000CC"/>
                </a:solidFill>
                <a:ea typeface="+mj-ea"/>
              </a:rPr>
              <a:t>“</a:t>
            </a:r>
            <a:r>
              <a:rPr lang="en-US" altLang="en-US" sz="2600" b="1" dirty="0" err="1">
                <a:solidFill>
                  <a:srgbClr val="0000CC"/>
                </a:solidFill>
                <a:ea typeface="+mj-ea"/>
              </a:rPr>
              <a:t>Oὐ</a:t>
            </a:r>
            <a:r>
              <a:rPr lang="en-US" altLang="en-US" sz="2600" b="1" dirty="0">
                <a:solidFill>
                  <a:srgbClr val="0000CC"/>
                </a:solidFill>
                <a:ea typeface="+mj-ea"/>
              </a:rPr>
              <a:t> </a:t>
            </a:r>
            <a:r>
              <a:rPr lang="en-US" altLang="en-US" sz="2600" b="1" dirty="0" err="1">
                <a:solidFill>
                  <a:srgbClr val="0000CC"/>
                </a:solidFill>
                <a:ea typeface="+mj-ea"/>
              </a:rPr>
              <a:t>μή</a:t>
            </a:r>
            <a:r>
              <a:rPr lang="en-US" altLang="en-US" sz="2600" b="1" dirty="0">
                <a:solidFill>
                  <a:srgbClr val="0000CC"/>
                </a:solidFill>
                <a:ea typeface="+mj-ea"/>
              </a:rPr>
              <a:t> is </a:t>
            </a:r>
            <a:r>
              <a:rPr lang="en-US" altLang="en-US" sz="2600" b="1" i="1" u="dbl" dirty="0">
                <a:solidFill>
                  <a:srgbClr val="C00000"/>
                </a:solidFill>
                <a:ea typeface="+mj-ea"/>
              </a:rPr>
              <a:t>the most decisive way</a:t>
            </a:r>
            <a:r>
              <a:rPr lang="en-US" altLang="en-US" sz="2600" b="1" dirty="0">
                <a:solidFill>
                  <a:srgbClr val="0000CC"/>
                </a:solidFill>
                <a:ea typeface="+mj-ea"/>
              </a:rPr>
              <a:t> </a:t>
            </a:r>
            <a:r>
              <a:rPr lang="en-US" altLang="en-US" sz="2600" b="1" u="sng" dirty="0">
                <a:solidFill>
                  <a:srgbClr val="0000CC"/>
                </a:solidFill>
                <a:ea typeface="+mj-ea"/>
              </a:rPr>
              <a:t>of </a:t>
            </a:r>
            <a:r>
              <a:rPr lang="en-US" altLang="en-US" sz="2600" b="1" u="sng" dirty="0" err="1">
                <a:solidFill>
                  <a:srgbClr val="0000CC"/>
                </a:solidFill>
                <a:ea typeface="+mj-ea"/>
              </a:rPr>
              <a:t>negativing</a:t>
            </a:r>
            <a:r>
              <a:rPr lang="en-US" altLang="en-US" sz="2600" b="1" u="sng" dirty="0">
                <a:solidFill>
                  <a:srgbClr val="0000CC"/>
                </a:solidFill>
                <a:ea typeface="+mj-ea"/>
              </a:rPr>
              <a:t> something in the future.”</a:t>
            </a:r>
            <a:r>
              <a:rPr lang="en-US" altLang="en-US" sz="2600" dirty="0"/>
              <a:t>…a soteriological theme is frequently found in such statements, especially in John: </a:t>
            </a:r>
            <a:r>
              <a:rPr lang="en-US" altLang="en-US" sz="2600" b="1" i="1" u="sng" dirty="0">
                <a:solidFill>
                  <a:srgbClr val="0000CC"/>
                </a:solidFill>
                <a:ea typeface="+mj-ea"/>
              </a:rPr>
              <a:t>what is </a:t>
            </a:r>
            <a:r>
              <a:rPr lang="en-US" altLang="en-US" sz="2600" b="1" i="1" u="sng" dirty="0" err="1">
                <a:solidFill>
                  <a:srgbClr val="0000CC"/>
                </a:solidFill>
                <a:ea typeface="+mj-ea"/>
              </a:rPr>
              <a:t>negatived</a:t>
            </a:r>
            <a:r>
              <a:rPr lang="en-US" altLang="en-US" sz="2600" b="1" i="1" u="sng" dirty="0">
                <a:solidFill>
                  <a:srgbClr val="0000CC"/>
                </a:solidFill>
                <a:ea typeface="+mj-ea"/>
              </a:rPr>
              <a:t> is</a:t>
            </a:r>
            <a:r>
              <a:rPr lang="en-US" altLang="en-US" sz="2600" b="1" i="1" dirty="0">
                <a:solidFill>
                  <a:srgbClr val="0000CC"/>
                </a:solidFill>
                <a:ea typeface="+mj-ea"/>
              </a:rPr>
              <a:t> </a:t>
            </a:r>
            <a:r>
              <a:rPr lang="en-US" altLang="en-US" sz="2600" b="1" i="1" u="dbl" dirty="0">
                <a:solidFill>
                  <a:srgbClr val="C00000"/>
                </a:solidFill>
                <a:ea typeface="+mj-ea"/>
              </a:rPr>
              <a:t>the possibility</a:t>
            </a:r>
            <a:r>
              <a:rPr lang="en-US" altLang="en-US" sz="2600" b="1" i="1" dirty="0">
                <a:solidFill>
                  <a:srgbClr val="0000CC"/>
                </a:solidFill>
                <a:ea typeface="+mj-ea"/>
              </a:rPr>
              <a:t> </a:t>
            </a:r>
            <a:r>
              <a:rPr lang="en-US" altLang="en-US" sz="2600" b="1" i="1" u="sng" dirty="0">
                <a:solidFill>
                  <a:srgbClr val="0000CC"/>
                </a:solidFill>
                <a:ea typeface="+mj-ea"/>
              </a:rPr>
              <a:t>of the loss of salvation</a:t>
            </a:r>
            <a:r>
              <a:rPr lang="en-US" altLang="en-US" sz="2600" dirty="0"/>
              <a:t>.</a:t>
            </a:r>
          </a:p>
        </p:txBody>
      </p:sp>
      <p:sp>
        <p:nvSpPr>
          <p:cNvPr id="8" name="Text Box 4">
            <a:extLst>
              <a:ext uri="{FF2B5EF4-FFF2-40B4-BE49-F238E27FC236}">
                <a16:creationId xmlns:a16="http://schemas.microsoft.com/office/drawing/2014/main" id="{807C3B99-B79F-4A51-B63D-FC919A247F40}"/>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E3BD0B4-4B54-4CE3-A201-1DBAE5EE851E}"/>
              </a:ext>
            </a:extLst>
          </p:cNvPr>
          <p:cNvSpPr/>
          <p:nvPr/>
        </p:nvSpPr>
        <p:spPr>
          <a:xfrm>
            <a:off x="1181100" y="6135469"/>
            <a:ext cx="6781800" cy="646331"/>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Wallace, D. B. (1996). Greek Grammar beyond the Basics: An Exegetical Syntax of the New Testament (p. 468). Grand Rapids, MI: Zondervan.</a:t>
            </a:r>
          </a:p>
        </p:txBody>
      </p:sp>
    </p:spTree>
    <p:extLst>
      <p:ext uri="{BB962C8B-B14F-4D97-AF65-F5344CB8AC3E}">
        <p14:creationId xmlns:p14="http://schemas.microsoft.com/office/powerpoint/2010/main" val="4086983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Session 11</a:t>
            </a:r>
          </a:p>
          <a:p>
            <a:pPr marL="461963" lvl="1" indent="-461963" eaLnBrk="1" hangingPunct="1">
              <a:spcBef>
                <a:spcPts val="0"/>
              </a:spcBef>
              <a:spcAft>
                <a:spcPts val="1200"/>
              </a:spcAft>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Law and Laws – The Whole Enchilada Part 2 </a:t>
            </a:r>
            <a:r>
              <a:rPr lang="en-US" altLang="en-US" sz="3000" dirty="0">
                <a:solidFill>
                  <a:srgbClr val="000000"/>
                </a:solidFill>
                <a:latin typeface="Calibri" panose="020F0502020204030204" pitchFamily="34" charset="0"/>
                <a:cs typeface="Calibri" panose="020F0502020204030204" pitchFamily="34" charset="0"/>
              </a:rPr>
              <a:t>(Galatians 5:2-4; James 2:10-11)</a:t>
            </a:r>
            <a:endParaRPr lang="en-US" sz="3000"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8580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C9E56BFC-8601-4028-BC97-E22A518AF5F2}"/>
              </a:ext>
            </a:extLst>
          </p:cNvPr>
          <p:cNvSpPr>
            <a:spLocks noGrp="1" noChangeArrowheads="1"/>
          </p:cNvSpPr>
          <p:nvPr>
            <p:ph type="body" sz="half" idx="2"/>
          </p:nvPr>
        </p:nvSpPr>
        <p:spPr>
          <a:xfrm>
            <a:off x="2743200" y="1600200"/>
            <a:ext cx="6324600" cy="3352800"/>
          </a:xfrm>
        </p:spPr>
        <p:txBody>
          <a:bodyPr/>
          <a:lstStyle/>
          <a:p>
            <a:pPr algn="just">
              <a:spcBef>
                <a:spcPts val="0"/>
              </a:spcBef>
              <a:spcAft>
                <a:spcPts val="1200"/>
              </a:spcAft>
            </a:pPr>
            <a:r>
              <a:rPr lang="en-US" altLang="en-US" sz="2800" dirty="0"/>
              <a:t>Galatians 5:2-4 only addresses </a:t>
            </a:r>
            <a:r>
              <a:rPr lang="en-US" altLang="en-US" sz="2800" b="1" i="1" u="sng" dirty="0">
                <a:solidFill>
                  <a:srgbClr val="0000CC"/>
                </a:solidFill>
                <a:ea typeface="+mj-ea"/>
              </a:rPr>
              <a:t>the daily condition</a:t>
            </a:r>
            <a:r>
              <a:rPr lang="en-US" altLang="en-US" sz="2800" b="1" dirty="0">
                <a:solidFill>
                  <a:srgbClr val="0000CC"/>
                </a:solidFill>
                <a:ea typeface="+mj-ea"/>
              </a:rPr>
              <a:t> </a:t>
            </a:r>
            <a:r>
              <a:rPr lang="en-US" altLang="en-US" sz="2800" dirty="0"/>
              <a:t>of one who is already saved.  </a:t>
            </a:r>
          </a:p>
          <a:p>
            <a:pPr algn="just">
              <a:spcBef>
                <a:spcPts val="0"/>
              </a:spcBef>
              <a:spcAft>
                <a:spcPts val="1200"/>
              </a:spcAft>
            </a:pPr>
            <a:r>
              <a:rPr lang="en-US" altLang="en-US" sz="2800" dirty="0"/>
              <a:t>Paul calls his readers, “brethren” nine times in the letter to the Galatians, both before and after this passage (cf. Gal. 1:11; 2:4; 3:15; 4:12, 28, 31; 5:11, 13; 6:1, 18).</a:t>
            </a:r>
          </a:p>
        </p:txBody>
      </p:sp>
      <p:pic>
        <p:nvPicPr>
          <p:cNvPr id="88075" name="Picture 11" descr="23">
            <a:extLst>
              <a:ext uri="{FF2B5EF4-FFF2-40B4-BE49-F238E27FC236}">
                <a16:creationId xmlns:a16="http://schemas.microsoft.com/office/drawing/2014/main" id="{B3036B6B-451B-4117-A4F8-A325CE86AF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752600"/>
            <a:ext cx="2438400" cy="2534918"/>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8C0A4B10-B14F-4C58-A583-FA8D44B0D712}"/>
              </a:ext>
            </a:extLst>
          </p:cNvPr>
          <p:cNvSpPr>
            <a:spLocks noGrp="1" noChangeArrowheads="1"/>
          </p:cNvSpPr>
          <p:nvPr>
            <p:ph type="title"/>
          </p:nvPr>
        </p:nvSpPr>
        <p:spPr>
          <a:xfrm>
            <a:off x="0" y="685800"/>
            <a:ext cx="9144000" cy="685800"/>
          </a:xfrm>
        </p:spPr>
        <p:txBody>
          <a:bodyPr/>
          <a:lstStyle/>
          <a:p>
            <a:r>
              <a:rPr lang="en-US" altLang="en-US" sz="3200" b="1" dirty="0">
                <a:solidFill>
                  <a:srgbClr val="0000CC"/>
                </a:solidFill>
              </a:rPr>
              <a:t>Galatians 5:2-4 is not a ‘loss of salvation’ passage </a:t>
            </a:r>
          </a:p>
        </p:txBody>
      </p:sp>
      <p:sp>
        <p:nvSpPr>
          <p:cNvPr id="12" name="Text Box 4">
            <a:extLst>
              <a:ext uri="{FF2B5EF4-FFF2-40B4-BE49-F238E27FC236}">
                <a16:creationId xmlns:a16="http://schemas.microsoft.com/office/drawing/2014/main" id="{AC479673-A11E-4570-9852-CB464DACE05F}"/>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882F2838-A37B-4032-AC88-6404F93D8EDC}"/>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12 The Law and Laws – The Whole Enchilada Part 2</a:t>
            </a:r>
          </a:p>
        </p:txBody>
      </p:sp>
      <p:sp>
        <p:nvSpPr>
          <p:cNvPr id="10" name="Rectangle 2">
            <a:extLst>
              <a:ext uri="{FF2B5EF4-FFF2-40B4-BE49-F238E27FC236}">
                <a16:creationId xmlns:a16="http://schemas.microsoft.com/office/drawing/2014/main" id="{A9A7DCBA-ECF3-408E-8516-FD65C4A8FD13}"/>
              </a:ext>
            </a:extLst>
          </p:cNvPr>
          <p:cNvSpPr txBox="1">
            <a:spLocks noChangeArrowheads="1"/>
          </p:cNvSpPr>
          <p:nvPr/>
        </p:nvSpPr>
        <p:spPr bwMode="auto">
          <a:xfrm>
            <a:off x="685800" y="6096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lvl="0">
              <a:spcBef>
                <a:spcPts val="0"/>
              </a:spcBef>
            </a:pPr>
            <a:r>
              <a:rPr lang="en-US" altLang="en-US" sz="3200" b="1" dirty="0">
                <a:solidFill>
                  <a:srgbClr val="0000CC"/>
                </a:solidFill>
                <a:effectLst/>
              </a:rPr>
              <a:t>Before &amp; After </a:t>
            </a:r>
            <a:br>
              <a:rPr kumimoji="0" lang="en-US" altLang="en-US" sz="3200" b="1" i="0" u="none" strike="noStrike" kern="1200" cap="none" spc="0" normalizeH="0" baseline="0" noProof="0" dirty="0">
                <a:ln>
                  <a:noFill/>
                </a:ln>
                <a:solidFill>
                  <a:srgbClr val="0000CC"/>
                </a:solidFill>
                <a:effectLst/>
                <a:uLnTx/>
                <a:uFillTx/>
                <a:latin typeface="Calibri" panose="020F0502020204030204" pitchFamily="34" charset="0"/>
                <a:ea typeface="+mj-ea"/>
                <a:cs typeface="Calibri" panose="020F0502020204030204" pitchFamily="34" charset="0"/>
              </a:rPr>
            </a:br>
            <a:r>
              <a:rPr lang="en-US" altLang="en-US" sz="2800" dirty="0">
                <a:solidFill>
                  <a:srgbClr val="0000CC"/>
                </a:solidFill>
              </a:rPr>
              <a:t>Galatians 5:2-4 </a:t>
            </a:r>
            <a:endParaRPr kumimoji="0" lang="en-US" altLang="en-US" sz="3200" b="1" i="0" u="none" strike="noStrike" kern="1200" cap="none" spc="0" normalizeH="0" baseline="0" noProof="0" dirty="0">
              <a:ln>
                <a:noFill/>
              </a:ln>
              <a:solidFill>
                <a:srgbClr val="0000CC"/>
              </a:solidFill>
              <a:effectLst/>
              <a:uLnTx/>
              <a:uFillTx/>
            </a:endParaRPr>
          </a:p>
        </p:txBody>
      </p:sp>
      <p:pic>
        <p:nvPicPr>
          <p:cNvPr id="2" name="Picture 1">
            <a:extLst>
              <a:ext uri="{FF2B5EF4-FFF2-40B4-BE49-F238E27FC236}">
                <a16:creationId xmlns:a16="http://schemas.microsoft.com/office/drawing/2014/main" id="{050B8E25-C56C-4909-92CE-C32A8148A0C4}"/>
              </a:ext>
            </a:extLst>
          </p:cNvPr>
          <p:cNvPicPr>
            <a:picLocks noChangeAspect="1"/>
          </p:cNvPicPr>
          <p:nvPr/>
        </p:nvPicPr>
        <p:blipFill>
          <a:blip r:embed="rId3"/>
          <a:stretch>
            <a:fillRect/>
          </a:stretch>
        </p:blipFill>
        <p:spPr>
          <a:xfrm>
            <a:off x="6241473" y="1856509"/>
            <a:ext cx="2597727" cy="1828800"/>
          </a:xfrm>
          <a:prstGeom prst="rect">
            <a:avLst/>
          </a:prstGeom>
        </p:spPr>
      </p:pic>
      <p:pic>
        <p:nvPicPr>
          <p:cNvPr id="5" name="Picture 4">
            <a:extLst>
              <a:ext uri="{FF2B5EF4-FFF2-40B4-BE49-F238E27FC236}">
                <a16:creationId xmlns:a16="http://schemas.microsoft.com/office/drawing/2014/main" id="{10B58717-3D68-4A23-AABF-E0A40A340F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1472" y="4664364"/>
            <a:ext cx="2597727" cy="1828800"/>
          </a:xfrm>
          <a:prstGeom prst="rect">
            <a:avLst/>
          </a:prstGeom>
        </p:spPr>
      </p:pic>
      <p:pic>
        <p:nvPicPr>
          <p:cNvPr id="6" name="Picture 5">
            <a:extLst>
              <a:ext uri="{FF2B5EF4-FFF2-40B4-BE49-F238E27FC236}">
                <a16:creationId xmlns:a16="http://schemas.microsoft.com/office/drawing/2014/main" id="{75A5945F-D846-4B29-A365-553B618653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4799" y="4664364"/>
            <a:ext cx="2597727" cy="1828800"/>
          </a:xfrm>
          <a:prstGeom prst="rect">
            <a:avLst/>
          </a:prstGeom>
        </p:spPr>
      </p:pic>
      <p:pic>
        <p:nvPicPr>
          <p:cNvPr id="9" name="Picture 8">
            <a:extLst>
              <a:ext uri="{FF2B5EF4-FFF2-40B4-BE49-F238E27FC236}">
                <a16:creationId xmlns:a16="http://schemas.microsoft.com/office/drawing/2014/main" id="{A6D46D0E-3A54-4881-9FBC-50DC261F96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 y="1856509"/>
            <a:ext cx="2597727" cy="1828800"/>
          </a:xfrm>
          <a:prstGeom prst="rect">
            <a:avLst/>
          </a:prstGeom>
        </p:spPr>
      </p:pic>
      <p:pic>
        <p:nvPicPr>
          <p:cNvPr id="11" name="Picture 10">
            <a:extLst>
              <a:ext uri="{FF2B5EF4-FFF2-40B4-BE49-F238E27FC236}">
                <a16:creationId xmlns:a16="http://schemas.microsoft.com/office/drawing/2014/main" id="{E09A7675-6568-4C7E-B1CF-9B862D7E39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1440" y="3200400"/>
            <a:ext cx="2561121" cy="18288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4DACD4FB-08E7-4740-A210-EC161C7C0235}"/>
              </a:ext>
            </a:extLst>
          </p:cNvPr>
          <p:cNvSpPr>
            <a:spLocks noGrp="1" noChangeArrowheads="1"/>
          </p:cNvSpPr>
          <p:nvPr>
            <p:ph type="title"/>
          </p:nvPr>
        </p:nvSpPr>
        <p:spPr>
          <a:xfrm>
            <a:off x="0" y="685800"/>
            <a:ext cx="9144000" cy="685800"/>
          </a:xfrm>
        </p:spPr>
        <p:txBody>
          <a:bodyPr/>
          <a:lstStyle/>
          <a:p>
            <a:r>
              <a:rPr lang="en-US" altLang="en-US" sz="3200" b="1" dirty="0">
                <a:solidFill>
                  <a:srgbClr val="0000CC"/>
                </a:solidFill>
              </a:rPr>
              <a:t>Galatians 5:2-4 is not a ‘loss of salvation’ passage </a:t>
            </a:r>
          </a:p>
        </p:txBody>
      </p:sp>
      <p:sp>
        <p:nvSpPr>
          <p:cNvPr id="11" name="Text Box 4">
            <a:extLst>
              <a:ext uri="{FF2B5EF4-FFF2-40B4-BE49-F238E27FC236}">
                <a16:creationId xmlns:a16="http://schemas.microsoft.com/office/drawing/2014/main" id="{6690FBF3-B14F-49F7-AB2C-2029914EEBC4}"/>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4" name="Picture 3">
            <a:extLst>
              <a:ext uri="{FF2B5EF4-FFF2-40B4-BE49-F238E27FC236}">
                <a16:creationId xmlns:a16="http://schemas.microsoft.com/office/drawing/2014/main" id="{3C452599-BFA5-459F-BC79-33E0CF3917BF}"/>
              </a:ext>
            </a:extLst>
          </p:cNvPr>
          <p:cNvPicPr>
            <a:picLocks noChangeAspect="1"/>
          </p:cNvPicPr>
          <p:nvPr/>
        </p:nvPicPr>
        <p:blipFill>
          <a:blip r:embed="rId3"/>
          <a:stretch>
            <a:fillRect/>
          </a:stretch>
        </p:blipFill>
        <p:spPr>
          <a:xfrm>
            <a:off x="1524000" y="1714350"/>
            <a:ext cx="6096000" cy="4572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208F903B-8548-4890-932C-E53B55951F75}"/>
              </a:ext>
            </a:extLst>
          </p:cNvPr>
          <p:cNvSpPr>
            <a:spLocks noGrp="1" noChangeArrowheads="1"/>
          </p:cNvSpPr>
          <p:nvPr>
            <p:ph type="body" sz="half" idx="1"/>
          </p:nvPr>
        </p:nvSpPr>
        <p:spPr>
          <a:xfrm>
            <a:off x="76200" y="1600200"/>
            <a:ext cx="4724400" cy="3962400"/>
          </a:xfrm>
        </p:spPr>
        <p:txBody>
          <a:bodyPr/>
          <a:lstStyle/>
          <a:p>
            <a:pPr algn="just">
              <a:spcBef>
                <a:spcPts val="0"/>
              </a:spcBef>
            </a:pPr>
            <a:r>
              <a:rPr lang="en-US" altLang="en-US" sz="2800" dirty="0"/>
              <a:t>Using circumcision as an example, the apostle Paul is here telling us that if any-one is intent on following one of the Laws of Moses, then he must follow every single law – the whole law!</a:t>
            </a:r>
          </a:p>
        </p:txBody>
      </p:sp>
      <p:pic>
        <p:nvPicPr>
          <p:cNvPr id="36873" name="Picture 9" descr="22475317">
            <a:extLst>
              <a:ext uri="{FF2B5EF4-FFF2-40B4-BE49-F238E27FC236}">
                <a16:creationId xmlns:a16="http://schemas.microsoft.com/office/drawing/2014/main" id="{F17BD866-6889-4C0A-A833-0F60F84396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908" y="1828800"/>
            <a:ext cx="3933492"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77E06666-88E5-4DCF-A0FC-173AB146C60E}"/>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dirty="0">
                <a:solidFill>
                  <a:srgbClr val="0000CC"/>
                </a:solidFill>
              </a:rPr>
              <a:t>Using circumcision as an example </a:t>
            </a:r>
            <a:endParaRPr lang="en-US" altLang="en-US" sz="3200" b="1" dirty="0">
              <a:solidFill>
                <a:srgbClr val="0000CC"/>
              </a:solidFill>
            </a:endParaRPr>
          </a:p>
        </p:txBody>
      </p:sp>
      <p:sp>
        <p:nvSpPr>
          <p:cNvPr id="8" name="Text Box 4">
            <a:extLst>
              <a:ext uri="{FF2B5EF4-FFF2-40B4-BE49-F238E27FC236}">
                <a16:creationId xmlns:a16="http://schemas.microsoft.com/office/drawing/2014/main" id="{D4058342-AAB4-4BFF-90BA-D905D002279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a:extLst>
              <a:ext uri="{FF2B5EF4-FFF2-40B4-BE49-F238E27FC236}">
                <a16:creationId xmlns:a16="http://schemas.microsoft.com/office/drawing/2014/main" id="{81821506-C900-4C8E-AB8A-CCD44194ED1A}"/>
              </a:ext>
            </a:extLst>
          </p:cNvPr>
          <p:cNvSpPr>
            <a:spLocks noGrp="1" noChangeArrowheads="1"/>
          </p:cNvSpPr>
          <p:nvPr>
            <p:ph type="body" sz="half" idx="2"/>
          </p:nvPr>
        </p:nvSpPr>
        <p:spPr>
          <a:xfrm>
            <a:off x="4724400" y="1600200"/>
            <a:ext cx="4267200" cy="3657600"/>
          </a:xfrm>
        </p:spPr>
        <p:txBody>
          <a:bodyPr/>
          <a:lstStyle/>
          <a:p>
            <a:pPr algn="just">
              <a:lnSpc>
                <a:spcPct val="90000"/>
              </a:lnSpc>
            </a:pPr>
            <a:r>
              <a:rPr lang="en-US" altLang="en-US" sz="2800" dirty="0"/>
              <a:t>There can be no mistake, the Apostle Paul makes it clear for  us that a person cannot sign up to follow just one of or some select part of the Law of Moses.</a:t>
            </a:r>
          </a:p>
        </p:txBody>
      </p:sp>
      <p:pic>
        <p:nvPicPr>
          <p:cNvPr id="92168" name="Picture 8" descr="22475317">
            <a:extLst>
              <a:ext uri="{FF2B5EF4-FFF2-40B4-BE49-F238E27FC236}">
                <a16:creationId xmlns:a16="http://schemas.microsoft.com/office/drawing/2014/main" id="{9C40660E-3EDA-4C9E-B061-F5B657CD35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752600"/>
            <a:ext cx="4572000" cy="4251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70" name="Picture 10" descr="trial-size-zoom">
            <a:extLst>
              <a:ext uri="{FF2B5EF4-FFF2-40B4-BE49-F238E27FC236}">
                <a16:creationId xmlns:a16="http://schemas.microsoft.com/office/drawing/2014/main" id="{F6318045-042C-4DDE-BF15-0A7225468D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752600"/>
            <a:ext cx="4572000" cy="4267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2172" name="WordArt 12">
            <a:extLst>
              <a:ext uri="{FF2B5EF4-FFF2-40B4-BE49-F238E27FC236}">
                <a16:creationId xmlns:a16="http://schemas.microsoft.com/office/drawing/2014/main" id="{14C6291D-286B-4860-BA7B-0E8DABF7A5D8}"/>
              </a:ext>
            </a:extLst>
          </p:cNvPr>
          <p:cNvSpPr>
            <a:spLocks noChangeArrowheads="1" noChangeShapeType="1" noTextEdit="1"/>
          </p:cNvSpPr>
          <p:nvPr/>
        </p:nvSpPr>
        <p:spPr bwMode="auto">
          <a:xfrm>
            <a:off x="152400" y="2895600"/>
            <a:ext cx="4572000" cy="227647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r>
              <a:rPr lang="en-US" sz="9600" kern="10" dirty="0">
                <a:ln w="9525">
                  <a:round/>
                  <a:headEnd/>
                  <a:tailEnd/>
                </a:ln>
                <a:gradFill rotWithShape="0">
                  <a:gsLst>
                    <a:gs pos="0">
                      <a:srgbClr val="FFE701"/>
                    </a:gs>
                    <a:gs pos="100000">
                      <a:srgbClr val="FE3E02"/>
                    </a:gs>
                  </a:gsLst>
                  <a:lin ang="5400000" scaled="1"/>
                </a:gradFill>
                <a:latin typeface="Impact" panose="020B0806030902050204" pitchFamily="34" charset="0"/>
                <a:cs typeface="Calibri" panose="020F0502020204030204" pitchFamily="34" charset="0"/>
              </a:rPr>
              <a:t>Mix &amp; Match</a:t>
            </a:r>
          </a:p>
        </p:txBody>
      </p:sp>
      <p:pic>
        <p:nvPicPr>
          <p:cNvPr id="92173" name="Picture 13" descr="line out">
            <a:extLst>
              <a:ext uri="{FF2B5EF4-FFF2-40B4-BE49-F238E27FC236}">
                <a16:creationId xmlns:a16="http://schemas.microsoft.com/office/drawing/2014/main" id="{9EB38BFA-36CD-4A09-8B02-8453B4449BB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9638" y="2438400"/>
            <a:ext cx="3057525" cy="31242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a:extLst>
              <a:ext uri="{FF2B5EF4-FFF2-40B4-BE49-F238E27FC236}">
                <a16:creationId xmlns:a16="http://schemas.microsoft.com/office/drawing/2014/main" id="{D689EA54-37E9-4C56-B175-9E8532A321C4}"/>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dirty="0">
                <a:solidFill>
                  <a:srgbClr val="0000CC"/>
                </a:solidFill>
              </a:rPr>
              <a:t>Using circumcision as an example </a:t>
            </a:r>
            <a:endParaRPr lang="en-US" altLang="en-US" sz="3200" b="1" dirty="0">
              <a:solidFill>
                <a:srgbClr val="0000CC"/>
              </a:solidFill>
            </a:endParaRPr>
          </a:p>
        </p:txBody>
      </p:sp>
      <p:sp>
        <p:nvSpPr>
          <p:cNvPr id="13" name="Text Box 4">
            <a:extLst>
              <a:ext uri="{FF2B5EF4-FFF2-40B4-BE49-F238E27FC236}">
                <a16:creationId xmlns:a16="http://schemas.microsoft.com/office/drawing/2014/main" id="{0C204EBC-C70D-4B7F-A81A-62D82A0CACFA}"/>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70"/>
                                        </p:tgtEl>
                                        <p:attrNameLst>
                                          <p:attrName>style.visibility</p:attrName>
                                        </p:attrNameLst>
                                      </p:cBhvr>
                                      <p:to>
                                        <p:strVal val="visible"/>
                                      </p:to>
                                    </p:set>
                                    <p:anim calcmode="lin" valueType="num">
                                      <p:cBhvr additive="base">
                                        <p:cTn id="7" dur="500" fill="hold"/>
                                        <p:tgtEl>
                                          <p:spTgt spid="92170"/>
                                        </p:tgtEl>
                                        <p:attrNameLst>
                                          <p:attrName>ppt_x</p:attrName>
                                        </p:attrNameLst>
                                      </p:cBhvr>
                                      <p:tavLst>
                                        <p:tav tm="0">
                                          <p:val>
                                            <p:strVal val="#ppt_x"/>
                                          </p:val>
                                        </p:tav>
                                        <p:tav tm="100000">
                                          <p:val>
                                            <p:strVal val="#ppt_x"/>
                                          </p:val>
                                        </p:tav>
                                      </p:tavLst>
                                    </p:anim>
                                    <p:anim calcmode="lin" valueType="num">
                                      <p:cBhvr additive="base">
                                        <p:cTn id="8" dur="500" fill="hold"/>
                                        <p:tgtEl>
                                          <p:spTgt spid="921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72"/>
                                        </p:tgtEl>
                                        <p:attrNameLst>
                                          <p:attrName>style.visibility</p:attrName>
                                        </p:attrNameLst>
                                      </p:cBhvr>
                                      <p:to>
                                        <p:strVal val="visible"/>
                                      </p:to>
                                    </p:set>
                                    <p:anim calcmode="lin" valueType="num">
                                      <p:cBhvr additive="base">
                                        <p:cTn id="13" dur="500" fill="hold"/>
                                        <p:tgtEl>
                                          <p:spTgt spid="92172"/>
                                        </p:tgtEl>
                                        <p:attrNameLst>
                                          <p:attrName>ppt_x</p:attrName>
                                        </p:attrNameLst>
                                      </p:cBhvr>
                                      <p:tavLst>
                                        <p:tav tm="0">
                                          <p:val>
                                            <p:strVal val="#ppt_x"/>
                                          </p:val>
                                        </p:tav>
                                        <p:tav tm="100000">
                                          <p:val>
                                            <p:strVal val="#ppt_x"/>
                                          </p:val>
                                        </p:tav>
                                      </p:tavLst>
                                    </p:anim>
                                    <p:anim calcmode="lin" valueType="num">
                                      <p:cBhvr additive="base">
                                        <p:cTn id="14" dur="500" fill="hold"/>
                                        <p:tgtEl>
                                          <p:spTgt spid="9217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73"/>
                                        </p:tgtEl>
                                        <p:attrNameLst>
                                          <p:attrName>style.visibility</p:attrName>
                                        </p:attrNameLst>
                                      </p:cBhvr>
                                      <p:to>
                                        <p:strVal val="visible"/>
                                      </p:to>
                                    </p:set>
                                    <p:anim calcmode="lin" valueType="num">
                                      <p:cBhvr additive="base">
                                        <p:cTn id="19" dur="500" fill="hold"/>
                                        <p:tgtEl>
                                          <p:spTgt spid="92173"/>
                                        </p:tgtEl>
                                        <p:attrNameLst>
                                          <p:attrName>ppt_x</p:attrName>
                                        </p:attrNameLst>
                                      </p:cBhvr>
                                      <p:tavLst>
                                        <p:tav tm="0">
                                          <p:val>
                                            <p:strVal val="#ppt_x"/>
                                          </p:val>
                                        </p:tav>
                                        <p:tav tm="100000">
                                          <p:val>
                                            <p:strVal val="#ppt_x"/>
                                          </p:val>
                                        </p:tav>
                                      </p:tavLst>
                                    </p:anim>
                                    <p:anim calcmode="lin" valueType="num">
                                      <p:cBhvr additive="base">
                                        <p:cTn id="20" dur="500" fill="hold"/>
                                        <p:tgtEl>
                                          <p:spTgt spid="92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04C11FFA-CDCA-4036-939D-76172A82CA4D}"/>
              </a:ext>
            </a:extLst>
          </p:cNvPr>
          <p:cNvSpPr>
            <a:spLocks noGrp="1" noChangeArrowheads="1"/>
          </p:cNvSpPr>
          <p:nvPr>
            <p:ph type="body" sz="half" idx="2"/>
          </p:nvPr>
        </p:nvSpPr>
        <p:spPr>
          <a:xfrm>
            <a:off x="4648200" y="1600200"/>
            <a:ext cx="4191000" cy="1981200"/>
          </a:xfrm>
        </p:spPr>
        <p:txBody>
          <a:bodyPr/>
          <a:lstStyle/>
          <a:p>
            <a:pPr algn="just">
              <a:spcBef>
                <a:spcPts val="0"/>
              </a:spcBef>
              <a:spcAft>
                <a:spcPts val="1200"/>
              </a:spcAft>
            </a:pPr>
            <a:r>
              <a:rPr lang="en-US" altLang="en-US" sz="2800" dirty="0">
                <a:ea typeface="+mj-ea"/>
              </a:rPr>
              <a:t>If we choose any part to follow, we are obligated to all.</a:t>
            </a:r>
          </a:p>
          <a:p>
            <a:pPr algn="just">
              <a:spcBef>
                <a:spcPts val="0"/>
              </a:spcBef>
              <a:spcAft>
                <a:spcPts val="1200"/>
              </a:spcAft>
            </a:pPr>
            <a:r>
              <a:rPr lang="en-US" sz="2800" b="1" dirty="0">
                <a:solidFill>
                  <a:srgbClr val="0000CC"/>
                </a:solidFill>
                <a:ea typeface="+mj-ea"/>
              </a:rPr>
              <a:t>This is principle #1 </a:t>
            </a:r>
            <a:endParaRPr lang="en-US" altLang="en-US" sz="2800" b="1" dirty="0">
              <a:solidFill>
                <a:srgbClr val="0000CC"/>
              </a:solidFill>
              <a:ea typeface="+mj-ea"/>
            </a:endParaRPr>
          </a:p>
        </p:txBody>
      </p:sp>
      <p:sp>
        <p:nvSpPr>
          <p:cNvPr id="13" name="Rectangle 2">
            <a:extLst>
              <a:ext uri="{FF2B5EF4-FFF2-40B4-BE49-F238E27FC236}">
                <a16:creationId xmlns:a16="http://schemas.microsoft.com/office/drawing/2014/main" id="{7F7A4719-54CE-4136-8972-0114668EF6FB}"/>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dirty="0">
                <a:solidFill>
                  <a:srgbClr val="0000CC"/>
                </a:solidFill>
              </a:rPr>
              <a:t>Using circumcision as an example </a:t>
            </a:r>
            <a:endParaRPr lang="en-US" altLang="en-US" sz="3200" b="1" dirty="0">
              <a:solidFill>
                <a:srgbClr val="0000CC"/>
              </a:solidFill>
            </a:endParaRPr>
          </a:p>
        </p:txBody>
      </p:sp>
      <p:sp>
        <p:nvSpPr>
          <p:cNvPr id="14" name="Text Box 4">
            <a:extLst>
              <a:ext uri="{FF2B5EF4-FFF2-40B4-BE49-F238E27FC236}">
                <a16:creationId xmlns:a16="http://schemas.microsoft.com/office/drawing/2014/main" id="{7D52584E-A679-4CBA-AA59-A88F4E559397}"/>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3" name="Picture 2">
            <a:extLst>
              <a:ext uri="{FF2B5EF4-FFF2-40B4-BE49-F238E27FC236}">
                <a16:creationId xmlns:a16="http://schemas.microsoft.com/office/drawing/2014/main" id="{30E7EF4E-E278-4316-80AF-1767603006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33" y="1752601"/>
            <a:ext cx="4266667" cy="44196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2893100"/>
          </a:xfrm>
          <a:prstGeom prst="rect">
            <a:avLst/>
          </a:prstGeom>
          <a:noFill/>
          <a:ln w="38100">
            <a:noFill/>
            <a:miter lim="800000"/>
            <a:headEnd/>
            <a:tailEnd/>
          </a:ln>
          <a:effectLst/>
          <a:extLst/>
        </p:spPr>
        <p:txBody>
          <a:bodyPr wrap="square">
            <a:spAutoFit/>
          </a:bodyPr>
          <a:lstStyle/>
          <a:p>
            <a:pPr algn="ctr">
              <a:spcBef>
                <a:spcPts val="0"/>
              </a:spcBef>
              <a:spcAft>
                <a:spcPts val="1200"/>
              </a:spcAft>
            </a:pPr>
            <a:r>
              <a:rPr lang="en-US" altLang="en-US" sz="3200" dirty="0">
                <a:solidFill>
                  <a:srgbClr val="0000CC"/>
                </a:solidFill>
                <a:latin typeface="Calibri" panose="020F0502020204030204" pitchFamily="34" charset="0"/>
                <a:ea typeface="+mj-ea"/>
                <a:cs typeface="Calibri" panose="020F0502020204030204" pitchFamily="34" charset="0"/>
              </a:rPr>
              <a:t>James 2:10-11</a:t>
            </a:r>
            <a:endParaRPr lang="en-US" altLang="en-US" sz="3200" b="1" dirty="0">
              <a:solidFill>
                <a:srgbClr val="0000CC"/>
              </a:solidFill>
              <a:effectLst/>
              <a:latin typeface="Calibri" panose="020F0502020204030204" pitchFamily="34" charset="0"/>
              <a:ea typeface="+mj-ea"/>
              <a:cs typeface="Calibri" panose="020F0502020204030204" pitchFamily="34" charset="0"/>
            </a:endParaRPr>
          </a:p>
          <a:p>
            <a:pPr marL="0" marR="0" algn="just">
              <a:spcBef>
                <a:spcPts val="0"/>
              </a:spcBef>
              <a:spcAft>
                <a:spcPts val="1000"/>
              </a:spcAft>
            </a:pPr>
            <a:r>
              <a:rPr lang="en-US" sz="2800" b="0" baseline="30000" dirty="0">
                <a:latin typeface="Calibri" panose="020F0502020204030204" pitchFamily="34" charset="0"/>
              </a:rPr>
              <a:t>10</a:t>
            </a:r>
            <a:r>
              <a:rPr lang="en-US" sz="2800" b="0" dirty="0">
                <a:latin typeface="Calibri" panose="020F0502020204030204" pitchFamily="34" charset="0"/>
              </a:rPr>
              <a:t> </a:t>
            </a:r>
            <a:r>
              <a:rPr lang="en-US" sz="2800" b="0" dirty="0">
                <a:latin typeface="Calibri" panose="020F0502020204030204" pitchFamily="34" charset="0"/>
                <a:ea typeface="+mj-ea"/>
                <a:cs typeface="Calibri" panose="020F0502020204030204" pitchFamily="34" charset="0"/>
              </a:rPr>
              <a:t>For whoever keeps the whole law and yet stumbles in one </a:t>
            </a:r>
            <a:r>
              <a:rPr lang="en-US" sz="2800" b="0" i="1" dirty="0">
                <a:latin typeface="Calibri" panose="020F0502020204030204" pitchFamily="34" charset="0"/>
                <a:ea typeface="+mj-ea"/>
                <a:cs typeface="Calibri" panose="020F0502020204030204" pitchFamily="34" charset="0"/>
              </a:rPr>
              <a:t>point</a:t>
            </a:r>
            <a:r>
              <a:rPr lang="en-US" sz="2800" b="0" dirty="0">
                <a:latin typeface="Calibri" panose="020F0502020204030204" pitchFamily="34" charset="0"/>
                <a:ea typeface="+mj-ea"/>
                <a:cs typeface="Calibri" panose="020F0502020204030204" pitchFamily="34" charset="0"/>
              </a:rPr>
              <a:t>, he has become guilty of all. </a:t>
            </a:r>
            <a:r>
              <a:rPr lang="en-US" sz="2800" b="0" baseline="30000" dirty="0">
                <a:latin typeface="Calibri" panose="020F0502020204030204" pitchFamily="34" charset="0"/>
                <a:ea typeface="+mj-ea"/>
                <a:cs typeface="Calibri" panose="020F0502020204030204" pitchFamily="34" charset="0"/>
              </a:rPr>
              <a:t>11</a:t>
            </a:r>
            <a:r>
              <a:rPr lang="en-US" sz="2800" b="0" dirty="0">
                <a:latin typeface="Calibri" panose="020F0502020204030204" pitchFamily="34" charset="0"/>
              </a:rPr>
              <a:t> </a:t>
            </a:r>
            <a:r>
              <a:rPr lang="en-US" sz="2800" b="0" dirty="0">
                <a:latin typeface="Calibri" panose="020F0502020204030204" pitchFamily="34" charset="0"/>
                <a:ea typeface="+mj-ea"/>
                <a:cs typeface="Calibri" panose="020F0502020204030204" pitchFamily="34" charset="0"/>
              </a:rPr>
              <a:t>For He who said, “</a:t>
            </a:r>
            <a:r>
              <a:rPr lang="en-US" sz="2800" b="0" cap="small" dirty="0">
                <a:latin typeface="Calibri" panose="020F0502020204030204" pitchFamily="34" charset="0"/>
                <a:ea typeface="+mj-ea"/>
                <a:cs typeface="Calibri" panose="020F0502020204030204" pitchFamily="34" charset="0"/>
              </a:rPr>
              <a:t>Do not commit adultery</a:t>
            </a:r>
            <a:r>
              <a:rPr lang="en-US" sz="2800" b="0" dirty="0">
                <a:latin typeface="Calibri" panose="020F0502020204030204" pitchFamily="34" charset="0"/>
                <a:ea typeface="+mj-ea"/>
                <a:cs typeface="Calibri" panose="020F0502020204030204" pitchFamily="34" charset="0"/>
              </a:rPr>
              <a:t>,” also said, “</a:t>
            </a:r>
            <a:r>
              <a:rPr lang="en-US" sz="2800" b="0" cap="small" dirty="0">
                <a:latin typeface="Calibri" panose="020F0502020204030204" pitchFamily="34" charset="0"/>
                <a:ea typeface="+mj-ea"/>
                <a:cs typeface="Calibri" panose="020F0502020204030204" pitchFamily="34" charset="0"/>
              </a:rPr>
              <a:t>Do not commit murder</a:t>
            </a:r>
            <a:r>
              <a:rPr lang="en-US" sz="2800" b="0" dirty="0">
                <a:latin typeface="Calibri" panose="020F0502020204030204" pitchFamily="34" charset="0"/>
                <a:ea typeface="+mj-ea"/>
                <a:cs typeface="Calibri" panose="020F0502020204030204" pitchFamily="34" charset="0"/>
              </a:rPr>
              <a:t>.” Now if you do not commit adultery, but do commit murder, you have become a transgressor of the law. </a:t>
            </a:r>
          </a:p>
        </p:txBody>
      </p:sp>
      <p:pic>
        <p:nvPicPr>
          <p:cNvPr id="2" name="Picture 1">
            <a:extLst>
              <a:ext uri="{FF2B5EF4-FFF2-40B4-BE49-F238E27FC236}">
                <a16:creationId xmlns:a16="http://schemas.microsoft.com/office/drawing/2014/main" id="{2F5E28D7-E390-4E6E-9D83-E298A25975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9608" y="2895600"/>
            <a:ext cx="2484784" cy="2286000"/>
          </a:xfrm>
          <a:prstGeom prst="rect">
            <a:avLst/>
          </a:prstGeom>
        </p:spPr>
      </p:pic>
    </p:spTree>
    <p:extLst>
      <p:ext uri="{BB962C8B-B14F-4D97-AF65-F5344CB8AC3E}">
        <p14:creationId xmlns:p14="http://schemas.microsoft.com/office/powerpoint/2010/main" val="224252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5D35D25-E493-42F4-945F-DB2EB6F806E9}"/>
              </a:ext>
            </a:extLst>
          </p:cNvPr>
          <p:cNvSpPr>
            <a:spLocks noGrp="1" noChangeArrowheads="1"/>
          </p:cNvSpPr>
          <p:nvPr>
            <p:ph type="body" idx="1"/>
          </p:nvPr>
        </p:nvSpPr>
        <p:spPr>
          <a:xfrm>
            <a:off x="1219200" y="1447800"/>
            <a:ext cx="6705600" cy="5334000"/>
          </a:xfrm>
        </p:spPr>
        <p:txBody>
          <a:bodyPr/>
          <a:lstStyle/>
          <a:p>
            <a:pPr marL="0" indent="0">
              <a:spcBef>
                <a:spcPts val="0"/>
              </a:spcBef>
              <a:spcAft>
                <a:spcPts val="300"/>
              </a:spcAft>
              <a:buFontTx/>
              <a:buNone/>
            </a:pPr>
            <a:r>
              <a:rPr lang="en-US" altLang="en-US" sz="2800" baseline="30000" dirty="0">
                <a:solidFill>
                  <a:srgbClr val="0000CC"/>
                </a:solidFill>
                <a:ea typeface="+mj-ea"/>
              </a:rPr>
              <a:t>10</a:t>
            </a:r>
            <a:r>
              <a:rPr lang="en-US" altLang="en-US" sz="2800" b="1" dirty="0">
                <a:solidFill>
                  <a:srgbClr val="0000CC"/>
                </a:solidFill>
                <a:ea typeface="+mj-ea"/>
              </a:rPr>
              <a:t> For whoever keeps the </a:t>
            </a:r>
            <a:r>
              <a:rPr lang="en-US" altLang="en-US" sz="2800" b="1" u="sng" dirty="0">
                <a:solidFill>
                  <a:srgbClr val="0000CC"/>
                </a:solidFill>
                <a:ea typeface="+mj-ea"/>
              </a:rPr>
              <a:t>whole</a:t>
            </a:r>
            <a:r>
              <a:rPr lang="en-US" altLang="en-US" sz="2800" b="1" dirty="0">
                <a:solidFill>
                  <a:srgbClr val="0000CC"/>
                </a:solidFill>
                <a:ea typeface="+mj-ea"/>
              </a:rPr>
              <a:t> law</a:t>
            </a:r>
          </a:p>
          <a:p>
            <a:pPr marL="0" indent="0">
              <a:spcBef>
                <a:spcPts val="0"/>
              </a:spcBef>
              <a:spcAft>
                <a:spcPts val="300"/>
              </a:spcAft>
              <a:buFontTx/>
              <a:buNone/>
            </a:pPr>
            <a:r>
              <a:rPr lang="en-US" altLang="en-US" sz="2800" b="1" dirty="0">
                <a:solidFill>
                  <a:srgbClr val="0000CC"/>
                </a:solidFill>
                <a:ea typeface="+mj-ea"/>
              </a:rPr>
              <a:t>and yet stumbles in </a:t>
            </a:r>
            <a:r>
              <a:rPr lang="en-US" altLang="en-US" sz="2800" b="1" u="sng" dirty="0">
                <a:solidFill>
                  <a:srgbClr val="0000CC"/>
                </a:solidFill>
                <a:ea typeface="+mj-ea"/>
              </a:rPr>
              <a:t>one point</a:t>
            </a:r>
            <a:r>
              <a:rPr lang="en-US" altLang="en-US" sz="2800" b="1" dirty="0">
                <a:solidFill>
                  <a:srgbClr val="0000CC"/>
                </a:solidFill>
                <a:ea typeface="+mj-ea"/>
              </a:rPr>
              <a:t>,</a:t>
            </a:r>
          </a:p>
          <a:p>
            <a:pPr marL="0" indent="0">
              <a:spcBef>
                <a:spcPts val="0"/>
              </a:spcBef>
              <a:spcAft>
                <a:spcPts val="300"/>
              </a:spcAft>
              <a:buFontTx/>
              <a:buNone/>
            </a:pPr>
            <a:r>
              <a:rPr lang="en-US" altLang="en-US" sz="2800" b="1" dirty="0">
                <a:solidFill>
                  <a:srgbClr val="0000CC"/>
                </a:solidFill>
                <a:ea typeface="+mj-ea"/>
              </a:rPr>
              <a:t>he has become </a:t>
            </a:r>
            <a:r>
              <a:rPr lang="en-US" altLang="en-US" sz="2800" b="1" u="sng" dirty="0">
                <a:solidFill>
                  <a:srgbClr val="0000CC"/>
                </a:solidFill>
                <a:ea typeface="+mj-ea"/>
              </a:rPr>
              <a:t>guilty of all</a:t>
            </a:r>
            <a:r>
              <a:rPr lang="en-US" altLang="en-US" sz="2800" b="1" dirty="0">
                <a:solidFill>
                  <a:srgbClr val="0000CC"/>
                </a:solidFill>
                <a:ea typeface="+mj-ea"/>
              </a:rPr>
              <a:t>.</a:t>
            </a:r>
            <a:r>
              <a:rPr lang="en-US" altLang="en-US" sz="2800" dirty="0"/>
              <a:t> </a:t>
            </a:r>
          </a:p>
          <a:p>
            <a:pPr marL="0" indent="0">
              <a:spcBef>
                <a:spcPts val="0"/>
              </a:spcBef>
              <a:spcAft>
                <a:spcPts val="300"/>
              </a:spcAft>
              <a:buFontTx/>
              <a:buNone/>
            </a:pPr>
            <a:r>
              <a:rPr lang="en-US" altLang="en-US" sz="2800" baseline="30000" dirty="0">
                <a:ea typeface="+mj-ea"/>
              </a:rPr>
              <a:t>11</a:t>
            </a:r>
            <a:r>
              <a:rPr lang="en-US" altLang="en-US" sz="2800" dirty="0"/>
              <a:t> For He who said,</a:t>
            </a:r>
          </a:p>
          <a:p>
            <a:pPr marL="0" indent="0">
              <a:spcBef>
                <a:spcPts val="0"/>
              </a:spcBef>
              <a:spcAft>
                <a:spcPts val="300"/>
              </a:spcAft>
              <a:buFontTx/>
              <a:buNone/>
            </a:pPr>
            <a:r>
              <a:rPr lang="en-US" altLang="en-US" sz="2800" dirty="0"/>
              <a:t>"Do not commit adultery,“</a:t>
            </a:r>
          </a:p>
          <a:p>
            <a:pPr marL="1431925" lvl="2" indent="0">
              <a:spcBef>
                <a:spcPts val="0"/>
              </a:spcBef>
              <a:spcAft>
                <a:spcPts val="300"/>
              </a:spcAft>
              <a:buNone/>
            </a:pPr>
            <a:r>
              <a:rPr lang="en-US" altLang="en-US" sz="2800" dirty="0"/>
              <a:t>also said,</a:t>
            </a:r>
          </a:p>
          <a:p>
            <a:pPr marL="0" lvl="2" indent="0">
              <a:spcBef>
                <a:spcPts val="0"/>
              </a:spcBef>
              <a:spcAft>
                <a:spcPts val="300"/>
              </a:spcAft>
              <a:buNone/>
            </a:pPr>
            <a:r>
              <a:rPr lang="en-US" altLang="en-US" sz="2800" dirty="0"/>
              <a:t>"Do not commit murder." </a:t>
            </a:r>
          </a:p>
          <a:p>
            <a:pPr marL="0" indent="0">
              <a:spcBef>
                <a:spcPts val="0"/>
              </a:spcBef>
              <a:spcAft>
                <a:spcPts val="300"/>
              </a:spcAft>
              <a:buFontTx/>
              <a:buNone/>
            </a:pPr>
            <a:r>
              <a:rPr lang="en-US" altLang="en-US" sz="2800" dirty="0"/>
              <a:t>Now if you </a:t>
            </a:r>
          </a:p>
          <a:p>
            <a:pPr marL="0" indent="0">
              <a:spcBef>
                <a:spcPts val="0"/>
              </a:spcBef>
              <a:spcAft>
                <a:spcPts val="300"/>
              </a:spcAft>
              <a:buFontTx/>
              <a:buNone/>
            </a:pPr>
            <a:r>
              <a:rPr lang="en-US" altLang="en-US" sz="2800" dirty="0"/>
              <a:t>do not commit adultery, but</a:t>
            </a:r>
          </a:p>
          <a:p>
            <a:pPr marL="0" indent="0">
              <a:spcBef>
                <a:spcPts val="0"/>
              </a:spcBef>
              <a:spcAft>
                <a:spcPts val="300"/>
              </a:spcAft>
              <a:buFontTx/>
              <a:buNone/>
            </a:pPr>
            <a:r>
              <a:rPr lang="en-US" altLang="en-US" sz="2800" dirty="0"/>
              <a:t>do commit murder,</a:t>
            </a:r>
          </a:p>
          <a:p>
            <a:pPr marL="0" indent="0">
              <a:spcBef>
                <a:spcPts val="0"/>
              </a:spcBef>
              <a:spcAft>
                <a:spcPts val="300"/>
              </a:spcAft>
              <a:buFontTx/>
              <a:buNone/>
            </a:pPr>
            <a:r>
              <a:rPr lang="en-US" altLang="en-US" sz="2800" dirty="0"/>
              <a:t>you have become a transgressor of the law.</a:t>
            </a:r>
          </a:p>
        </p:txBody>
      </p:sp>
      <p:sp>
        <p:nvSpPr>
          <p:cNvPr id="55300" name="Rectangle 4">
            <a:extLst>
              <a:ext uri="{FF2B5EF4-FFF2-40B4-BE49-F238E27FC236}">
                <a16:creationId xmlns:a16="http://schemas.microsoft.com/office/drawing/2014/main" id="{FCA29D7A-503D-4741-85CE-B59412BB8774}"/>
              </a:ext>
            </a:extLst>
          </p:cNvPr>
          <p:cNvSpPr>
            <a:spLocks noChangeArrowheads="1"/>
          </p:cNvSpPr>
          <p:nvPr/>
        </p:nvSpPr>
        <p:spPr bwMode="auto">
          <a:xfrm>
            <a:off x="1219200" y="1447800"/>
            <a:ext cx="5638800" cy="1447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a16="http://schemas.microsoft.com/office/drawing/2014/main" id="{591100D8-5B23-4326-9FE2-DA097F1BC8B3}"/>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poetic pattern in James 2:10-11</a:t>
            </a:r>
          </a:p>
        </p:txBody>
      </p:sp>
      <p:sp>
        <p:nvSpPr>
          <p:cNvPr id="9" name="Text Box 4">
            <a:extLst>
              <a:ext uri="{FF2B5EF4-FFF2-40B4-BE49-F238E27FC236}">
                <a16:creationId xmlns:a16="http://schemas.microsoft.com/office/drawing/2014/main" id="{31FE8B7E-BC6F-4AF6-B770-FB57423D2050}"/>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56A8CDBB-718B-4A58-AB1E-D70AC8F05A71}"/>
              </a:ext>
            </a:extLst>
          </p:cNvPr>
          <p:cNvSpPr>
            <a:spLocks noGrp="1" noChangeArrowheads="1"/>
          </p:cNvSpPr>
          <p:nvPr>
            <p:ph type="body" sz="half" idx="1"/>
          </p:nvPr>
        </p:nvSpPr>
        <p:spPr>
          <a:xfrm>
            <a:off x="0" y="1600200"/>
            <a:ext cx="9144000" cy="1371600"/>
          </a:xfrm>
        </p:spPr>
        <p:txBody>
          <a:bodyPr/>
          <a:lstStyle/>
          <a:p>
            <a:pPr algn="just">
              <a:spcBef>
                <a:spcPts val="0"/>
              </a:spcBef>
              <a:spcAft>
                <a:spcPts val="1200"/>
              </a:spcAft>
            </a:pPr>
            <a:r>
              <a:rPr lang="en-US" altLang="en-US" sz="2800" dirty="0"/>
              <a:t>James spells out </a:t>
            </a:r>
            <a:r>
              <a:rPr lang="en-US" altLang="en-US" sz="2800" b="1" dirty="0">
                <a:solidFill>
                  <a:srgbClr val="0000CC"/>
                </a:solidFill>
                <a:ea typeface="+mj-ea"/>
              </a:rPr>
              <a:t>principle # 2</a:t>
            </a:r>
            <a:r>
              <a:rPr lang="en-US" altLang="en-US" sz="2800" dirty="0"/>
              <a:t> in verse 10 - that those who wish to follow the Law of Moses must follow every single part of it </a:t>
            </a:r>
            <a:r>
              <a:rPr lang="en-US" altLang="en-US" sz="2800" i="1" dirty="0"/>
              <a:t>- </a:t>
            </a:r>
            <a:r>
              <a:rPr lang="en-US" altLang="en-US" sz="2800" b="1" i="1" u="sng" dirty="0">
                <a:solidFill>
                  <a:srgbClr val="0000CC"/>
                </a:solidFill>
                <a:ea typeface="+mj-ea"/>
              </a:rPr>
              <a:t>perfectly</a:t>
            </a:r>
            <a:r>
              <a:rPr lang="en-US" altLang="en-US" sz="2800" dirty="0"/>
              <a:t>.</a:t>
            </a:r>
          </a:p>
        </p:txBody>
      </p:sp>
      <p:sp>
        <p:nvSpPr>
          <p:cNvPr id="8" name="Text Box 4">
            <a:extLst>
              <a:ext uri="{FF2B5EF4-FFF2-40B4-BE49-F238E27FC236}">
                <a16:creationId xmlns:a16="http://schemas.microsoft.com/office/drawing/2014/main" id="{BC7C64D4-D461-41ED-B740-F1CEE4293E7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9" name="Rectangle 2">
            <a:extLst>
              <a:ext uri="{FF2B5EF4-FFF2-40B4-BE49-F238E27FC236}">
                <a16:creationId xmlns:a16="http://schemas.microsoft.com/office/drawing/2014/main" id="{062C52F6-F710-437E-BF0B-C4071E280205}"/>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of Moses offers no ‘partial credit’</a:t>
            </a:r>
          </a:p>
          <a:p>
            <a:pPr>
              <a:spcBef>
                <a:spcPts val="0"/>
              </a:spcBef>
              <a:spcAft>
                <a:spcPts val="300"/>
              </a:spcAft>
            </a:pPr>
            <a:r>
              <a:rPr lang="en-US" altLang="en-US" sz="2800" dirty="0">
                <a:solidFill>
                  <a:srgbClr val="0000CC"/>
                </a:solidFill>
              </a:rPr>
              <a:t>James 2:10-11</a:t>
            </a:r>
          </a:p>
        </p:txBody>
      </p:sp>
      <p:pic>
        <p:nvPicPr>
          <p:cNvPr id="2" name="Picture 1">
            <a:extLst>
              <a:ext uri="{FF2B5EF4-FFF2-40B4-BE49-F238E27FC236}">
                <a16:creationId xmlns:a16="http://schemas.microsoft.com/office/drawing/2014/main" id="{7F244E02-FDCB-4BC8-AEAC-D3DBA722EB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3048000"/>
            <a:ext cx="4876800" cy="3657600"/>
          </a:xfrm>
          <a:prstGeom prst="rect">
            <a:avLst/>
          </a:prstGeom>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a:extLst>
              <a:ext uri="{FF2B5EF4-FFF2-40B4-BE49-F238E27FC236}">
                <a16:creationId xmlns:a16="http://schemas.microsoft.com/office/drawing/2014/main" id="{6D8D3CCD-C46F-4BE4-AE42-5B0C65D429EE}"/>
              </a:ext>
            </a:extLst>
          </p:cNvPr>
          <p:cNvSpPr>
            <a:spLocks noGrp="1" noChangeArrowheads="1"/>
          </p:cNvSpPr>
          <p:nvPr>
            <p:ph type="body" sz="half" idx="2"/>
          </p:nvPr>
        </p:nvSpPr>
        <p:spPr>
          <a:xfrm>
            <a:off x="152400" y="1828800"/>
            <a:ext cx="8763000" cy="1066800"/>
          </a:xfrm>
        </p:spPr>
        <p:txBody>
          <a:bodyPr/>
          <a:lstStyle/>
          <a:p>
            <a:pPr algn="just">
              <a:lnSpc>
                <a:spcPct val="90000"/>
              </a:lnSpc>
            </a:pPr>
            <a:r>
              <a:rPr lang="en-US" altLang="en-US" sz="2800" dirty="0"/>
              <a:t>Breaking any single part of the Law of Moses breaks the whole Law of Moses!</a:t>
            </a:r>
          </a:p>
        </p:txBody>
      </p:sp>
      <p:sp>
        <p:nvSpPr>
          <p:cNvPr id="9" name="Rectangle 2">
            <a:extLst>
              <a:ext uri="{FF2B5EF4-FFF2-40B4-BE49-F238E27FC236}">
                <a16:creationId xmlns:a16="http://schemas.microsoft.com/office/drawing/2014/main" id="{3258A4ED-8705-499B-9042-68912DC9692C}"/>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of Moses offers no ‘partial credit’</a:t>
            </a:r>
          </a:p>
          <a:p>
            <a:pPr>
              <a:spcBef>
                <a:spcPts val="0"/>
              </a:spcBef>
              <a:spcAft>
                <a:spcPts val="300"/>
              </a:spcAft>
            </a:pPr>
            <a:r>
              <a:rPr lang="en-US" altLang="en-US" sz="2800" dirty="0">
                <a:solidFill>
                  <a:srgbClr val="0000CC"/>
                </a:solidFill>
              </a:rPr>
              <a:t>James 2:10-11</a:t>
            </a:r>
          </a:p>
        </p:txBody>
      </p:sp>
      <p:sp>
        <p:nvSpPr>
          <p:cNvPr id="10" name="Text Box 4">
            <a:extLst>
              <a:ext uri="{FF2B5EF4-FFF2-40B4-BE49-F238E27FC236}">
                <a16:creationId xmlns:a16="http://schemas.microsoft.com/office/drawing/2014/main" id="{E0DA3E5E-7B99-4EA6-B262-FB33FC69E73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11" name="Picture 10">
            <a:extLst>
              <a:ext uri="{FF2B5EF4-FFF2-40B4-BE49-F238E27FC236}">
                <a16:creationId xmlns:a16="http://schemas.microsoft.com/office/drawing/2014/main" id="{DB30CF26-4346-48FB-894B-02EED9B6744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228600" y="3550920"/>
            <a:ext cx="3151162" cy="2194560"/>
          </a:xfrm>
          <a:prstGeom prst="rect">
            <a:avLst/>
          </a:prstGeom>
        </p:spPr>
      </p:pic>
      <p:pic>
        <p:nvPicPr>
          <p:cNvPr id="3" name="Picture 2">
            <a:extLst>
              <a:ext uri="{FF2B5EF4-FFF2-40B4-BE49-F238E27FC236}">
                <a16:creationId xmlns:a16="http://schemas.microsoft.com/office/drawing/2014/main" id="{9CEC7D16-69CC-4BF0-9C05-A86941E60D6E}"/>
              </a:ext>
            </a:extLst>
          </p:cNvPr>
          <p:cNvPicPr>
            <a:picLocks noChangeAspect="1"/>
          </p:cNvPicPr>
          <p:nvPr/>
        </p:nvPicPr>
        <p:blipFill>
          <a:blip r:embed="rId5"/>
          <a:stretch>
            <a:fillRect/>
          </a:stretch>
        </p:blipFill>
        <p:spPr>
          <a:xfrm>
            <a:off x="3886200" y="2724614"/>
            <a:ext cx="4876800" cy="36576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685800"/>
            <a:ext cx="9144000" cy="762000"/>
          </a:xfrm>
        </p:spPr>
        <p:txBody>
          <a:bodyPr/>
          <a:lstStyle/>
          <a:p>
            <a:pPr eaLnBrk="1" hangingPunct="1"/>
            <a:r>
              <a:rPr lang="en-US" altLang="en-US" sz="3600" b="1">
                <a:solidFill>
                  <a:srgbClr val="C00000"/>
                </a:solidFill>
                <a:latin typeface="Calibri" panose="020F0502020204030204" pitchFamily="34" charset="0"/>
                <a:cs typeface="Calibri" panose="020F0502020204030204" pitchFamily="34" charset="0"/>
              </a:rPr>
              <a:t>OUR PURPOSE, AIM AND OBJECTIVE</a:t>
            </a:r>
          </a:p>
        </p:txBody>
      </p:sp>
      <p:sp>
        <p:nvSpPr>
          <p:cNvPr id="10243" name="Content Placeholder 2"/>
          <p:cNvSpPr>
            <a:spLocks noGrp="1"/>
          </p:cNvSpPr>
          <p:nvPr>
            <p:ph idx="1"/>
          </p:nvPr>
        </p:nvSpPr>
        <p:spPr>
          <a:xfrm>
            <a:off x="3200400" y="1524000"/>
            <a:ext cx="5867400" cy="2971800"/>
          </a:xfrm>
        </p:spPr>
        <p:txBody>
          <a:bodyPr/>
          <a:lstStyle/>
          <a:p>
            <a:pPr marL="0" indent="0" algn="just" eaLnBrk="1" hangingPunct="1">
              <a:spcBef>
                <a:spcPts val="600"/>
              </a:spcBef>
              <a:spcAft>
                <a:spcPts val="600"/>
              </a:spcAft>
              <a:buFontTx/>
              <a:buNone/>
            </a:pPr>
            <a:r>
              <a:rPr lang="en-US" altLang="en-US" b="1" dirty="0">
                <a:latin typeface="Calibri" panose="020F0502020204030204" pitchFamily="34" charset="0"/>
                <a:cs typeface="Calibri" panose="020F0502020204030204" pitchFamily="34" charset="0"/>
              </a:rPr>
              <a:t>…is to Compare and Contrast </a:t>
            </a:r>
            <a:r>
              <a:rPr lang="en-US" altLang="en-US" b="1" dirty="0">
                <a:solidFill>
                  <a:srgbClr val="0000CC"/>
                </a:solidFill>
              </a:rPr>
              <a:t>Law</a:t>
            </a:r>
            <a:r>
              <a:rPr lang="en-US" altLang="en-US" b="1" dirty="0">
                <a:latin typeface="Calibri" panose="020F0502020204030204" pitchFamily="34" charset="0"/>
                <a:cs typeface="Calibri" panose="020F0502020204030204" pitchFamily="34" charset="0"/>
              </a:rPr>
              <a:t> and </a:t>
            </a:r>
            <a:r>
              <a:rPr lang="en-US" altLang="en-US" b="1" dirty="0">
                <a:solidFill>
                  <a:srgbClr val="C00000"/>
                </a:solidFill>
                <a:latin typeface="Calibri" panose="020F0502020204030204" pitchFamily="34" charset="0"/>
                <a:cs typeface="Calibri" panose="020F0502020204030204" pitchFamily="34" charset="0"/>
              </a:rPr>
              <a:t>Grace</a:t>
            </a:r>
            <a:r>
              <a:rPr lang="en-US" altLang="en-US" b="1" dirty="0">
                <a:latin typeface="Calibri" panose="020F0502020204030204" pitchFamily="34" charset="0"/>
                <a:cs typeface="Calibri" panose="020F0502020204030204" pitchFamily="34" charset="0"/>
              </a:rPr>
              <a:t> so as to properly understand these two important themes and </a:t>
            </a:r>
            <a:r>
              <a:rPr lang="en-US" altLang="en-US" b="1" i="1" dirty="0">
                <a:solidFill>
                  <a:srgbClr val="008000"/>
                </a:solidFill>
                <a:latin typeface="Calibri" panose="020F0502020204030204" pitchFamily="34" charset="0"/>
                <a:cs typeface="Calibri" panose="020F0502020204030204" pitchFamily="34" charset="0"/>
              </a:rPr>
              <a:t>how they are related to the life of the New Testament Believer</a:t>
            </a:r>
            <a:r>
              <a:rPr lang="en-US" altLang="en-US" b="1" dirty="0">
                <a:latin typeface="Calibri" panose="020F0502020204030204" pitchFamily="34" charset="0"/>
                <a:cs typeface="Calibri" panose="020F0502020204030204" pitchFamily="34" charset="0"/>
              </a:rPr>
              <a:t>.</a:t>
            </a:r>
          </a:p>
        </p:txBody>
      </p:sp>
      <p:pic>
        <p:nvPicPr>
          <p:cNvPr id="89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598" y="1676400"/>
            <a:ext cx="2743201"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245" name="Text Box 4"/>
          <p:cNvSpPr txBox="1">
            <a:spLocks noChangeArrowheads="1"/>
          </p:cNvSpPr>
          <p:nvPr/>
        </p:nvSpPr>
        <p:spPr bwMode="auto">
          <a:xfrm>
            <a:off x="0" y="239713"/>
            <a:ext cx="9144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Law &amp; Grace</a:t>
            </a:r>
          </a:p>
        </p:txBody>
      </p:sp>
    </p:spTree>
    <p:extLst>
      <p:ext uri="{BB962C8B-B14F-4D97-AF65-F5344CB8AC3E}">
        <p14:creationId xmlns:p14="http://schemas.microsoft.com/office/powerpoint/2010/main" val="1544723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C9B0B8D0-8BF8-4AD0-8D69-ACE17DE70BF8}"/>
              </a:ext>
            </a:extLst>
          </p:cNvPr>
          <p:cNvSpPr>
            <a:spLocks noGrp="1" noChangeArrowheads="1"/>
          </p:cNvSpPr>
          <p:nvPr>
            <p:ph type="body" sz="half" idx="2"/>
          </p:nvPr>
        </p:nvSpPr>
        <p:spPr>
          <a:xfrm>
            <a:off x="2514600" y="1905000"/>
            <a:ext cx="6553200" cy="4800600"/>
          </a:xfrm>
        </p:spPr>
        <p:txBody>
          <a:bodyPr/>
          <a:lstStyle/>
          <a:p>
            <a:pPr algn="just">
              <a:spcBef>
                <a:spcPts val="0"/>
              </a:spcBef>
              <a:spcAft>
                <a:spcPts val="1800"/>
              </a:spcAft>
            </a:pPr>
            <a:r>
              <a:rPr lang="en-US" altLang="en-US" sz="2800" b="1" i="1" dirty="0">
                <a:solidFill>
                  <a:srgbClr val="0000CC"/>
                </a:solidFill>
                <a:ea typeface="+mj-ea"/>
              </a:rPr>
              <a:t>Principle #1</a:t>
            </a:r>
            <a:r>
              <a:rPr lang="en-US" altLang="en-US" sz="2800" dirty="0"/>
              <a:t> – Once you’ve placed yourself under any portion of the Law,  you’ve signed up for the whole thing.</a:t>
            </a:r>
          </a:p>
          <a:p>
            <a:pPr algn="just">
              <a:spcBef>
                <a:spcPts val="0"/>
              </a:spcBef>
              <a:spcAft>
                <a:spcPts val="1800"/>
              </a:spcAft>
            </a:pPr>
            <a:r>
              <a:rPr lang="en-US" altLang="en-US" sz="2800" b="1" i="1" dirty="0">
                <a:solidFill>
                  <a:srgbClr val="0000CC"/>
                </a:solidFill>
                <a:ea typeface="+mj-ea"/>
              </a:rPr>
              <a:t>Principle #2</a:t>
            </a:r>
            <a:r>
              <a:rPr lang="en-US" altLang="en-US" sz="2800" dirty="0"/>
              <a:t> – Once you’ve placed yourself under any portion of the Law, breaking even one, means you are guilty of breaking the entire Law!</a:t>
            </a:r>
          </a:p>
          <a:p>
            <a:pPr algn="just">
              <a:spcBef>
                <a:spcPts val="0"/>
              </a:spcBef>
              <a:spcAft>
                <a:spcPts val="1800"/>
              </a:spcAft>
            </a:pPr>
            <a:r>
              <a:rPr lang="en-US" altLang="en-US" sz="2800" b="1" i="1" dirty="0">
                <a:solidFill>
                  <a:srgbClr val="0000CC"/>
                </a:solidFill>
                <a:ea typeface="+mj-ea"/>
              </a:rPr>
              <a:t>The Law of Moses offers no partial credit! </a:t>
            </a:r>
            <a:r>
              <a:rPr lang="en-US" altLang="en-US" sz="2800" dirty="0"/>
              <a:t>Under the Law of Moses 100% is an A, but anything less than 100% is an F!</a:t>
            </a:r>
            <a:endParaRPr lang="en-US" altLang="en-US" sz="2800" b="1" i="1" dirty="0">
              <a:solidFill>
                <a:srgbClr val="0000CC"/>
              </a:solidFill>
              <a:ea typeface="+mj-ea"/>
            </a:endParaRPr>
          </a:p>
        </p:txBody>
      </p:sp>
      <p:sp>
        <p:nvSpPr>
          <p:cNvPr id="9" name="Rectangle 2">
            <a:extLst>
              <a:ext uri="{FF2B5EF4-FFF2-40B4-BE49-F238E27FC236}">
                <a16:creationId xmlns:a16="http://schemas.microsoft.com/office/drawing/2014/main" id="{037BEBCA-1BB8-4174-A439-8AB5609633D9}"/>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of Moses offers no ‘partial credit’</a:t>
            </a:r>
          </a:p>
          <a:p>
            <a:pPr>
              <a:spcBef>
                <a:spcPts val="0"/>
              </a:spcBef>
              <a:spcAft>
                <a:spcPts val="300"/>
              </a:spcAft>
            </a:pPr>
            <a:r>
              <a:rPr lang="en-US" altLang="en-US" sz="2800" dirty="0">
                <a:solidFill>
                  <a:srgbClr val="0000CC"/>
                </a:solidFill>
              </a:rPr>
              <a:t>James 2:10-11</a:t>
            </a:r>
          </a:p>
        </p:txBody>
      </p:sp>
      <p:sp>
        <p:nvSpPr>
          <p:cNvPr id="10" name="Text Box 4">
            <a:extLst>
              <a:ext uri="{FF2B5EF4-FFF2-40B4-BE49-F238E27FC236}">
                <a16:creationId xmlns:a16="http://schemas.microsoft.com/office/drawing/2014/main" id="{02E98233-0073-40DD-8565-775A34664E0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2" name="Picture 1">
            <a:extLst>
              <a:ext uri="{FF2B5EF4-FFF2-40B4-BE49-F238E27FC236}">
                <a16:creationId xmlns:a16="http://schemas.microsoft.com/office/drawing/2014/main" id="{BF59C4A6-67C5-4494-B6A6-6D27F9170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286000" cy="2286000"/>
          </a:xfrm>
          <a:prstGeom prst="rect">
            <a:avLst/>
          </a:prstGeom>
        </p:spPr>
      </p:pic>
      <p:pic>
        <p:nvPicPr>
          <p:cNvPr id="6" name="Picture 5">
            <a:extLst>
              <a:ext uri="{FF2B5EF4-FFF2-40B4-BE49-F238E27FC236}">
                <a16:creationId xmlns:a16="http://schemas.microsoft.com/office/drawing/2014/main" id="{B0833D7E-476F-4751-958C-D956476F0FF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7362" y="4953000"/>
            <a:ext cx="1570038" cy="1752600"/>
          </a:xfrm>
          <a:prstGeom prst="rect">
            <a:avLst/>
          </a:prstGeom>
        </p:spPr>
      </p:pic>
    </p:spTree>
    <p:extLst>
      <p:ext uri="{BB962C8B-B14F-4D97-AF65-F5344CB8AC3E}">
        <p14:creationId xmlns:p14="http://schemas.microsoft.com/office/powerpoint/2010/main" val="23866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9A907C0B-8321-4022-96AF-067EDC03FC67}"/>
              </a:ext>
            </a:extLst>
          </p:cNvPr>
          <p:cNvSpPr>
            <a:spLocks noGrp="1" noChangeArrowheads="1"/>
          </p:cNvSpPr>
          <p:nvPr>
            <p:ph type="body" sz="half" idx="1"/>
          </p:nvPr>
        </p:nvSpPr>
        <p:spPr>
          <a:xfrm>
            <a:off x="-1" y="1981200"/>
            <a:ext cx="9144000" cy="990600"/>
          </a:xfrm>
        </p:spPr>
        <p:txBody>
          <a:bodyPr/>
          <a:lstStyle/>
          <a:p>
            <a:pPr algn="just">
              <a:lnSpc>
                <a:spcPct val="90000"/>
              </a:lnSpc>
            </a:pPr>
            <a:r>
              <a:rPr lang="en-US" altLang="en-US" sz="2800" dirty="0"/>
              <a:t>The Law of Moses requires </a:t>
            </a:r>
            <a:r>
              <a:rPr lang="en-US" altLang="en-US" sz="2800" b="1" i="1" dirty="0">
                <a:solidFill>
                  <a:srgbClr val="0000CC"/>
                </a:solidFill>
                <a:ea typeface="+mj-ea"/>
              </a:rPr>
              <a:t>absolute perfection</a:t>
            </a:r>
            <a:r>
              <a:rPr lang="en-US" altLang="en-US" sz="2800" dirty="0"/>
              <a:t> on every point of the Law all the time to the end of one’s time.</a:t>
            </a:r>
          </a:p>
        </p:txBody>
      </p:sp>
      <p:sp>
        <p:nvSpPr>
          <p:cNvPr id="7" name="Rectangle 2">
            <a:extLst>
              <a:ext uri="{FF2B5EF4-FFF2-40B4-BE49-F238E27FC236}">
                <a16:creationId xmlns:a16="http://schemas.microsoft.com/office/drawing/2014/main" id="{DF8646EC-058F-456B-8B93-F744AB5EA49A}"/>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All perfection all the time</a:t>
            </a:r>
          </a:p>
          <a:p>
            <a:pPr>
              <a:spcBef>
                <a:spcPts val="0"/>
              </a:spcBef>
              <a:spcAft>
                <a:spcPts val="300"/>
              </a:spcAft>
            </a:pPr>
            <a:r>
              <a:rPr lang="en-US" altLang="en-US" sz="2800" dirty="0">
                <a:solidFill>
                  <a:srgbClr val="0000CC"/>
                </a:solidFill>
              </a:rPr>
              <a:t>James 2:10-11</a:t>
            </a:r>
          </a:p>
        </p:txBody>
      </p:sp>
      <p:sp>
        <p:nvSpPr>
          <p:cNvPr id="8" name="Text Box 4">
            <a:extLst>
              <a:ext uri="{FF2B5EF4-FFF2-40B4-BE49-F238E27FC236}">
                <a16:creationId xmlns:a16="http://schemas.microsoft.com/office/drawing/2014/main" id="{CD1B04D7-C00F-4C68-BC35-17AE6F41BD56}"/>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3" name="Picture 2">
            <a:extLst>
              <a:ext uri="{FF2B5EF4-FFF2-40B4-BE49-F238E27FC236}">
                <a16:creationId xmlns:a16="http://schemas.microsoft.com/office/drawing/2014/main" id="{F2B4DA75-F079-4DF1-9CA5-6DA5C3049D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3999" y="2971523"/>
            <a:ext cx="6316003" cy="3200677"/>
          </a:xfrm>
          <a:prstGeom prst="rect">
            <a:avLst/>
          </a:prstGeom>
        </p:spPr>
      </p:pic>
      <p:pic>
        <p:nvPicPr>
          <p:cNvPr id="2" name="Picture 1">
            <a:extLst>
              <a:ext uri="{FF2B5EF4-FFF2-40B4-BE49-F238E27FC236}">
                <a16:creationId xmlns:a16="http://schemas.microsoft.com/office/drawing/2014/main" id="{D867A60A-0017-4109-BE8A-CB016BB32BA1}"/>
              </a:ext>
            </a:extLst>
          </p:cNvPr>
          <p:cNvPicPr>
            <a:picLocks noChangeAspect="1"/>
          </p:cNvPicPr>
          <p:nvPr/>
        </p:nvPicPr>
        <p:blipFill>
          <a:blip r:embed="rId4"/>
          <a:stretch>
            <a:fillRect/>
          </a:stretch>
        </p:blipFill>
        <p:spPr>
          <a:xfrm>
            <a:off x="1413998" y="2971523"/>
            <a:ext cx="3005602" cy="3200677"/>
          </a:xfrm>
          <a:prstGeom prst="rect">
            <a:avLst/>
          </a:prstGeom>
        </p:spPr>
      </p:pic>
      <p:pic>
        <p:nvPicPr>
          <p:cNvPr id="6" name="Picture 5">
            <a:extLst>
              <a:ext uri="{FF2B5EF4-FFF2-40B4-BE49-F238E27FC236}">
                <a16:creationId xmlns:a16="http://schemas.microsoft.com/office/drawing/2014/main" id="{B43955F5-1184-446C-B206-15D47FC287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03965" y="2989811"/>
            <a:ext cx="3005602" cy="3200677"/>
          </a:xfrm>
          <a:prstGeom prst="rect">
            <a:avLst/>
          </a:prstGeom>
        </p:spPr>
      </p:pic>
      <p:sp>
        <p:nvSpPr>
          <p:cNvPr id="11" name="&quot;Not Allowed&quot; Symbol 10">
            <a:extLst>
              <a:ext uri="{FF2B5EF4-FFF2-40B4-BE49-F238E27FC236}">
                <a16:creationId xmlns:a16="http://schemas.microsoft.com/office/drawing/2014/main" id="{62924E6F-C252-4187-A2BE-E12DA183A498}"/>
              </a:ext>
            </a:extLst>
          </p:cNvPr>
          <p:cNvSpPr/>
          <p:nvPr/>
        </p:nvSpPr>
        <p:spPr bwMode="auto">
          <a:xfrm>
            <a:off x="4647885" y="2891124"/>
            <a:ext cx="3170828" cy="3361753"/>
          </a:xfrm>
          <a:prstGeom prst="noSmoking">
            <a:avLst>
              <a:gd name="adj" fmla="val 5308"/>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p:txBody>
      </p:sp>
      <p:sp>
        <p:nvSpPr>
          <p:cNvPr id="4" name="&quot;Not Allowed&quot; Symbol 3">
            <a:extLst>
              <a:ext uri="{FF2B5EF4-FFF2-40B4-BE49-F238E27FC236}">
                <a16:creationId xmlns:a16="http://schemas.microsoft.com/office/drawing/2014/main" id="{E67D6B98-4CAB-45F7-BFFD-2F45B2CB6745}"/>
              </a:ext>
            </a:extLst>
          </p:cNvPr>
          <p:cNvSpPr/>
          <p:nvPr/>
        </p:nvSpPr>
        <p:spPr bwMode="auto">
          <a:xfrm>
            <a:off x="1331385" y="2903316"/>
            <a:ext cx="3170828" cy="3361753"/>
          </a:xfrm>
          <a:prstGeom prst="noSmoking">
            <a:avLst>
              <a:gd name="adj" fmla="val 5308"/>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8CE306-AF0B-4633-B187-E328F63F73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8280" y="1613004"/>
            <a:ext cx="3535680" cy="2651760"/>
          </a:xfrm>
          <a:prstGeom prst="ellipse">
            <a:avLst/>
          </a:prstGeom>
        </p:spPr>
      </p:pic>
      <p:sp>
        <p:nvSpPr>
          <p:cNvPr id="107526" name="Text Box 6">
            <a:extLst>
              <a:ext uri="{FF2B5EF4-FFF2-40B4-BE49-F238E27FC236}">
                <a16:creationId xmlns:a16="http://schemas.microsoft.com/office/drawing/2014/main" id="{4A6B8979-B4AD-427C-A039-069F03D29CDF}"/>
              </a:ext>
            </a:extLst>
          </p:cNvPr>
          <p:cNvSpPr txBox="1">
            <a:spLocks noChangeArrowheads="1"/>
          </p:cNvSpPr>
          <p:nvPr/>
        </p:nvSpPr>
        <p:spPr bwMode="auto">
          <a:xfrm>
            <a:off x="154706" y="4383072"/>
            <a:ext cx="8834589" cy="1255728"/>
          </a:xfrm>
          <a:prstGeom prst="rect">
            <a:avLst/>
          </a:prstGeom>
          <a:noFill/>
          <a:ln w="38100">
            <a:noFill/>
            <a:miter lim="800000"/>
            <a:headEnd/>
            <a:tailEnd/>
          </a:ln>
          <a:effectLst/>
          <a:extLst/>
        </p:spPr>
        <p:txBody>
          <a:bodyPr wrap="square">
            <a:spAutoFit/>
          </a:bodyPr>
          <a:lstStyle/>
          <a:p>
            <a:pPr marL="342900" indent="-342900" algn="just">
              <a:lnSpc>
                <a:spcPct val="90000"/>
              </a:lnSpc>
              <a:spcBef>
                <a:spcPct val="20000"/>
              </a:spcBef>
              <a:buChar char="•"/>
            </a:pPr>
            <a:r>
              <a:rPr lang="en-US" altLang="en-US" sz="2800" b="0" dirty="0">
                <a:latin typeface="Calibri" panose="020F0502020204030204" pitchFamily="34" charset="0"/>
                <a:cs typeface="Calibri" panose="020F0502020204030204" pitchFamily="34" charset="0"/>
              </a:rPr>
              <a:t>Anyone who picks which of the laws he will follow is deciding that he will break all of the ones he isn’t going to follow – </a:t>
            </a:r>
            <a:r>
              <a:rPr lang="en-US" altLang="en-US" sz="2800" i="1" u="sng" dirty="0">
                <a:solidFill>
                  <a:srgbClr val="0000CC"/>
                </a:solidFill>
                <a:latin typeface="Calibri" panose="020F0502020204030204" pitchFamily="34" charset="0"/>
                <a:ea typeface="+mj-ea"/>
                <a:cs typeface="Calibri" panose="020F0502020204030204" pitchFamily="34" charset="0"/>
              </a:rPr>
              <a:t>the Law is broken</a:t>
            </a:r>
            <a:r>
              <a:rPr lang="en-US" altLang="en-US" sz="2800" b="0" dirty="0">
                <a:latin typeface="Calibri" panose="020F0502020204030204" pitchFamily="34" charset="0"/>
                <a:cs typeface="Calibri" panose="020F0502020204030204" pitchFamily="34" charset="0"/>
              </a:rPr>
              <a:t>.</a:t>
            </a:r>
          </a:p>
        </p:txBody>
      </p:sp>
      <p:sp>
        <p:nvSpPr>
          <p:cNvPr id="11" name="Rectangle 2">
            <a:extLst>
              <a:ext uri="{FF2B5EF4-FFF2-40B4-BE49-F238E27FC236}">
                <a16:creationId xmlns:a16="http://schemas.microsoft.com/office/drawing/2014/main" id="{AAD9DD79-AD6A-4B62-B458-49183E8901A8}"/>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All perfection all the time</a:t>
            </a:r>
          </a:p>
          <a:p>
            <a:pPr>
              <a:spcBef>
                <a:spcPts val="0"/>
              </a:spcBef>
              <a:spcAft>
                <a:spcPts val="300"/>
              </a:spcAft>
            </a:pPr>
            <a:r>
              <a:rPr lang="en-US" altLang="en-US" sz="2800" dirty="0">
                <a:solidFill>
                  <a:srgbClr val="0000CC"/>
                </a:solidFill>
              </a:rPr>
              <a:t>James 2:10-11</a:t>
            </a:r>
          </a:p>
        </p:txBody>
      </p:sp>
      <p:sp>
        <p:nvSpPr>
          <p:cNvPr id="12" name="Text Box 4">
            <a:extLst>
              <a:ext uri="{FF2B5EF4-FFF2-40B4-BE49-F238E27FC236}">
                <a16:creationId xmlns:a16="http://schemas.microsoft.com/office/drawing/2014/main" id="{12C5C060-E8F1-43EF-AAB5-4E599FBFCAC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Thought Bubble: Cloud 1">
            <a:extLst>
              <a:ext uri="{FF2B5EF4-FFF2-40B4-BE49-F238E27FC236}">
                <a16:creationId xmlns:a16="http://schemas.microsoft.com/office/drawing/2014/main" id="{AB6F010D-9E91-4D52-9F84-389A331A4EFC}"/>
              </a:ext>
            </a:extLst>
          </p:cNvPr>
          <p:cNvSpPr/>
          <p:nvPr/>
        </p:nvSpPr>
        <p:spPr bwMode="auto">
          <a:xfrm>
            <a:off x="152400" y="1637388"/>
            <a:ext cx="4191000" cy="2211623"/>
          </a:xfrm>
          <a:prstGeom prst="cloudCallout">
            <a:avLst>
              <a:gd name="adj1" fmla="val 101351"/>
              <a:gd name="adj2" fmla="val -34086"/>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spcBef>
                <a:spcPct val="50000"/>
              </a:spcBef>
            </a:pPr>
            <a:r>
              <a:rPr lang="en-US" altLang="en-US" sz="4800" u="sng" dirty="0">
                <a:solidFill>
                  <a:srgbClr val="C00000"/>
                </a:solidFill>
                <a:latin typeface="Calibri" panose="020F0502020204030204" pitchFamily="34" charset="0"/>
                <a:cs typeface="Calibri" panose="020F0502020204030204" pitchFamily="34" charset="0"/>
              </a:rPr>
              <a:t>I</a:t>
            </a:r>
            <a:r>
              <a:rPr lang="en-US" altLang="en-US" sz="2800" dirty="0">
                <a:latin typeface="Calibri" panose="020F0502020204030204" pitchFamily="34" charset="0"/>
                <a:cs typeface="Calibri" panose="020F0502020204030204" pitchFamily="34" charset="0"/>
              </a:rPr>
              <a:t> live by the 10 Commandments!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Text Box 6">
            <a:extLst>
              <a:ext uri="{FF2B5EF4-FFF2-40B4-BE49-F238E27FC236}">
                <a16:creationId xmlns:a16="http://schemas.microsoft.com/office/drawing/2014/main" id="{4A6B8979-B4AD-427C-A039-069F03D29CDF}"/>
              </a:ext>
            </a:extLst>
          </p:cNvPr>
          <p:cNvSpPr txBox="1">
            <a:spLocks noChangeArrowheads="1"/>
          </p:cNvSpPr>
          <p:nvPr/>
        </p:nvSpPr>
        <p:spPr bwMode="auto">
          <a:xfrm>
            <a:off x="0" y="1828800"/>
            <a:ext cx="8915400" cy="3262432"/>
          </a:xfrm>
          <a:prstGeom prst="rect">
            <a:avLst/>
          </a:prstGeom>
          <a:noFill/>
          <a:ln w="38100">
            <a:noFill/>
            <a:miter lim="800000"/>
            <a:headEnd/>
            <a:tailEnd/>
          </a:ln>
          <a:effectLst/>
          <a:extLst/>
        </p:spPr>
        <p:txBody>
          <a:bodyPr wrap="square">
            <a:spAutoFit/>
          </a:bodyPr>
          <a:lstStyle/>
          <a:p>
            <a:pPr marL="342900" indent="-342900" algn="just">
              <a:spcBef>
                <a:spcPts val="0"/>
              </a:spcBef>
              <a:spcAft>
                <a:spcPts val="1200"/>
              </a:spcAft>
              <a:buChar char="•"/>
            </a:pPr>
            <a:r>
              <a:rPr lang="en-US" altLang="en-US" sz="2800" b="0" dirty="0">
                <a:latin typeface="Calibri" panose="020F0502020204030204" pitchFamily="34" charset="0"/>
                <a:cs typeface="Calibri" panose="020F0502020204030204" pitchFamily="34" charset="0"/>
              </a:rPr>
              <a:t>The Seventh-day Adventist doctrinal statement – Living The Law of God</a:t>
            </a:r>
          </a:p>
          <a:p>
            <a:pPr lvl="1" algn="just">
              <a:spcBef>
                <a:spcPts val="0"/>
              </a:spcBef>
              <a:spcAft>
                <a:spcPts val="1200"/>
              </a:spcAft>
            </a:pPr>
            <a:r>
              <a:rPr lang="en-US" altLang="en-US" sz="2800" b="0" i="1" dirty="0">
                <a:latin typeface="Calibri" panose="020F0502020204030204" pitchFamily="34" charset="0"/>
                <a:cs typeface="Calibri" panose="020F0502020204030204" pitchFamily="34" charset="0"/>
              </a:rPr>
              <a:t>“The great principles of God’s law are embodied in the Ten Commandments and exemplified in the life of Christ. They express God’s love, will, and purposes concerning human conduct and relationships and </a:t>
            </a:r>
            <a:r>
              <a:rPr lang="en-US" altLang="en-US" sz="2800" i="1" u="sng" dirty="0">
                <a:solidFill>
                  <a:srgbClr val="0000CC"/>
                </a:solidFill>
                <a:latin typeface="Calibri" panose="020F0502020204030204" pitchFamily="34" charset="0"/>
                <a:ea typeface="+mj-ea"/>
                <a:cs typeface="Calibri" panose="020F0502020204030204" pitchFamily="34" charset="0"/>
              </a:rPr>
              <a:t>are binding upon all people in every age</a:t>
            </a:r>
            <a:r>
              <a:rPr lang="en-US" altLang="en-US" sz="2800" b="0" i="1" dirty="0">
                <a:latin typeface="Calibri" panose="020F0502020204030204" pitchFamily="34" charset="0"/>
                <a:cs typeface="Calibri" panose="020F0502020204030204" pitchFamily="34" charset="0"/>
              </a:rPr>
              <a:t>.”</a:t>
            </a:r>
          </a:p>
        </p:txBody>
      </p:sp>
      <p:sp>
        <p:nvSpPr>
          <p:cNvPr id="11" name="Rectangle 2">
            <a:extLst>
              <a:ext uri="{FF2B5EF4-FFF2-40B4-BE49-F238E27FC236}">
                <a16:creationId xmlns:a16="http://schemas.microsoft.com/office/drawing/2014/main" id="{AAD9DD79-AD6A-4B62-B458-49183E8901A8}"/>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All perfection all the time</a:t>
            </a:r>
          </a:p>
          <a:p>
            <a:pPr>
              <a:spcBef>
                <a:spcPts val="0"/>
              </a:spcBef>
              <a:spcAft>
                <a:spcPts val="300"/>
              </a:spcAft>
            </a:pPr>
            <a:r>
              <a:rPr lang="en-US" altLang="en-US" sz="2800" dirty="0">
                <a:solidFill>
                  <a:srgbClr val="0000CC"/>
                </a:solidFill>
              </a:rPr>
              <a:t>James 2:10-11</a:t>
            </a:r>
          </a:p>
        </p:txBody>
      </p:sp>
      <p:sp>
        <p:nvSpPr>
          <p:cNvPr id="12" name="Text Box 4">
            <a:extLst>
              <a:ext uri="{FF2B5EF4-FFF2-40B4-BE49-F238E27FC236}">
                <a16:creationId xmlns:a16="http://schemas.microsoft.com/office/drawing/2014/main" id="{12C5C060-E8F1-43EF-AAB5-4E599FBFCAC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3" name="Rectangle 2">
            <a:extLst>
              <a:ext uri="{FF2B5EF4-FFF2-40B4-BE49-F238E27FC236}">
                <a16:creationId xmlns:a16="http://schemas.microsoft.com/office/drawing/2014/main" id="{A8B6676A-8E0F-44C2-8C1E-80D54B60A019}"/>
              </a:ext>
            </a:extLst>
          </p:cNvPr>
          <p:cNvSpPr/>
          <p:nvPr/>
        </p:nvSpPr>
        <p:spPr>
          <a:xfrm>
            <a:off x="1295400" y="6324600"/>
            <a:ext cx="6553200" cy="369332"/>
          </a:xfrm>
          <a:prstGeom prst="rect">
            <a:avLst/>
          </a:prstGeom>
        </p:spPr>
        <p:txBody>
          <a:bodyPr wrap="square">
            <a:spAutoFit/>
          </a:bodyPr>
          <a:lstStyle/>
          <a:p>
            <a:pPr algn="ctr"/>
            <a:r>
              <a:rPr lang="en-US" b="0" dirty="0"/>
              <a:t>https://www.adventist.org/en/beliefs/living/the-law-of-god/ </a:t>
            </a:r>
          </a:p>
        </p:txBody>
      </p:sp>
    </p:spTree>
    <p:extLst>
      <p:ext uri="{BB962C8B-B14F-4D97-AF65-F5344CB8AC3E}">
        <p14:creationId xmlns:p14="http://schemas.microsoft.com/office/powerpoint/2010/main" val="1518262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 calcmode="lin" valueType="num">
                                      <p:cBhvr additive="base">
                                        <p:cTn id="7" dur="1000" fill="hold"/>
                                        <p:tgtEl>
                                          <p:spTgt spid="107526"/>
                                        </p:tgtEl>
                                        <p:attrNameLst>
                                          <p:attrName>ppt_x</p:attrName>
                                        </p:attrNameLst>
                                      </p:cBhvr>
                                      <p:tavLst>
                                        <p:tav tm="0">
                                          <p:val>
                                            <p:strVal val="1+#ppt_w/2"/>
                                          </p:val>
                                        </p:tav>
                                        <p:tav tm="100000">
                                          <p:val>
                                            <p:strVal val="#ppt_x"/>
                                          </p:val>
                                        </p:tav>
                                      </p:tavLst>
                                    </p:anim>
                                    <p:anim calcmode="lin" valueType="num">
                                      <p:cBhvr additive="base">
                                        <p:cTn id="8" dur="1000" fill="hold"/>
                                        <p:tgtEl>
                                          <p:spTgt spid="1075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AAD9DD79-AD6A-4B62-B458-49183E8901A8}"/>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All perfection all the time</a:t>
            </a:r>
          </a:p>
          <a:p>
            <a:pPr>
              <a:spcBef>
                <a:spcPts val="0"/>
              </a:spcBef>
              <a:spcAft>
                <a:spcPts val="300"/>
              </a:spcAft>
            </a:pPr>
            <a:r>
              <a:rPr lang="en-US" altLang="en-US" sz="2800" dirty="0">
                <a:solidFill>
                  <a:srgbClr val="0000CC"/>
                </a:solidFill>
              </a:rPr>
              <a:t>James 2:10-11</a:t>
            </a:r>
          </a:p>
        </p:txBody>
      </p:sp>
      <p:sp>
        <p:nvSpPr>
          <p:cNvPr id="12" name="Text Box 4">
            <a:extLst>
              <a:ext uri="{FF2B5EF4-FFF2-40B4-BE49-F238E27FC236}">
                <a16:creationId xmlns:a16="http://schemas.microsoft.com/office/drawing/2014/main" id="{12C5C060-E8F1-43EF-AAB5-4E599FBFCAC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6" name="Picture 5">
            <a:extLst>
              <a:ext uri="{FF2B5EF4-FFF2-40B4-BE49-F238E27FC236}">
                <a16:creationId xmlns:a16="http://schemas.microsoft.com/office/drawing/2014/main" id="{DEDF96B6-2A95-4B87-A751-F8A9D9760024}"/>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a:xfrm>
            <a:off x="3352800" y="1752600"/>
            <a:ext cx="2438400" cy="1828800"/>
          </a:xfrm>
          <a:prstGeom prst="rect">
            <a:avLst/>
          </a:prstGeom>
        </p:spPr>
      </p:pic>
      <p:pic>
        <p:nvPicPr>
          <p:cNvPr id="4" name="Picture 3">
            <a:extLst>
              <a:ext uri="{FF2B5EF4-FFF2-40B4-BE49-F238E27FC236}">
                <a16:creationId xmlns:a16="http://schemas.microsoft.com/office/drawing/2014/main" id="{D7263AD7-46ED-4058-BFE9-17614918C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76800" y="3733800"/>
            <a:ext cx="3657600" cy="2743200"/>
          </a:xfrm>
          <a:prstGeom prst="rect">
            <a:avLst/>
          </a:prstGeom>
        </p:spPr>
      </p:pic>
      <p:pic>
        <p:nvPicPr>
          <p:cNvPr id="5" name="Picture 4">
            <a:extLst>
              <a:ext uri="{FF2B5EF4-FFF2-40B4-BE49-F238E27FC236}">
                <a16:creationId xmlns:a16="http://schemas.microsoft.com/office/drawing/2014/main" id="{EA72936D-A681-457F-B3D8-37A01A7448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 y="3733800"/>
            <a:ext cx="3657600" cy="2743200"/>
          </a:xfrm>
          <a:prstGeom prst="rect">
            <a:avLst/>
          </a:prstGeom>
        </p:spPr>
      </p:pic>
    </p:spTree>
    <p:extLst>
      <p:ext uri="{BB962C8B-B14F-4D97-AF65-F5344CB8AC3E}">
        <p14:creationId xmlns:p14="http://schemas.microsoft.com/office/powerpoint/2010/main" val="2250617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a:extLst>
              <a:ext uri="{FF2B5EF4-FFF2-40B4-BE49-F238E27FC236}">
                <a16:creationId xmlns:a16="http://schemas.microsoft.com/office/drawing/2014/main" id="{C9B0B8D0-8BF8-4AD0-8D69-ACE17DE70BF8}"/>
              </a:ext>
            </a:extLst>
          </p:cNvPr>
          <p:cNvSpPr>
            <a:spLocks noGrp="1" noChangeArrowheads="1"/>
          </p:cNvSpPr>
          <p:nvPr>
            <p:ph type="body" sz="half" idx="2"/>
          </p:nvPr>
        </p:nvSpPr>
        <p:spPr>
          <a:xfrm>
            <a:off x="2514600" y="1905000"/>
            <a:ext cx="6553200" cy="4800600"/>
          </a:xfrm>
        </p:spPr>
        <p:txBody>
          <a:bodyPr/>
          <a:lstStyle/>
          <a:p>
            <a:pPr marL="0" indent="0" algn="just">
              <a:spcBef>
                <a:spcPts val="0"/>
              </a:spcBef>
              <a:spcAft>
                <a:spcPts val="1800"/>
              </a:spcAft>
              <a:buNone/>
            </a:pPr>
            <a:r>
              <a:rPr lang="en-US" altLang="en-US" sz="2800" dirty="0"/>
              <a:t>To summarize here, the Bible says:</a:t>
            </a:r>
          </a:p>
          <a:p>
            <a:pPr algn="just">
              <a:spcBef>
                <a:spcPts val="0"/>
              </a:spcBef>
              <a:spcAft>
                <a:spcPts val="1800"/>
              </a:spcAft>
            </a:pPr>
            <a:r>
              <a:rPr lang="en-US" altLang="en-US" sz="2800" dirty="0"/>
              <a:t>to live by the law of Moses you’ve got to live out all of the law without fail!  </a:t>
            </a:r>
          </a:p>
          <a:p>
            <a:pPr algn="just">
              <a:spcBef>
                <a:spcPts val="0"/>
              </a:spcBef>
              <a:spcAft>
                <a:spcPts val="1800"/>
              </a:spcAft>
            </a:pPr>
            <a:r>
              <a:rPr lang="en-US" altLang="en-US" sz="2800" dirty="0"/>
              <a:t>If you sign up for one you have signed up for all of them!  If you break one, you break all 613 laws!</a:t>
            </a:r>
          </a:p>
        </p:txBody>
      </p:sp>
      <p:sp>
        <p:nvSpPr>
          <p:cNvPr id="9" name="Rectangle 2">
            <a:extLst>
              <a:ext uri="{FF2B5EF4-FFF2-40B4-BE49-F238E27FC236}">
                <a16:creationId xmlns:a16="http://schemas.microsoft.com/office/drawing/2014/main" id="{037BEBCA-1BB8-4174-A439-8AB5609633D9}"/>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All perfection all the time</a:t>
            </a:r>
          </a:p>
          <a:p>
            <a:pPr>
              <a:spcBef>
                <a:spcPts val="0"/>
              </a:spcBef>
              <a:spcAft>
                <a:spcPts val="300"/>
              </a:spcAft>
            </a:pPr>
            <a:r>
              <a:rPr lang="en-US" altLang="en-US" sz="2800" dirty="0">
                <a:solidFill>
                  <a:srgbClr val="0000CC"/>
                </a:solidFill>
              </a:rPr>
              <a:t>James 2:10-11</a:t>
            </a:r>
          </a:p>
        </p:txBody>
      </p:sp>
      <p:sp>
        <p:nvSpPr>
          <p:cNvPr id="10" name="Text Box 4">
            <a:extLst>
              <a:ext uri="{FF2B5EF4-FFF2-40B4-BE49-F238E27FC236}">
                <a16:creationId xmlns:a16="http://schemas.microsoft.com/office/drawing/2014/main" id="{02E98233-0073-40DD-8565-775A34664E0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2" name="Picture 1">
            <a:extLst>
              <a:ext uri="{FF2B5EF4-FFF2-40B4-BE49-F238E27FC236}">
                <a16:creationId xmlns:a16="http://schemas.microsoft.com/office/drawing/2014/main" id="{BF59C4A6-67C5-4494-B6A6-6D27F91707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2057400"/>
            <a:ext cx="2286000" cy="2286000"/>
          </a:xfrm>
          <a:prstGeom prst="rect">
            <a:avLst/>
          </a:prstGeom>
        </p:spPr>
      </p:pic>
    </p:spTree>
    <p:extLst>
      <p:ext uri="{BB962C8B-B14F-4D97-AF65-F5344CB8AC3E}">
        <p14:creationId xmlns:p14="http://schemas.microsoft.com/office/powerpoint/2010/main" val="1917110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037BEBCA-1BB8-4174-A439-8AB5609633D9}"/>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Tweaking the Law</a:t>
            </a:r>
          </a:p>
        </p:txBody>
      </p:sp>
      <p:sp>
        <p:nvSpPr>
          <p:cNvPr id="10" name="Text Box 4">
            <a:extLst>
              <a:ext uri="{FF2B5EF4-FFF2-40B4-BE49-F238E27FC236}">
                <a16:creationId xmlns:a16="http://schemas.microsoft.com/office/drawing/2014/main" id="{02E98233-0073-40DD-8565-775A34664E0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3" name="Picture 2" descr="A sign in front of a house&#10;&#10;Description generated with very high confidence">
            <a:extLst>
              <a:ext uri="{FF2B5EF4-FFF2-40B4-BE49-F238E27FC236}">
                <a16:creationId xmlns:a16="http://schemas.microsoft.com/office/drawing/2014/main" id="{0177F1BA-478F-417A-AB88-0F5B4900F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947" y="4907280"/>
            <a:ext cx="1987252" cy="1645920"/>
          </a:xfrm>
          <a:prstGeom prst="rect">
            <a:avLst/>
          </a:prstGeom>
        </p:spPr>
      </p:pic>
      <p:pic>
        <p:nvPicPr>
          <p:cNvPr id="5" name="Picture 4">
            <a:extLst>
              <a:ext uri="{FF2B5EF4-FFF2-40B4-BE49-F238E27FC236}">
                <a16:creationId xmlns:a16="http://schemas.microsoft.com/office/drawing/2014/main" id="{E3C27167-05B1-4BEA-A7A0-77E610FA4A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7778" y="4724400"/>
            <a:ext cx="1414022" cy="1828800"/>
          </a:xfrm>
          <a:prstGeom prst="rect">
            <a:avLst/>
          </a:prstGeom>
        </p:spPr>
      </p:pic>
      <p:pic>
        <p:nvPicPr>
          <p:cNvPr id="6" name="Picture 5">
            <a:extLst>
              <a:ext uri="{FF2B5EF4-FFF2-40B4-BE49-F238E27FC236}">
                <a16:creationId xmlns:a16="http://schemas.microsoft.com/office/drawing/2014/main" id="{24ADA5F9-0B57-4586-AFD8-D9AF14B49D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9947" y="2697480"/>
            <a:ext cx="1987253" cy="1645920"/>
          </a:xfrm>
          <a:prstGeom prst="rect">
            <a:avLst/>
          </a:prstGeom>
        </p:spPr>
      </p:pic>
      <p:pic>
        <p:nvPicPr>
          <p:cNvPr id="7" name="Picture 6">
            <a:extLst>
              <a:ext uri="{FF2B5EF4-FFF2-40B4-BE49-F238E27FC236}">
                <a16:creationId xmlns:a16="http://schemas.microsoft.com/office/drawing/2014/main" id="{8E002727-26A0-4291-8BE2-352C8B559E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65495" y="2691486"/>
            <a:ext cx="1415848" cy="1828800"/>
          </a:xfrm>
          <a:prstGeom prst="rect">
            <a:avLst/>
          </a:prstGeom>
        </p:spPr>
      </p:pic>
      <p:sp>
        <p:nvSpPr>
          <p:cNvPr id="13" name="Rectangle 12">
            <a:extLst>
              <a:ext uri="{FF2B5EF4-FFF2-40B4-BE49-F238E27FC236}">
                <a16:creationId xmlns:a16="http://schemas.microsoft.com/office/drawing/2014/main" id="{B910AC82-39CA-4EF7-9150-44C2D20454DA}"/>
              </a:ext>
            </a:extLst>
          </p:cNvPr>
          <p:cNvSpPr/>
          <p:nvPr/>
        </p:nvSpPr>
        <p:spPr>
          <a:xfrm>
            <a:off x="0" y="1630680"/>
            <a:ext cx="9144000" cy="954107"/>
          </a:xfrm>
          <a:prstGeom prst="rect">
            <a:avLst/>
          </a:prstGeom>
        </p:spPr>
        <p:txBody>
          <a:bodyPr wrap="square">
            <a:spAutoFit/>
          </a:bodyPr>
          <a:lstStyle/>
          <a:p>
            <a:pPr algn="just">
              <a:spcBef>
                <a:spcPts val="0"/>
              </a:spcBef>
              <a:spcAft>
                <a:spcPts val="1800"/>
              </a:spcAft>
            </a:pPr>
            <a:r>
              <a:rPr lang="en-US" altLang="en-US" sz="2800" b="0" dirty="0">
                <a:latin typeface="Calibri" panose="020F0502020204030204" pitchFamily="34" charset="0"/>
                <a:cs typeface="Calibri" panose="020F0502020204030204" pitchFamily="34" charset="0"/>
              </a:rPr>
              <a:t>What about those who want to tweak the law by adding to, or taking away, from the Law of Moses?</a:t>
            </a:r>
          </a:p>
        </p:txBody>
      </p:sp>
    </p:spTree>
    <p:extLst>
      <p:ext uri="{BB962C8B-B14F-4D97-AF65-F5344CB8AC3E}">
        <p14:creationId xmlns:p14="http://schemas.microsoft.com/office/powerpoint/2010/main" val="21348088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3513782"/>
          </a:xfrm>
          <a:prstGeom prst="rect">
            <a:avLst/>
          </a:prstGeom>
          <a:noFill/>
          <a:ln w="38100">
            <a:noFill/>
            <a:miter lim="800000"/>
            <a:headEnd/>
            <a:tailEnd/>
          </a:ln>
          <a:effectLst/>
          <a:extLst/>
        </p:spPr>
        <p:txBody>
          <a:bodyPr wrap="square">
            <a:spAutoFit/>
          </a:bodyPr>
          <a:lstStyle/>
          <a:p>
            <a:pPr marL="0" marR="0" algn="ctr">
              <a:spcBef>
                <a:spcPts val="0"/>
              </a:spcBef>
              <a:spcAft>
                <a:spcPts val="1200"/>
              </a:spcAft>
            </a:pPr>
            <a:r>
              <a:rPr lang="en-US" sz="3200" dirty="0">
                <a:solidFill>
                  <a:srgbClr val="0000CC"/>
                </a:solidFill>
                <a:latin typeface="Calibri" panose="020F0502020204030204" pitchFamily="34" charset="0"/>
                <a:ea typeface="+mj-ea"/>
                <a:cs typeface="Calibri" panose="020F0502020204030204" pitchFamily="34" charset="0"/>
              </a:rPr>
              <a:t>Mark 7:18–19</a:t>
            </a:r>
          </a:p>
          <a:p>
            <a:pPr marL="0" marR="0" algn="just">
              <a:spcBef>
                <a:spcPts val="0"/>
              </a:spcBef>
              <a:spcAft>
                <a:spcPts val="1000"/>
              </a:spcAft>
            </a:pPr>
            <a:r>
              <a:rPr lang="en-US" sz="2800" b="0" baseline="30000" dirty="0">
                <a:latin typeface="Calibri" panose="020F0502020204030204" pitchFamily="34" charset="0"/>
              </a:rPr>
              <a:t>18</a:t>
            </a:r>
            <a:r>
              <a:rPr lang="en-US" sz="2800" b="0" dirty="0">
                <a:latin typeface="Calibri" panose="020F0502020204030204" pitchFamily="34" charset="0"/>
              </a:rPr>
              <a:t> And He said to them, “Are you so lacking in understanding also? Do you not understand that </a:t>
            </a:r>
            <a:r>
              <a:rPr lang="en-US" sz="2800" dirty="0">
                <a:solidFill>
                  <a:srgbClr val="0000CC"/>
                </a:solidFill>
                <a:latin typeface="Calibri" panose="020F0502020204030204" pitchFamily="34" charset="0"/>
                <a:ea typeface="+mj-ea"/>
                <a:cs typeface="Calibri" panose="020F0502020204030204" pitchFamily="34" charset="0"/>
              </a:rPr>
              <a:t>whatever goes into the man from outside cannot defile him</a:t>
            </a:r>
            <a:r>
              <a:rPr lang="en-US" sz="2800" b="0" dirty="0">
                <a:latin typeface="Calibri" panose="020F0502020204030204" pitchFamily="34" charset="0"/>
              </a:rPr>
              <a:t>, </a:t>
            </a:r>
            <a:r>
              <a:rPr lang="en-US" sz="2800" b="0" baseline="30000" dirty="0">
                <a:latin typeface="Calibri" panose="020F0502020204030204" pitchFamily="34" charset="0"/>
              </a:rPr>
              <a:t>19</a:t>
            </a:r>
            <a:r>
              <a:rPr lang="en-US" sz="2800" b="0" dirty="0">
                <a:latin typeface="Calibri" panose="020F0502020204030204" pitchFamily="34" charset="0"/>
              </a:rPr>
              <a:t> because it does not go into his heart, but into his stomach, and is eliminated?” (</a:t>
            </a:r>
            <a:r>
              <a:rPr lang="en-US" sz="2800" b="0" i="1" dirty="0">
                <a:latin typeface="Calibri" panose="020F0502020204030204" pitchFamily="34" charset="0"/>
              </a:rPr>
              <a:t>Thus He</a:t>
            </a:r>
            <a:r>
              <a:rPr lang="en-US" sz="2800" b="0" dirty="0">
                <a:latin typeface="Calibri" panose="020F0502020204030204" pitchFamily="34" charset="0"/>
              </a:rPr>
              <a:t> declared all foods clean.) </a:t>
            </a:r>
          </a:p>
          <a:p>
            <a:pPr>
              <a:spcBef>
                <a:spcPts val="0"/>
              </a:spcBef>
              <a:spcAft>
                <a:spcPts val="1200"/>
              </a:spcAft>
            </a:pPr>
            <a:endParaRPr lang="en-US" altLang="en-US" sz="3200" b="1" dirty="0">
              <a:solidFill>
                <a:srgbClr val="0000CC"/>
              </a:solidFill>
              <a:effectLst/>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2A758500-8C69-4F5E-94AC-F586E8E89B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723" y="3352800"/>
            <a:ext cx="3152554" cy="1828800"/>
          </a:xfrm>
          <a:prstGeom prst="rect">
            <a:avLst/>
          </a:prstGeom>
        </p:spPr>
      </p:pic>
    </p:spTree>
    <p:extLst>
      <p:ext uri="{BB962C8B-B14F-4D97-AF65-F5344CB8AC3E}">
        <p14:creationId xmlns:p14="http://schemas.microsoft.com/office/powerpoint/2010/main" val="3454021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3754874"/>
          </a:xfrm>
          <a:prstGeom prst="rect">
            <a:avLst/>
          </a:prstGeom>
          <a:noFill/>
          <a:ln w="38100">
            <a:noFill/>
            <a:miter lim="800000"/>
            <a:headEnd/>
            <a:tailEnd/>
          </a:ln>
          <a:effectLst/>
          <a:extLst/>
        </p:spPr>
        <p:txBody>
          <a:bodyPr wrap="square">
            <a:spAutoFit/>
          </a:bodyPr>
          <a:lstStyle/>
          <a:p>
            <a:pPr algn="ctr">
              <a:spcBef>
                <a:spcPts val="0"/>
              </a:spcBef>
              <a:spcAft>
                <a:spcPts val="1200"/>
              </a:spcAft>
            </a:pPr>
            <a:r>
              <a:rPr lang="en-US" sz="3200" dirty="0">
                <a:solidFill>
                  <a:srgbClr val="0000CC"/>
                </a:solidFill>
                <a:latin typeface="Calibri" panose="020F0502020204030204" pitchFamily="34" charset="0"/>
                <a:ea typeface="+mj-ea"/>
                <a:cs typeface="Calibri" panose="020F0502020204030204" pitchFamily="34" charset="0"/>
              </a:rPr>
              <a:t>Romans 14:2–3, 17</a:t>
            </a:r>
          </a:p>
          <a:p>
            <a:pPr marL="0" marR="0" algn="just">
              <a:spcBef>
                <a:spcPts val="0"/>
              </a:spcBef>
              <a:spcAft>
                <a:spcPts val="1000"/>
              </a:spcAft>
            </a:pPr>
            <a:r>
              <a:rPr lang="en-US" sz="2800" b="0" baseline="30000" dirty="0">
                <a:latin typeface="Calibri" panose="020F0502020204030204" pitchFamily="34" charset="0"/>
              </a:rPr>
              <a:t>2</a:t>
            </a:r>
            <a:r>
              <a:rPr lang="en-US" sz="2800" b="0" dirty="0">
                <a:latin typeface="Calibri" panose="020F0502020204030204" pitchFamily="34" charset="0"/>
              </a:rPr>
              <a:t> One person has faith that he may eat all things, but he who is weak eats vegetables </a:t>
            </a:r>
            <a:r>
              <a:rPr lang="en-US" sz="2800" b="0" i="1" dirty="0">
                <a:latin typeface="Calibri" panose="020F0502020204030204" pitchFamily="34" charset="0"/>
              </a:rPr>
              <a:t>only.</a:t>
            </a:r>
            <a:r>
              <a:rPr lang="en-US" sz="2800" b="0" dirty="0">
                <a:latin typeface="Calibri" panose="020F0502020204030204" pitchFamily="34" charset="0"/>
              </a:rPr>
              <a:t> </a:t>
            </a:r>
            <a:r>
              <a:rPr lang="en-US" sz="2800" b="0" baseline="30000" dirty="0">
                <a:latin typeface="Calibri" panose="020F0502020204030204" pitchFamily="34" charset="0"/>
              </a:rPr>
              <a:t>3</a:t>
            </a:r>
            <a:r>
              <a:rPr lang="en-US" sz="2800" b="0" dirty="0">
                <a:latin typeface="Calibri" panose="020F0502020204030204" pitchFamily="34" charset="0"/>
              </a:rPr>
              <a:t> The one who eats is not to regard with contempt the one who does not eat, and the one who does not eat is not to judge the one who eats, for God has accepted him….</a:t>
            </a:r>
            <a:r>
              <a:rPr lang="en-US" sz="2400" dirty="0">
                <a:latin typeface="Calibri" panose="020F0502020204030204" pitchFamily="34" charset="0"/>
              </a:rPr>
              <a:t> </a:t>
            </a:r>
            <a:r>
              <a:rPr lang="en-US" sz="2400" b="0" baseline="30000" dirty="0">
                <a:latin typeface="Calibri" panose="020F0502020204030204" pitchFamily="34" charset="0"/>
              </a:rPr>
              <a:t>17</a:t>
            </a:r>
            <a:r>
              <a:rPr lang="en-US" sz="2400" b="0" dirty="0">
                <a:latin typeface="Calibri" panose="020F0502020204030204" pitchFamily="34" charset="0"/>
              </a:rPr>
              <a:t> </a:t>
            </a:r>
            <a:r>
              <a:rPr lang="en-US" sz="2800" dirty="0">
                <a:solidFill>
                  <a:srgbClr val="0000CC"/>
                </a:solidFill>
                <a:latin typeface="Calibri" panose="020F0502020204030204" pitchFamily="34" charset="0"/>
                <a:ea typeface="+mj-ea"/>
                <a:cs typeface="Calibri" panose="020F0502020204030204" pitchFamily="34" charset="0"/>
              </a:rPr>
              <a:t>for the kingdom of God is not eating and drinking</a:t>
            </a:r>
            <a:r>
              <a:rPr lang="en-US" sz="2800" b="0" dirty="0">
                <a:latin typeface="Calibri" panose="020F0502020204030204" pitchFamily="34" charset="0"/>
              </a:rPr>
              <a:t>, but righteousness and peace and joy in the Holy Spirit.</a:t>
            </a:r>
            <a:r>
              <a:rPr lang="en-US" sz="2400" b="0" dirty="0">
                <a:latin typeface="Calibri" panose="020F0502020204030204" pitchFamily="34" charset="0"/>
              </a:rPr>
              <a:t> </a:t>
            </a:r>
            <a:endParaRPr lang="en-US" altLang="en-US" sz="3200" b="1" dirty="0">
              <a:solidFill>
                <a:srgbClr val="0000CC"/>
              </a:solidFill>
              <a:effectLst/>
              <a:latin typeface="Calibri" panose="020F0502020204030204" pitchFamily="34" charset="0"/>
              <a:ea typeface="+mj-ea"/>
              <a:cs typeface="Calibri" panose="020F0502020204030204" pitchFamily="34" charset="0"/>
            </a:endParaRPr>
          </a:p>
        </p:txBody>
      </p:sp>
      <p:pic>
        <p:nvPicPr>
          <p:cNvPr id="4" name="Picture 3">
            <a:extLst>
              <a:ext uri="{FF2B5EF4-FFF2-40B4-BE49-F238E27FC236}">
                <a16:creationId xmlns:a16="http://schemas.microsoft.com/office/drawing/2014/main" id="{4CF242B2-7245-419F-B5E6-4D2683B96A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723" y="3352800"/>
            <a:ext cx="3152554" cy="1828800"/>
          </a:xfrm>
          <a:prstGeom prst="rect">
            <a:avLst/>
          </a:prstGeom>
        </p:spPr>
      </p:pic>
    </p:spTree>
    <p:extLst>
      <p:ext uri="{BB962C8B-B14F-4D97-AF65-F5344CB8AC3E}">
        <p14:creationId xmlns:p14="http://schemas.microsoft.com/office/powerpoint/2010/main" val="2125586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3539430"/>
          </a:xfrm>
          <a:prstGeom prst="rect">
            <a:avLst/>
          </a:prstGeom>
          <a:noFill/>
          <a:ln w="38100">
            <a:noFill/>
            <a:miter lim="800000"/>
            <a:headEnd/>
            <a:tailEnd/>
          </a:ln>
          <a:effectLst/>
          <a:extLst/>
        </p:spPr>
        <p:txBody>
          <a:bodyPr wrap="square">
            <a:spAutoFit/>
          </a:bodyPr>
          <a:lstStyle/>
          <a:p>
            <a:pPr marL="0" marR="0" algn="ctr">
              <a:spcBef>
                <a:spcPts val="0"/>
              </a:spcBef>
              <a:spcAft>
                <a:spcPts val="1200"/>
              </a:spcAft>
            </a:pPr>
            <a:r>
              <a:rPr lang="en-US" sz="3200" dirty="0">
                <a:solidFill>
                  <a:srgbClr val="0000CC"/>
                </a:solidFill>
                <a:latin typeface="Calibri" panose="020F0502020204030204" pitchFamily="34" charset="0"/>
                <a:ea typeface="+mj-ea"/>
                <a:cs typeface="Calibri" panose="020F0502020204030204" pitchFamily="34" charset="0"/>
              </a:rPr>
              <a:t>1 Timothy 4:1–5 (NKJV)</a:t>
            </a:r>
          </a:p>
          <a:p>
            <a:pPr algn="just"/>
            <a:r>
              <a:rPr lang="en-US" sz="2500" b="0" baseline="30000" dirty="0">
                <a:latin typeface="Calibri" panose="020F0502020204030204" pitchFamily="34" charset="0"/>
                <a:cs typeface="Calibri" panose="020F0502020204030204" pitchFamily="34" charset="0"/>
              </a:rPr>
              <a:t>1</a:t>
            </a:r>
            <a:r>
              <a:rPr lang="en-US" sz="2500" b="0" dirty="0">
                <a:latin typeface="Calibri" panose="020F0502020204030204" pitchFamily="34" charset="0"/>
                <a:cs typeface="Calibri" panose="020F0502020204030204" pitchFamily="34" charset="0"/>
              </a:rPr>
              <a:t> Now the Spirit expressly says that in latter times some will depart from the faith, giving heed to deceiving spirits and doctrines of demons,…</a:t>
            </a:r>
            <a:r>
              <a:rPr lang="en-US" sz="2500" b="0" baseline="30000" dirty="0">
                <a:latin typeface="Calibri" panose="020F0502020204030204" pitchFamily="34" charset="0"/>
                <a:cs typeface="Calibri" panose="020F0502020204030204" pitchFamily="34" charset="0"/>
              </a:rPr>
              <a:t>3</a:t>
            </a:r>
            <a:r>
              <a:rPr lang="en-US" sz="2500" b="0" dirty="0">
                <a:latin typeface="Calibri" panose="020F0502020204030204" pitchFamily="34" charset="0"/>
                <a:cs typeface="Calibri" panose="020F0502020204030204" pitchFamily="34" charset="0"/>
              </a:rPr>
              <a:t> forbidding to marry, </a:t>
            </a:r>
            <a:r>
              <a:rPr lang="en-US" sz="2500" i="1" dirty="0">
                <a:solidFill>
                  <a:srgbClr val="0000CC"/>
                </a:solidFill>
                <a:latin typeface="Calibri" panose="020F0502020204030204" pitchFamily="34" charset="0"/>
                <a:ea typeface="+mj-ea"/>
                <a:cs typeface="Calibri" panose="020F0502020204030204" pitchFamily="34" charset="0"/>
              </a:rPr>
              <a:t>and commanding </a:t>
            </a:r>
            <a:r>
              <a:rPr lang="en-US" sz="2500" dirty="0">
                <a:solidFill>
                  <a:srgbClr val="0000CC"/>
                </a:solidFill>
                <a:latin typeface="Calibri" panose="020F0502020204030204" pitchFamily="34" charset="0"/>
                <a:ea typeface="+mj-ea"/>
                <a:cs typeface="Calibri" panose="020F0502020204030204" pitchFamily="34" charset="0"/>
              </a:rPr>
              <a:t>to abstain from foods</a:t>
            </a:r>
            <a:r>
              <a:rPr lang="en-US" sz="2500" b="0" dirty="0">
                <a:latin typeface="Calibri" panose="020F0502020204030204" pitchFamily="34" charset="0"/>
                <a:cs typeface="Calibri" panose="020F0502020204030204" pitchFamily="34" charset="0"/>
              </a:rPr>
              <a:t> which God created to be received with thanksgiving by those who believe and know the truth. </a:t>
            </a:r>
            <a:r>
              <a:rPr lang="en-US" sz="2500" b="0" baseline="30000" dirty="0">
                <a:latin typeface="Calibri" panose="020F0502020204030204" pitchFamily="34" charset="0"/>
                <a:cs typeface="Calibri" panose="020F0502020204030204" pitchFamily="34" charset="0"/>
              </a:rPr>
              <a:t>4</a:t>
            </a:r>
            <a:r>
              <a:rPr lang="en-US" sz="2500" b="0" dirty="0">
                <a:latin typeface="Calibri" panose="020F0502020204030204" pitchFamily="34" charset="0"/>
                <a:cs typeface="Calibri" panose="020F0502020204030204" pitchFamily="34" charset="0"/>
              </a:rPr>
              <a:t> For every creature of God </a:t>
            </a:r>
            <a:r>
              <a:rPr lang="en-US" sz="2500" b="0" i="1" dirty="0">
                <a:latin typeface="Calibri" panose="020F0502020204030204" pitchFamily="34" charset="0"/>
                <a:cs typeface="Calibri" panose="020F0502020204030204" pitchFamily="34" charset="0"/>
              </a:rPr>
              <a:t>is</a:t>
            </a:r>
            <a:r>
              <a:rPr lang="en-US" sz="2500" b="0" dirty="0">
                <a:latin typeface="Calibri" panose="020F0502020204030204" pitchFamily="34" charset="0"/>
                <a:cs typeface="Calibri" panose="020F0502020204030204" pitchFamily="34" charset="0"/>
              </a:rPr>
              <a:t> good, and </a:t>
            </a:r>
            <a:r>
              <a:rPr lang="en-US" sz="2500" dirty="0">
                <a:solidFill>
                  <a:srgbClr val="0000CC"/>
                </a:solidFill>
                <a:latin typeface="Calibri" panose="020F0502020204030204" pitchFamily="34" charset="0"/>
                <a:ea typeface="+mj-ea"/>
                <a:cs typeface="Calibri" panose="020F0502020204030204" pitchFamily="34" charset="0"/>
              </a:rPr>
              <a:t>nothing is to be refused</a:t>
            </a:r>
            <a:r>
              <a:rPr lang="en-US" sz="2500" b="0" dirty="0">
                <a:latin typeface="Calibri" panose="020F0502020204030204" pitchFamily="34" charset="0"/>
                <a:cs typeface="Calibri" panose="020F0502020204030204" pitchFamily="34" charset="0"/>
              </a:rPr>
              <a:t> if it is received with thanksgiving; </a:t>
            </a:r>
            <a:r>
              <a:rPr lang="en-US" sz="2500" b="0" baseline="30000" dirty="0">
                <a:latin typeface="Calibri" panose="020F0502020204030204" pitchFamily="34" charset="0"/>
                <a:cs typeface="Calibri" panose="020F0502020204030204" pitchFamily="34" charset="0"/>
              </a:rPr>
              <a:t>5</a:t>
            </a:r>
            <a:r>
              <a:rPr lang="en-US" sz="2500" b="0" dirty="0">
                <a:latin typeface="Calibri" panose="020F0502020204030204" pitchFamily="34" charset="0"/>
                <a:cs typeface="Calibri" panose="020F0502020204030204" pitchFamily="34" charset="0"/>
              </a:rPr>
              <a:t> for </a:t>
            </a:r>
            <a:r>
              <a:rPr lang="en-US" sz="2500" dirty="0">
                <a:solidFill>
                  <a:srgbClr val="0000CC"/>
                </a:solidFill>
                <a:latin typeface="Calibri" panose="020F0502020204030204" pitchFamily="34" charset="0"/>
                <a:ea typeface="+mj-ea"/>
                <a:cs typeface="Calibri" panose="020F0502020204030204" pitchFamily="34" charset="0"/>
              </a:rPr>
              <a:t>it is sanctified</a:t>
            </a:r>
            <a:r>
              <a:rPr lang="en-US" sz="2500" b="0" dirty="0">
                <a:latin typeface="Calibri" panose="020F0502020204030204" pitchFamily="34" charset="0"/>
                <a:cs typeface="Calibri" panose="020F0502020204030204" pitchFamily="34" charset="0"/>
              </a:rPr>
              <a:t> by the word of God and prayer. </a:t>
            </a:r>
          </a:p>
        </p:txBody>
      </p:sp>
      <p:pic>
        <p:nvPicPr>
          <p:cNvPr id="4" name="Picture 3">
            <a:extLst>
              <a:ext uri="{FF2B5EF4-FFF2-40B4-BE49-F238E27FC236}">
                <a16:creationId xmlns:a16="http://schemas.microsoft.com/office/drawing/2014/main" id="{8C47952B-74B3-4376-A25D-E96908C9C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5723" y="3352800"/>
            <a:ext cx="3152554" cy="1828800"/>
          </a:xfrm>
          <a:prstGeom prst="rect">
            <a:avLst/>
          </a:prstGeom>
        </p:spPr>
      </p:pic>
    </p:spTree>
    <p:extLst>
      <p:ext uri="{BB962C8B-B14F-4D97-AF65-F5344CB8AC3E}">
        <p14:creationId xmlns:p14="http://schemas.microsoft.com/office/powerpoint/2010/main" val="42880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9443"/>
            <a:ext cx="9144000" cy="5570756"/>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 have, most of us, been reared and now live under the influence of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Galatianism</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Protestant theology, alas, is for the most part, thoroughly </a:t>
            </a: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Galatianized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that neither law nor grace are given their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distinct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separated</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places, as in the counsels of God, but are mingled together in one incoherent system.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longer, as in the Divine intent, a ministration of death (2 Cor. 3:7), of cursing (Gal. 3:10), of conviction (Rom. 3:19), because we are taught that we must try to keep it, and that by Divine help we may</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Nor, on the other hand, does grace bring us blessed deliverance from the dominion of sin, for </a:t>
            </a:r>
            <a:r>
              <a:rPr kumimoji="0" lang="en-US" sz="24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we are kept under the law as a rule of life despite the plain declaration, “Sin shall not have dominion over you: for ye are not under the law, but under grace” (Rom. 6:14)</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(emphasis mine)</a:t>
            </a:r>
          </a:p>
        </p:txBody>
      </p:sp>
      <p:sp>
        <p:nvSpPr>
          <p:cNvPr id="2" name="Rectangle 1">
            <a:extLst>
              <a:ext uri="{FF2B5EF4-FFF2-40B4-BE49-F238E27FC236}">
                <a16:creationId xmlns:a16="http://schemas.microsoft.com/office/drawing/2014/main" id="{A634B74D-66F4-476B-A1C7-9EEF14FD73AD}"/>
              </a:ext>
            </a:extLst>
          </p:cNvPr>
          <p:cNvSpPr/>
          <p:nvPr/>
        </p:nvSpPr>
        <p:spPr>
          <a:xfrm>
            <a:off x="1181100" y="228600"/>
            <a:ext cx="6781800" cy="89255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I. SCOFIELD, D. 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Grace of God</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Fundamentals Vol. 3, Chapter VII, p. 98</a:t>
            </a:r>
          </a:p>
        </p:txBody>
      </p:sp>
      <p:pic>
        <p:nvPicPr>
          <p:cNvPr id="3" name="Picture 2">
            <a:extLst>
              <a:ext uri="{FF2B5EF4-FFF2-40B4-BE49-F238E27FC236}">
                <a16:creationId xmlns:a16="http://schemas.microsoft.com/office/drawing/2014/main" id="{52E25DF6-13FF-4A1F-A2E2-D2C6E059FE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 y="76200"/>
            <a:ext cx="877824" cy="1097280"/>
          </a:xfrm>
          <a:prstGeom prst="rect">
            <a:avLst/>
          </a:prstGeom>
        </p:spPr>
      </p:pic>
    </p:spTree>
    <p:extLst>
      <p:ext uri="{BB962C8B-B14F-4D97-AF65-F5344CB8AC3E}">
        <p14:creationId xmlns:p14="http://schemas.microsoft.com/office/powerpoint/2010/main" val="3169562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037BEBCA-1BB8-4174-A439-8AB5609633D9}"/>
              </a:ext>
            </a:extLst>
          </p:cNvPr>
          <p:cNvSpPr txBox="1">
            <a:spLocks noChangeArrowheads="1"/>
          </p:cNvSpPr>
          <p:nvPr/>
        </p:nvSpPr>
        <p:spPr bwMode="auto">
          <a:xfrm>
            <a:off x="0"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Tweaking the Law</a:t>
            </a:r>
          </a:p>
        </p:txBody>
      </p:sp>
      <p:sp>
        <p:nvSpPr>
          <p:cNvPr id="10" name="Text Box 4">
            <a:extLst>
              <a:ext uri="{FF2B5EF4-FFF2-40B4-BE49-F238E27FC236}">
                <a16:creationId xmlns:a16="http://schemas.microsoft.com/office/drawing/2014/main" id="{02E98233-0073-40DD-8565-775A34664E0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13" name="Rectangle 12">
            <a:extLst>
              <a:ext uri="{FF2B5EF4-FFF2-40B4-BE49-F238E27FC236}">
                <a16:creationId xmlns:a16="http://schemas.microsoft.com/office/drawing/2014/main" id="{B910AC82-39CA-4EF7-9150-44C2D20454DA}"/>
              </a:ext>
            </a:extLst>
          </p:cNvPr>
          <p:cNvSpPr/>
          <p:nvPr/>
        </p:nvSpPr>
        <p:spPr>
          <a:xfrm>
            <a:off x="38100" y="1524000"/>
            <a:ext cx="9067800" cy="3339376"/>
          </a:xfrm>
          <a:prstGeom prst="rect">
            <a:avLst/>
          </a:prstGeom>
        </p:spPr>
        <p:txBody>
          <a:bodyPr wrap="square">
            <a:spAutoFit/>
          </a:bodyPr>
          <a:lstStyle/>
          <a:p>
            <a:pPr algn="just">
              <a:spcBef>
                <a:spcPts val="0"/>
              </a:spcBef>
              <a:spcAft>
                <a:spcPts val="1800"/>
              </a:spcAft>
            </a:pPr>
            <a:r>
              <a:rPr lang="en-US" altLang="en-US" sz="2800" dirty="0">
                <a:solidFill>
                  <a:srgbClr val="0000CC"/>
                </a:solidFill>
                <a:latin typeface="Calibri" panose="020F0502020204030204" pitchFamily="34" charset="0"/>
                <a:ea typeface="+mj-ea"/>
                <a:cs typeface="Calibri" panose="020F0502020204030204" pitchFamily="34" charset="0"/>
              </a:rPr>
              <a:t>Ellen G. White, founder of Seventh-day </a:t>
            </a:r>
            <a:r>
              <a:rPr lang="en-US" altLang="en-US" sz="2800" dirty="0" err="1">
                <a:solidFill>
                  <a:srgbClr val="0000CC"/>
                </a:solidFill>
                <a:latin typeface="Calibri" panose="020F0502020204030204" pitchFamily="34" charset="0"/>
                <a:ea typeface="+mj-ea"/>
                <a:cs typeface="Calibri" panose="020F0502020204030204" pitchFamily="34" charset="0"/>
              </a:rPr>
              <a:t>Adventistism</a:t>
            </a:r>
            <a:r>
              <a:rPr lang="en-US" altLang="en-US" sz="2800" dirty="0">
                <a:solidFill>
                  <a:srgbClr val="0000CC"/>
                </a:solidFill>
                <a:latin typeface="Calibri" panose="020F0502020204030204" pitchFamily="34" charset="0"/>
                <a:ea typeface="+mj-ea"/>
                <a:cs typeface="Calibri" panose="020F0502020204030204" pitchFamily="34" charset="0"/>
              </a:rPr>
              <a:t> writes:</a:t>
            </a:r>
          </a:p>
          <a:p>
            <a:pPr algn="just">
              <a:spcBef>
                <a:spcPts val="0"/>
              </a:spcBef>
              <a:spcAft>
                <a:spcPts val="1800"/>
              </a:spcAft>
            </a:pPr>
            <a:r>
              <a:rPr lang="en-US" altLang="en-US" sz="2800" b="0" dirty="0">
                <a:latin typeface="Calibri" panose="020F0502020204030204" pitchFamily="34" charset="0"/>
                <a:cs typeface="Calibri" panose="020F0502020204030204" pitchFamily="34" charset="0"/>
              </a:rPr>
              <a:t>“Adventists believe that unlike </a:t>
            </a:r>
            <a:r>
              <a:rPr lang="en-US" altLang="en-US" sz="2800" u="sng" dirty="0">
                <a:solidFill>
                  <a:srgbClr val="0000CC"/>
                </a:solidFill>
                <a:latin typeface="Calibri" panose="020F0502020204030204" pitchFamily="34" charset="0"/>
                <a:ea typeface="+mj-ea"/>
                <a:cs typeface="Calibri" panose="020F0502020204030204" pitchFamily="34" charset="0"/>
              </a:rPr>
              <a:t>ceremonial</a:t>
            </a:r>
            <a:r>
              <a:rPr lang="en-US" altLang="en-US" sz="2800" b="0" dirty="0">
                <a:latin typeface="Calibri" panose="020F0502020204030204" pitchFamily="34" charset="0"/>
                <a:cs typeface="Calibri" panose="020F0502020204030204" pitchFamily="34" charset="0"/>
              </a:rPr>
              <a:t> or </a:t>
            </a:r>
            <a:r>
              <a:rPr lang="en-US" altLang="en-US" sz="2800" u="sng" dirty="0">
                <a:solidFill>
                  <a:srgbClr val="0000CC"/>
                </a:solidFill>
                <a:latin typeface="Calibri" panose="020F0502020204030204" pitchFamily="34" charset="0"/>
                <a:ea typeface="+mj-ea"/>
                <a:cs typeface="Calibri" panose="020F0502020204030204" pitchFamily="34" charset="0"/>
              </a:rPr>
              <a:t>civil</a:t>
            </a:r>
            <a:r>
              <a:rPr lang="en-US" altLang="en-US" sz="2800" dirty="0">
                <a:solidFill>
                  <a:srgbClr val="0000CC"/>
                </a:solidFill>
                <a:latin typeface="Calibri" panose="020F0502020204030204" pitchFamily="34" charset="0"/>
                <a:ea typeface="+mj-ea"/>
                <a:cs typeface="Calibri" panose="020F0502020204030204" pitchFamily="34" charset="0"/>
              </a:rPr>
              <a:t> </a:t>
            </a:r>
            <a:r>
              <a:rPr lang="en-US" altLang="en-US" sz="2800" b="0" dirty="0">
                <a:latin typeface="Calibri" panose="020F0502020204030204" pitchFamily="34" charset="0"/>
                <a:cs typeface="Calibri" panose="020F0502020204030204" pitchFamily="34" charset="0"/>
              </a:rPr>
              <a:t>laws, the </a:t>
            </a:r>
            <a:r>
              <a:rPr lang="en-US" altLang="en-US" sz="2800" u="sng" dirty="0">
                <a:solidFill>
                  <a:srgbClr val="0000CC"/>
                </a:solidFill>
                <a:latin typeface="Calibri" panose="020F0502020204030204" pitchFamily="34" charset="0"/>
                <a:ea typeface="+mj-ea"/>
                <a:cs typeface="Calibri" panose="020F0502020204030204" pitchFamily="34" charset="0"/>
              </a:rPr>
              <a:t>health</a:t>
            </a:r>
            <a:r>
              <a:rPr lang="en-US" altLang="en-US" sz="2800" b="0" dirty="0">
                <a:latin typeface="Calibri" panose="020F0502020204030204" pitchFamily="34" charset="0"/>
                <a:cs typeface="Calibri" panose="020F0502020204030204" pitchFamily="34" charset="0"/>
              </a:rPr>
              <a:t> laws of Deuteronomy and Leviticus are “natural laws” that are </a:t>
            </a:r>
            <a:r>
              <a:rPr lang="en-US" altLang="en-US" sz="2800" u="sng" dirty="0">
                <a:solidFill>
                  <a:srgbClr val="0000CC"/>
                </a:solidFill>
                <a:latin typeface="Calibri" panose="020F0502020204030204" pitchFamily="34" charset="0"/>
                <a:ea typeface="+mj-ea"/>
                <a:cs typeface="Calibri" panose="020F0502020204030204" pitchFamily="34" charset="0"/>
              </a:rPr>
              <a:t>applicable for all ages and times</a:t>
            </a:r>
            <a:r>
              <a:rPr lang="en-US" altLang="en-US" sz="2800" b="0" dirty="0">
                <a:latin typeface="Calibri" panose="020F0502020204030204" pitchFamily="34" charset="0"/>
                <a:cs typeface="Calibri" panose="020F0502020204030204" pitchFamily="34" charset="0"/>
              </a:rPr>
              <a:t>. In other words, God told us not to eat particular foods for our own health and well-being, and we believe those foods are still unhealthy for us today.”</a:t>
            </a:r>
          </a:p>
        </p:txBody>
      </p:sp>
      <p:pic>
        <p:nvPicPr>
          <p:cNvPr id="2" name="Picture 1">
            <a:extLst>
              <a:ext uri="{FF2B5EF4-FFF2-40B4-BE49-F238E27FC236}">
                <a16:creationId xmlns:a16="http://schemas.microsoft.com/office/drawing/2014/main" id="{403FF337-E4A7-4E91-B0F9-78D33CD57F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407" y="76200"/>
            <a:ext cx="901193" cy="1371600"/>
          </a:xfrm>
          <a:prstGeom prst="rect">
            <a:avLst/>
          </a:prstGeom>
        </p:spPr>
      </p:pic>
      <p:sp>
        <p:nvSpPr>
          <p:cNvPr id="4" name="Rectangle 3">
            <a:extLst>
              <a:ext uri="{FF2B5EF4-FFF2-40B4-BE49-F238E27FC236}">
                <a16:creationId xmlns:a16="http://schemas.microsoft.com/office/drawing/2014/main" id="{40275108-9455-49D3-89B1-4F1CC4A86C87}"/>
              </a:ext>
            </a:extLst>
          </p:cNvPr>
          <p:cNvSpPr/>
          <p:nvPr/>
        </p:nvSpPr>
        <p:spPr>
          <a:xfrm>
            <a:off x="2831973" y="6202680"/>
            <a:ext cx="3480055" cy="369332"/>
          </a:xfrm>
          <a:prstGeom prst="rect">
            <a:avLst/>
          </a:prstGeom>
        </p:spPr>
        <p:txBody>
          <a:bodyPr wrap="none">
            <a:spAutoFit/>
          </a:bodyPr>
          <a:lstStyle/>
          <a:p>
            <a:r>
              <a:rPr lang="en-US" b="0" dirty="0">
                <a:latin typeface="Calibri" panose="020F0502020204030204" pitchFamily="34" charset="0"/>
                <a:cs typeface="Calibri" panose="020F0502020204030204" pitchFamily="34" charset="0"/>
              </a:rPr>
              <a:t>www.seventhdayadventistdiet.com</a:t>
            </a:r>
          </a:p>
        </p:txBody>
      </p:sp>
    </p:spTree>
    <p:extLst>
      <p:ext uri="{BB962C8B-B14F-4D97-AF65-F5344CB8AC3E}">
        <p14:creationId xmlns:p14="http://schemas.microsoft.com/office/powerpoint/2010/main" val="1068844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F77785-95AB-401F-B40E-50195BC033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3605" name="Text Box 5">
            <a:extLst>
              <a:ext uri="{FF2B5EF4-FFF2-40B4-BE49-F238E27FC236}">
                <a16:creationId xmlns:a16="http://schemas.microsoft.com/office/drawing/2014/main" id="{888C20C7-6247-41A9-A778-205D78DE0412}"/>
              </a:ext>
            </a:extLst>
          </p:cNvPr>
          <p:cNvSpPr txBox="1">
            <a:spLocks noChangeArrowheads="1"/>
          </p:cNvSpPr>
          <p:nvPr/>
        </p:nvSpPr>
        <p:spPr bwMode="auto">
          <a:xfrm>
            <a:off x="0" y="0"/>
            <a:ext cx="9144000" cy="3667671"/>
          </a:xfrm>
          <a:prstGeom prst="rect">
            <a:avLst/>
          </a:prstGeom>
          <a:noFill/>
          <a:ln w="38100">
            <a:noFill/>
            <a:miter lim="800000"/>
            <a:headEnd/>
            <a:tailEnd/>
          </a:ln>
          <a:effectLst/>
          <a:extLst/>
        </p:spPr>
        <p:txBody>
          <a:bodyPr wrap="square">
            <a:spAutoFit/>
          </a:bodyPr>
          <a:lstStyle/>
          <a:p>
            <a:pPr algn="ctr">
              <a:spcBef>
                <a:spcPts val="0"/>
              </a:spcBef>
              <a:spcAft>
                <a:spcPts val="1200"/>
              </a:spcAft>
            </a:pPr>
            <a:r>
              <a:rPr lang="en-US" altLang="en-US" sz="3200" dirty="0">
                <a:solidFill>
                  <a:srgbClr val="0000CC"/>
                </a:solidFill>
                <a:latin typeface="Calibri" panose="020F0502020204030204" pitchFamily="34" charset="0"/>
                <a:ea typeface="+mj-ea"/>
                <a:cs typeface="Calibri" panose="020F0502020204030204" pitchFamily="34" charset="0"/>
              </a:rPr>
              <a:t>Deuteronomy 4:2 </a:t>
            </a:r>
          </a:p>
          <a:p>
            <a:pPr marL="0" marR="0" algn="just">
              <a:spcBef>
                <a:spcPts val="0"/>
              </a:spcBef>
              <a:spcAft>
                <a:spcPts val="1000"/>
              </a:spcAft>
            </a:pPr>
            <a:r>
              <a:rPr lang="en-US" sz="2800" b="0" baseline="30000" dirty="0">
                <a:latin typeface="Calibri" panose="020F0502020204030204" pitchFamily="34" charset="0"/>
              </a:rPr>
              <a:t>2</a:t>
            </a:r>
            <a:r>
              <a:rPr lang="en-US" sz="2800" b="0" dirty="0">
                <a:latin typeface="Calibri" panose="020F0502020204030204" pitchFamily="34" charset="0"/>
              </a:rPr>
              <a:t> “</a:t>
            </a:r>
            <a:r>
              <a:rPr lang="en-US" sz="2800" dirty="0">
                <a:solidFill>
                  <a:srgbClr val="0000CC"/>
                </a:solidFill>
                <a:latin typeface="Calibri" panose="020F0502020204030204" pitchFamily="34" charset="0"/>
                <a:ea typeface="+mj-ea"/>
                <a:cs typeface="Calibri" panose="020F0502020204030204" pitchFamily="34" charset="0"/>
              </a:rPr>
              <a:t>You shall not add to the word which I am commanding you, nor take away from it</a:t>
            </a:r>
            <a:r>
              <a:rPr lang="en-US" sz="2800" b="0" dirty="0">
                <a:latin typeface="Calibri" panose="020F0502020204030204" pitchFamily="34" charset="0"/>
              </a:rPr>
              <a:t>, that you may keep the commandments of the </a:t>
            </a:r>
            <a:r>
              <a:rPr lang="en-US" sz="2800" b="0" cap="small" dirty="0">
                <a:latin typeface="Calibri" panose="020F0502020204030204" pitchFamily="34" charset="0"/>
              </a:rPr>
              <a:t>Lord</a:t>
            </a:r>
            <a:r>
              <a:rPr lang="en-US" sz="2800" b="0" dirty="0">
                <a:latin typeface="Calibri" panose="020F0502020204030204" pitchFamily="34" charset="0"/>
              </a:rPr>
              <a:t> your God which I command you. </a:t>
            </a:r>
          </a:p>
          <a:p>
            <a:pPr algn="ctr">
              <a:spcBef>
                <a:spcPts val="0"/>
              </a:spcBef>
              <a:spcAft>
                <a:spcPts val="1200"/>
              </a:spcAft>
            </a:pPr>
            <a:r>
              <a:rPr lang="en-US" altLang="en-US" sz="3200" dirty="0">
                <a:solidFill>
                  <a:srgbClr val="0000CC"/>
                </a:solidFill>
                <a:latin typeface="Calibri" panose="020F0502020204030204" pitchFamily="34" charset="0"/>
                <a:ea typeface="+mj-ea"/>
                <a:cs typeface="Calibri" panose="020F0502020204030204" pitchFamily="34" charset="0"/>
              </a:rPr>
              <a:t>Deuteronomy 12:32 </a:t>
            </a:r>
          </a:p>
          <a:p>
            <a:pPr marL="0" marR="0" algn="just">
              <a:spcBef>
                <a:spcPts val="0"/>
              </a:spcBef>
              <a:spcAft>
                <a:spcPts val="1000"/>
              </a:spcAft>
            </a:pPr>
            <a:r>
              <a:rPr lang="en-US" sz="2800" b="0" dirty="0">
                <a:latin typeface="Calibri" panose="020F0502020204030204" pitchFamily="34" charset="0"/>
              </a:rPr>
              <a:t>“Whatever I command you, you shall be careful to do; </a:t>
            </a:r>
            <a:r>
              <a:rPr lang="en-US" sz="2800" dirty="0">
                <a:solidFill>
                  <a:srgbClr val="0000CC"/>
                </a:solidFill>
                <a:latin typeface="Calibri" panose="020F0502020204030204" pitchFamily="34" charset="0"/>
                <a:ea typeface="+mj-ea"/>
                <a:cs typeface="Calibri" panose="020F0502020204030204" pitchFamily="34" charset="0"/>
              </a:rPr>
              <a:t>you shall not add to nor take away from it</a:t>
            </a:r>
            <a:r>
              <a:rPr lang="en-US" sz="2800" b="0" dirty="0">
                <a:latin typeface="Calibri" panose="020F0502020204030204" pitchFamily="34" charset="0"/>
              </a:rPr>
              <a:t>. </a:t>
            </a:r>
            <a:endParaRPr lang="en-US" altLang="en-US" sz="3200" b="1" dirty="0">
              <a:solidFill>
                <a:srgbClr val="0000CC"/>
              </a:solidFill>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12383821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B05C1EC-5A69-4CE7-8120-FE8444C7B9C8}"/>
              </a:ext>
            </a:extLst>
          </p:cNvPr>
          <p:cNvSpPr>
            <a:spLocks noGrp="1" noChangeArrowheads="1"/>
          </p:cNvSpPr>
          <p:nvPr>
            <p:ph type="title"/>
          </p:nvPr>
        </p:nvSpPr>
        <p:spPr>
          <a:xfrm>
            <a:off x="0" y="685800"/>
            <a:ext cx="9144000" cy="685800"/>
          </a:xfrm>
        </p:spPr>
        <p:txBody>
          <a:bodyPr/>
          <a:lstStyle/>
          <a:p>
            <a:pPr>
              <a:spcBef>
                <a:spcPts val="0"/>
              </a:spcBef>
              <a:spcAft>
                <a:spcPts val="300"/>
              </a:spcAft>
            </a:pPr>
            <a:r>
              <a:rPr lang="en-US" altLang="en-US" sz="3200" b="1" dirty="0">
                <a:solidFill>
                  <a:srgbClr val="0000CC"/>
                </a:solidFill>
              </a:rPr>
              <a:t>The Law doesn’t have a problem – we do! </a:t>
            </a:r>
          </a:p>
        </p:txBody>
      </p:sp>
      <p:sp>
        <p:nvSpPr>
          <p:cNvPr id="43011" name="Rectangle 3">
            <a:extLst>
              <a:ext uri="{FF2B5EF4-FFF2-40B4-BE49-F238E27FC236}">
                <a16:creationId xmlns:a16="http://schemas.microsoft.com/office/drawing/2014/main" id="{D2A4E1BF-EE45-404F-80C1-27B9D513CD43}"/>
              </a:ext>
            </a:extLst>
          </p:cNvPr>
          <p:cNvSpPr>
            <a:spLocks noGrp="1" noChangeArrowheads="1"/>
          </p:cNvSpPr>
          <p:nvPr>
            <p:ph type="body" sz="half" idx="1"/>
          </p:nvPr>
        </p:nvSpPr>
        <p:spPr>
          <a:xfrm>
            <a:off x="0" y="1600200"/>
            <a:ext cx="9144000" cy="2743200"/>
          </a:xfrm>
        </p:spPr>
        <p:txBody>
          <a:bodyPr/>
          <a:lstStyle/>
          <a:p>
            <a:pPr algn="just">
              <a:spcBef>
                <a:spcPts val="0"/>
              </a:spcBef>
              <a:spcAft>
                <a:spcPts val="1200"/>
              </a:spcAft>
            </a:pPr>
            <a:r>
              <a:rPr lang="en-US" altLang="en-US" sz="2800" dirty="0"/>
              <a:t>Some well-intentioned people who don’t understand God’s intent for the Law, will from time to time ‘badmouth’ the Law of Moses. </a:t>
            </a:r>
            <a:r>
              <a:rPr lang="en-US" sz="2800" b="1" i="1" u="sng" dirty="0">
                <a:solidFill>
                  <a:srgbClr val="0000CC"/>
                </a:solidFill>
                <a:ea typeface="+mj-ea"/>
              </a:rPr>
              <a:t>That’s a huge mistake! </a:t>
            </a:r>
            <a:endParaRPr lang="en-US" altLang="en-US" sz="2800" b="1" i="1" u="sng" dirty="0">
              <a:solidFill>
                <a:srgbClr val="0000CC"/>
              </a:solidFill>
              <a:ea typeface="+mj-ea"/>
            </a:endParaRPr>
          </a:p>
          <a:p>
            <a:pPr algn="just">
              <a:spcBef>
                <a:spcPts val="0"/>
              </a:spcBef>
              <a:spcAft>
                <a:spcPts val="1200"/>
              </a:spcAft>
            </a:pPr>
            <a:r>
              <a:rPr lang="en-US" altLang="en-US" sz="2800" dirty="0"/>
              <a:t>God Himself, gave the Law of Moses to Moses for the Children of Israel, and it is good and righteous and holy (cf. Rom. 7:12). </a:t>
            </a:r>
          </a:p>
          <a:p>
            <a:pPr algn="just">
              <a:spcBef>
                <a:spcPts val="0"/>
              </a:spcBef>
              <a:spcAft>
                <a:spcPts val="1200"/>
              </a:spcAft>
            </a:pPr>
            <a:endParaRPr lang="en-US" altLang="en-US" sz="2800" dirty="0"/>
          </a:p>
        </p:txBody>
      </p:sp>
      <p:sp>
        <p:nvSpPr>
          <p:cNvPr id="6" name="Text Box 4">
            <a:extLst>
              <a:ext uri="{FF2B5EF4-FFF2-40B4-BE49-F238E27FC236}">
                <a16:creationId xmlns:a16="http://schemas.microsoft.com/office/drawing/2014/main" id="{5FAFC67A-DDF5-480E-861F-B6BB8C5BCDE0}"/>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2" name="Picture 1">
            <a:extLst>
              <a:ext uri="{FF2B5EF4-FFF2-40B4-BE49-F238E27FC236}">
                <a16:creationId xmlns:a16="http://schemas.microsoft.com/office/drawing/2014/main" id="{3B6DCC12-60E1-4D80-A9F5-B1FD7AF45981}"/>
              </a:ext>
            </a:extLst>
          </p:cNvPr>
          <p:cNvPicPr>
            <a:picLocks noChangeAspect="1"/>
          </p:cNvPicPr>
          <p:nvPr/>
        </p:nvPicPr>
        <p:blipFill>
          <a:blip r:embed="rId3"/>
          <a:stretch>
            <a:fillRect/>
          </a:stretch>
        </p:blipFill>
        <p:spPr>
          <a:xfrm>
            <a:off x="3093983" y="3962400"/>
            <a:ext cx="2956035" cy="2743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a:extLst>
              <a:ext uri="{FF2B5EF4-FFF2-40B4-BE49-F238E27FC236}">
                <a16:creationId xmlns:a16="http://schemas.microsoft.com/office/drawing/2014/main" id="{B550F320-B90D-4958-863B-C1B74562E6FA}"/>
              </a:ext>
            </a:extLst>
          </p:cNvPr>
          <p:cNvSpPr>
            <a:spLocks noGrp="1" noChangeArrowheads="1"/>
          </p:cNvSpPr>
          <p:nvPr>
            <p:ph type="body" sz="half" idx="2"/>
          </p:nvPr>
        </p:nvSpPr>
        <p:spPr>
          <a:xfrm>
            <a:off x="3124200" y="1600200"/>
            <a:ext cx="6019799" cy="4953000"/>
          </a:xfrm>
        </p:spPr>
        <p:txBody>
          <a:bodyPr/>
          <a:lstStyle/>
          <a:p>
            <a:pPr algn="just"/>
            <a:r>
              <a:rPr lang="en-US" altLang="en-US" sz="2800" dirty="0"/>
              <a:t>The problem is not that the Law of Moses is deficient, but rather that </a:t>
            </a:r>
            <a:r>
              <a:rPr lang="en-US" altLang="en-US" sz="2800" b="1" dirty="0">
                <a:solidFill>
                  <a:srgbClr val="0000CC"/>
                </a:solidFill>
                <a:ea typeface="+mj-ea"/>
              </a:rPr>
              <a:t>human ability is insufficient to follow the Law of Moses</a:t>
            </a:r>
            <a:r>
              <a:rPr lang="en-US" altLang="en-US" sz="2800" dirty="0"/>
              <a:t>.</a:t>
            </a:r>
          </a:p>
          <a:p>
            <a:pPr algn="just"/>
            <a:r>
              <a:rPr lang="en-US" altLang="en-US" sz="2800" dirty="0"/>
              <a:t>The Law of Moses, which is good and righteous and holy, requires total compliance…but </a:t>
            </a:r>
            <a:r>
              <a:rPr lang="en-US" altLang="en-US" sz="2800" b="1" dirty="0">
                <a:solidFill>
                  <a:srgbClr val="0000CC"/>
                </a:solidFill>
                <a:ea typeface="+mj-ea"/>
              </a:rPr>
              <a:t>mankind is not up to the task of living it out</a:t>
            </a:r>
            <a:r>
              <a:rPr lang="en-US" altLang="en-US" sz="2800" dirty="0"/>
              <a:t>.</a:t>
            </a:r>
          </a:p>
          <a:p>
            <a:pPr algn="just"/>
            <a:r>
              <a:rPr lang="en-US" altLang="en-US" sz="2800" b="1" dirty="0">
                <a:solidFill>
                  <a:srgbClr val="0000CC"/>
                </a:solidFill>
                <a:ea typeface="+mj-ea"/>
              </a:rPr>
              <a:t>Trying to live out the Law of Moses </a:t>
            </a:r>
            <a:r>
              <a:rPr lang="en-US" altLang="en-US" sz="2800" b="1" i="1" u="sng" dirty="0">
                <a:solidFill>
                  <a:srgbClr val="C00000"/>
                </a:solidFill>
              </a:rPr>
              <a:t>is </a:t>
            </a:r>
            <a:r>
              <a:rPr lang="en-US" altLang="en-US" sz="2800" b="1" i="1" u="sng" dirty="0">
                <a:solidFill>
                  <a:srgbClr val="C00000"/>
                </a:solidFill>
                <a:ea typeface="+mj-ea"/>
              </a:rPr>
              <a:t>a commitment to guaranteed failure</a:t>
            </a:r>
            <a:r>
              <a:rPr lang="en-US" altLang="en-US" sz="2800" b="1" i="1" u="sng" dirty="0">
                <a:solidFill>
                  <a:srgbClr val="C00000"/>
                </a:solidFill>
              </a:rPr>
              <a:t>.</a:t>
            </a:r>
          </a:p>
        </p:txBody>
      </p:sp>
      <p:sp>
        <p:nvSpPr>
          <p:cNvPr id="9" name="Rectangle 2">
            <a:extLst>
              <a:ext uri="{FF2B5EF4-FFF2-40B4-BE49-F238E27FC236}">
                <a16:creationId xmlns:a16="http://schemas.microsoft.com/office/drawing/2014/main" id="{C2AF3B1A-93AE-4304-AE1E-5804428A76AB}"/>
              </a:ext>
            </a:extLst>
          </p:cNvPr>
          <p:cNvSpPr>
            <a:spLocks noGrp="1" noChangeArrowheads="1"/>
          </p:cNvSpPr>
          <p:nvPr>
            <p:ph type="title"/>
          </p:nvPr>
        </p:nvSpPr>
        <p:spPr>
          <a:xfrm>
            <a:off x="0" y="685800"/>
            <a:ext cx="9144000" cy="685800"/>
          </a:xfrm>
        </p:spPr>
        <p:txBody>
          <a:bodyPr/>
          <a:lstStyle/>
          <a:p>
            <a:pPr>
              <a:spcBef>
                <a:spcPts val="0"/>
              </a:spcBef>
              <a:spcAft>
                <a:spcPts val="300"/>
              </a:spcAft>
            </a:pPr>
            <a:r>
              <a:rPr lang="en-US" altLang="en-US" sz="3200" b="1" dirty="0">
                <a:solidFill>
                  <a:srgbClr val="0000CC"/>
                </a:solidFill>
              </a:rPr>
              <a:t>The Law doesn’t have a problem – we do! </a:t>
            </a:r>
          </a:p>
        </p:txBody>
      </p:sp>
      <p:sp>
        <p:nvSpPr>
          <p:cNvPr id="10" name="Text Box 4">
            <a:extLst>
              <a:ext uri="{FF2B5EF4-FFF2-40B4-BE49-F238E27FC236}">
                <a16:creationId xmlns:a16="http://schemas.microsoft.com/office/drawing/2014/main" id="{B77F6107-938B-43AB-AD9D-B26C69AFF30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3" name="Picture 2">
            <a:extLst>
              <a:ext uri="{FF2B5EF4-FFF2-40B4-BE49-F238E27FC236}">
                <a16:creationId xmlns:a16="http://schemas.microsoft.com/office/drawing/2014/main" id="{29981561-AC11-4B61-9C1F-6B9C21BB4C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15875"/>
            <a:ext cx="2993395"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2819400" y="1600200"/>
            <a:ext cx="6324600" cy="2743200"/>
          </a:xfrm>
        </p:spPr>
        <p:txBody>
          <a:bodyPr/>
          <a:lstStyle/>
          <a:p>
            <a:pPr algn="just">
              <a:spcBef>
                <a:spcPts val="0"/>
              </a:spcBef>
              <a:spcAft>
                <a:spcPts val="1200"/>
              </a:spcAft>
            </a:pPr>
            <a:r>
              <a:rPr lang="en-US" altLang="en-US" sz="2800" dirty="0"/>
              <a:t>God will give Millennial Israelites </a:t>
            </a:r>
            <a:r>
              <a:rPr lang="en-US" altLang="en-US" sz="2800" b="1" dirty="0">
                <a:solidFill>
                  <a:srgbClr val="0000CC"/>
                </a:solidFill>
                <a:ea typeface="+mj-ea"/>
              </a:rPr>
              <a:t>a new heart and put a new spirit within them</a:t>
            </a:r>
            <a:r>
              <a:rPr lang="en-US" altLang="en-US" sz="2800" dirty="0"/>
              <a:t>, thus enabling them to live out Kingdom Law during Christ reign and Israel will be blessed as they live out Kingdom Law. </a:t>
            </a:r>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Kingdom Law will be known &amp; lived… </a:t>
            </a:r>
            <a:endParaRPr lang="en-US" altLang="en-US" sz="32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4" name="Picture 3">
            <a:extLst>
              <a:ext uri="{FF2B5EF4-FFF2-40B4-BE49-F238E27FC236}">
                <a16:creationId xmlns:a16="http://schemas.microsoft.com/office/drawing/2014/main" id="{229463F6-AF37-4875-B5FD-01AD69AFC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743039"/>
            <a:ext cx="2614558" cy="36576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4223E-925C-430A-B299-C71D7D7F5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7522" name="Rectangle 2">
            <a:extLst>
              <a:ext uri="{FF2B5EF4-FFF2-40B4-BE49-F238E27FC236}">
                <a16:creationId xmlns:a16="http://schemas.microsoft.com/office/drawing/2014/main" id="{83172F1E-9E47-4CED-ABF0-3DA6004AD595}"/>
              </a:ext>
            </a:extLst>
          </p:cNvPr>
          <p:cNvSpPr>
            <a:spLocks noGrp="1" noChangeArrowheads="1"/>
          </p:cNvSpPr>
          <p:nvPr>
            <p:ph type="body" idx="1"/>
          </p:nvPr>
        </p:nvSpPr>
        <p:spPr>
          <a:xfrm>
            <a:off x="0" y="0"/>
            <a:ext cx="9144000" cy="2895600"/>
          </a:xfrm>
        </p:spPr>
        <p:txBody>
          <a:bodyPr/>
          <a:lstStyle/>
          <a:p>
            <a:pPr marL="0" marR="0" indent="0" algn="ctr">
              <a:spcBef>
                <a:spcPts val="0"/>
              </a:spcBef>
              <a:spcAft>
                <a:spcPts val="1200"/>
              </a:spcAft>
              <a:buNone/>
            </a:pPr>
            <a:r>
              <a:rPr lang="en-US" b="1" dirty="0">
                <a:solidFill>
                  <a:srgbClr val="0000CC"/>
                </a:solidFill>
                <a:latin typeface="Calibri" panose="020F0502020204030204" pitchFamily="34" charset="0"/>
                <a:ea typeface="+mj-ea"/>
                <a:cs typeface="Calibri" panose="020F0502020204030204" pitchFamily="34" charset="0"/>
              </a:rPr>
              <a:t>Ezekiel 36:27–28</a:t>
            </a:r>
          </a:p>
          <a:p>
            <a:pPr marL="0" marR="0" indent="0" algn="just">
              <a:spcBef>
                <a:spcPts val="0"/>
              </a:spcBef>
              <a:spcAft>
                <a:spcPts val="0"/>
              </a:spcAft>
              <a:buNone/>
            </a:pPr>
            <a:r>
              <a:rPr lang="en-US" sz="2800" baseline="30000" dirty="0">
                <a:latin typeface="Calibri" panose="020F0502020204030204" pitchFamily="34" charset="0"/>
              </a:rPr>
              <a:t>27</a:t>
            </a:r>
            <a:r>
              <a:rPr lang="en-US" sz="2800" dirty="0">
                <a:latin typeface="Calibri" panose="020F0502020204030204" pitchFamily="34" charset="0"/>
              </a:rPr>
              <a:t> “I will put My Spirit within you and cause you to walk in My statutes, and you will be careful to observe My ordinances. </a:t>
            </a:r>
            <a:r>
              <a:rPr lang="en-US" sz="2800" baseline="30000" dirty="0">
                <a:latin typeface="Calibri" panose="020F0502020204030204" pitchFamily="34" charset="0"/>
              </a:rPr>
              <a:t>28</a:t>
            </a:r>
            <a:r>
              <a:rPr lang="en-US" sz="2800" dirty="0">
                <a:latin typeface="Calibri" panose="020F0502020204030204" pitchFamily="34" charset="0"/>
              </a:rPr>
              <a:t> “You will live in the land that I gave to your forefathers; so you will be My people, and I will be your God. (cf. Isa. 11:9; 54:13; Jer. 24:7; 31:34; </a:t>
            </a:r>
            <a:r>
              <a:rPr lang="en-US" sz="2800" dirty="0" err="1">
                <a:latin typeface="Calibri" panose="020F0502020204030204" pitchFamily="34" charset="0"/>
              </a:rPr>
              <a:t>Eze</a:t>
            </a:r>
            <a:r>
              <a:rPr lang="en-US" sz="2800" dirty="0">
                <a:latin typeface="Calibri" panose="020F0502020204030204" pitchFamily="34" charset="0"/>
              </a:rPr>
              <a:t>. 11:19-20; 37:14; Hab. 2:14)</a:t>
            </a:r>
            <a:endParaRPr lang="en-US" sz="28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26E52E3-7605-4CF8-B168-ACA14AFB33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2895600"/>
            <a:ext cx="2857500" cy="2286000"/>
          </a:xfrm>
          <a:prstGeom prst="rect">
            <a:avLst/>
          </a:prstGeom>
        </p:spPr>
      </p:pic>
    </p:spTree>
    <p:extLst>
      <p:ext uri="{BB962C8B-B14F-4D97-AF65-F5344CB8AC3E}">
        <p14:creationId xmlns:p14="http://schemas.microsoft.com/office/powerpoint/2010/main" val="2209636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0" y="1600200"/>
            <a:ext cx="9144000" cy="3657600"/>
          </a:xfrm>
        </p:spPr>
        <p:txBody>
          <a:bodyPr/>
          <a:lstStyle/>
          <a:p>
            <a:pPr marL="0" indent="0" algn="just">
              <a:lnSpc>
                <a:spcPct val="90000"/>
              </a:lnSpc>
              <a:buNone/>
            </a:pPr>
            <a:r>
              <a:rPr lang="en-US" altLang="en-US" sz="2800" dirty="0"/>
              <a:t>“…Kingdom Law is not a reinstitution of the Law of Moses, nor is it an intensification of the demands of the Law of Moses. On the contrary, the death of Christ has forever terminated the law so that it can never be reinstituted. In the Millennium, there will be a new body of law that can be called the </a:t>
            </a:r>
            <a:r>
              <a:rPr lang="en-US" altLang="en-US" sz="2800" b="1" dirty="0">
                <a:solidFill>
                  <a:srgbClr val="0000CC"/>
                </a:solidFill>
                <a:ea typeface="+mj-ea"/>
              </a:rPr>
              <a:t>Kingdom Law</a:t>
            </a:r>
            <a:r>
              <a:rPr lang="en-US" altLang="en-US" sz="2800" dirty="0"/>
              <a:t>. Like the present Law of Christ, it will have both similarities and dissimilarities with the law of Moses. And, like the Law of Moses, it will be a product of God’s grace.”</a:t>
            </a:r>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Kingdom Law will be known &amp; lived… </a:t>
            </a:r>
            <a:endParaRPr lang="en-US" altLang="en-US" sz="32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DAB391A-D276-4AD3-BB51-48320A8A73DD}"/>
              </a:ext>
            </a:extLst>
          </p:cNvPr>
          <p:cNvSpPr/>
          <p:nvPr/>
        </p:nvSpPr>
        <p:spPr>
          <a:xfrm>
            <a:off x="571500" y="6096000"/>
            <a:ext cx="8001000" cy="646331"/>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Fruchtenbaum, A. G. (1994). </a:t>
            </a:r>
            <a:r>
              <a:rPr lang="en-US" b="0" dirty="0" err="1">
                <a:latin typeface="Calibri" panose="020F0502020204030204" pitchFamily="34" charset="0"/>
                <a:cs typeface="Calibri" panose="020F0502020204030204" pitchFamily="34" charset="0"/>
              </a:rPr>
              <a:t>Israelology</a:t>
            </a:r>
            <a:r>
              <a:rPr lang="en-US" b="0" dirty="0">
                <a:latin typeface="Calibri" panose="020F0502020204030204" pitchFamily="34" charset="0"/>
                <a:cs typeface="Calibri" panose="020F0502020204030204" pitchFamily="34" charset="0"/>
              </a:rPr>
              <a:t>: the missing link in systematic theology (Rev. ed., pp. 554–555). Tustin, CA: Ariel Ministries.</a:t>
            </a:r>
          </a:p>
        </p:txBody>
      </p:sp>
    </p:spTree>
    <p:extLst>
      <p:ext uri="{BB962C8B-B14F-4D97-AF65-F5344CB8AC3E}">
        <p14:creationId xmlns:p14="http://schemas.microsoft.com/office/powerpoint/2010/main" val="41153802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0" y="1524000"/>
            <a:ext cx="9144000" cy="4267200"/>
          </a:xfrm>
        </p:spPr>
        <p:txBody>
          <a:bodyPr/>
          <a:lstStyle/>
          <a:p>
            <a:pPr marL="0" indent="0" algn="just">
              <a:buNone/>
            </a:pPr>
            <a:r>
              <a:rPr lang="en-US" altLang="en-US" sz="2800" dirty="0"/>
              <a:t>“…These three chapters of Ezekiel (44-46) are concerned with the various laws regulating the millennial system of priesthood and sacrifice. To summarize, there will be a sacrificial system instituted in the Millennium that will have </a:t>
            </a:r>
            <a:r>
              <a:rPr lang="en-US" altLang="en-US" sz="2800" b="1" dirty="0">
                <a:solidFill>
                  <a:srgbClr val="0000CC"/>
                </a:solidFill>
                <a:ea typeface="+mj-ea"/>
              </a:rPr>
              <a:t>some features similar to the Mosaic system</a:t>
            </a:r>
            <a:r>
              <a:rPr lang="en-US" altLang="en-US" sz="2800" dirty="0"/>
              <a:t>, along with some new laws. For that very reason, </a:t>
            </a:r>
            <a:r>
              <a:rPr lang="en-US" altLang="en-US" sz="2800" b="1" dirty="0">
                <a:solidFill>
                  <a:srgbClr val="0000CC"/>
                </a:solidFill>
                <a:ea typeface="+mj-ea"/>
              </a:rPr>
              <a:t>the sacrificial system of the Millennium must not be viewed as a reinstitution of the Mosaic system</a:t>
            </a:r>
            <a:r>
              <a:rPr lang="en-US" altLang="en-US" sz="2800" dirty="0"/>
              <a:t>, because it is not. It will be a new system that will contain some things old and some things new and will be instituted for an entirely different purpose.</a:t>
            </a:r>
          </a:p>
          <a:p>
            <a:pPr marL="0" indent="0" algn="just">
              <a:lnSpc>
                <a:spcPct val="90000"/>
              </a:lnSpc>
              <a:buNone/>
            </a:pPr>
            <a:endParaRPr lang="en-US" altLang="en-US" sz="2800" dirty="0"/>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Kingdom Law will be known &amp; lived… </a:t>
            </a:r>
            <a:endParaRPr lang="en-US" altLang="en-US" sz="32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DAB391A-D276-4AD3-BB51-48320A8A73DD}"/>
              </a:ext>
            </a:extLst>
          </p:cNvPr>
          <p:cNvSpPr/>
          <p:nvPr/>
        </p:nvSpPr>
        <p:spPr>
          <a:xfrm>
            <a:off x="571500" y="6096000"/>
            <a:ext cx="8001000" cy="646331"/>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Fruchtenbaum, A. G. (1994). </a:t>
            </a:r>
            <a:r>
              <a:rPr lang="en-US" b="0" dirty="0" err="1">
                <a:latin typeface="Calibri" panose="020F0502020204030204" pitchFamily="34" charset="0"/>
                <a:cs typeface="Calibri" panose="020F0502020204030204" pitchFamily="34" charset="0"/>
              </a:rPr>
              <a:t>Israelology</a:t>
            </a:r>
            <a:r>
              <a:rPr lang="en-US" b="0" dirty="0">
                <a:latin typeface="Calibri" panose="020F0502020204030204" pitchFamily="34" charset="0"/>
                <a:cs typeface="Calibri" panose="020F0502020204030204" pitchFamily="34" charset="0"/>
              </a:rPr>
              <a:t>: the missing link in systematic theology (Rev. ed., p. 810). Tustin, CA: Ariel Ministries.</a:t>
            </a:r>
          </a:p>
        </p:txBody>
      </p:sp>
    </p:spTree>
    <p:extLst>
      <p:ext uri="{BB962C8B-B14F-4D97-AF65-F5344CB8AC3E}">
        <p14:creationId xmlns:p14="http://schemas.microsoft.com/office/powerpoint/2010/main" val="41444647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i="1" u="sng" dirty="0">
                <a:solidFill>
                  <a:srgbClr val="0000CC"/>
                </a:solidFill>
              </a:rPr>
              <a:t>Christians</a:t>
            </a:r>
            <a:r>
              <a:rPr lang="en-US" altLang="en-US" sz="3200" dirty="0">
                <a:solidFill>
                  <a:srgbClr val="0000CC"/>
                </a:solidFill>
              </a:rPr>
              <a:t> have the law written on their hearts?</a:t>
            </a: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5" name="Picture 4">
            <a:extLst>
              <a:ext uri="{FF2B5EF4-FFF2-40B4-BE49-F238E27FC236}">
                <a16:creationId xmlns:a16="http://schemas.microsoft.com/office/drawing/2014/main" id="{0ACA6BB7-B23E-40DB-A3EA-1E1CD18EB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 y="1524001"/>
            <a:ext cx="4389120" cy="3291840"/>
          </a:xfrm>
          <a:prstGeom prst="rect">
            <a:avLst/>
          </a:prstGeom>
        </p:spPr>
      </p:pic>
      <p:pic>
        <p:nvPicPr>
          <p:cNvPr id="6" name="Picture 5">
            <a:extLst>
              <a:ext uri="{FF2B5EF4-FFF2-40B4-BE49-F238E27FC236}">
                <a16:creationId xmlns:a16="http://schemas.microsoft.com/office/drawing/2014/main" id="{3FAAF174-7428-4687-A861-7047104327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8680" y="1524000"/>
            <a:ext cx="4389120" cy="3291840"/>
          </a:xfrm>
          <a:prstGeom prst="rect">
            <a:avLst/>
          </a:prstGeom>
        </p:spPr>
      </p:pic>
      <p:pic>
        <p:nvPicPr>
          <p:cNvPr id="7" name="Picture 6">
            <a:extLst>
              <a:ext uri="{FF2B5EF4-FFF2-40B4-BE49-F238E27FC236}">
                <a16:creationId xmlns:a16="http://schemas.microsoft.com/office/drawing/2014/main" id="{2513F710-B3EE-4086-931A-6FBA3CCAA8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7938" y="4939571"/>
            <a:ext cx="2388124" cy="1828800"/>
          </a:xfrm>
          <a:prstGeom prst="rect">
            <a:avLst/>
          </a:prstGeom>
        </p:spPr>
      </p:pic>
    </p:spTree>
    <p:extLst>
      <p:ext uri="{BB962C8B-B14F-4D97-AF65-F5344CB8AC3E}">
        <p14:creationId xmlns:p14="http://schemas.microsoft.com/office/powerpoint/2010/main" val="2347200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0" y="1600200"/>
            <a:ext cx="9144000" cy="4343400"/>
          </a:xfrm>
        </p:spPr>
        <p:txBody>
          <a:bodyPr/>
          <a:lstStyle/>
          <a:p>
            <a:pPr marL="0" indent="0" algn="just">
              <a:spcBef>
                <a:spcPts val="0"/>
              </a:spcBef>
              <a:buNone/>
            </a:pPr>
            <a:r>
              <a:rPr lang="en-US" altLang="en-US" sz="2600" dirty="0"/>
              <a:t>Note, first, that the {Gentiles} do not at all have law, that is, external Divine enactment. Next, they {Gentiles} are by their </a:t>
            </a:r>
            <a:r>
              <a:rPr lang="en-US" altLang="en-US" sz="2600" b="1" dirty="0">
                <a:solidFill>
                  <a:srgbClr val="0000CC"/>
                </a:solidFill>
                <a:ea typeface="+mj-ea"/>
              </a:rPr>
              <a:t>moral constitution</a:t>
            </a:r>
            <a:r>
              <a:rPr lang="en-US" altLang="en-US" sz="2600" dirty="0"/>
              <a:t>, not by external enactments, [a]“law to their very selves.” Being such ones, as show out [by their actions] the work (of the law) written in their hearts—Here, note most carefully that </a:t>
            </a:r>
            <a:r>
              <a:rPr lang="en-US" altLang="en-US" sz="2600" b="1" dirty="0">
                <a:solidFill>
                  <a:srgbClr val="0000CC"/>
                </a:solidFill>
                <a:ea typeface="+mj-ea"/>
              </a:rPr>
              <a:t>it is not the Law that is written, for the word “written” agrees grammatically with “the work.” It is a work that is written by God in the constitution of these {Gentiles} whom He has “suffered to walk in their own ways” </a:t>
            </a:r>
            <a:r>
              <a:rPr lang="en-US" altLang="en-US" sz="2600" dirty="0"/>
              <a:t>(Acts 14:16)…. </a:t>
            </a:r>
            <a:r>
              <a:rPr lang="en-US" altLang="en-US" sz="2600" b="1" dirty="0">
                <a:solidFill>
                  <a:srgbClr val="00B050"/>
                </a:solidFill>
              </a:rPr>
              <a:t>God is describing how He has constituted </a:t>
            </a:r>
            <a:r>
              <a:rPr lang="en-US" altLang="en-US" sz="2600" b="1" u="sng" dirty="0">
                <a:solidFill>
                  <a:srgbClr val="0000CC"/>
                </a:solidFill>
                <a:ea typeface="+mj-ea"/>
              </a:rPr>
              <a:t>all men</a:t>
            </a:r>
            <a:r>
              <a:rPr lang="en-US" altLang="en-US" sz="2600" b="1" dirty="0">
                <a:solidFill>
                  <a:srgbClr val="00B050"/>
                </a:solidFill>
              </a:rPr>
              <a:t>: there is a “work” within them, making them morally conscious.</a:t>
            </a:r>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written on their hearts?</a:t>
            </a:r>
          </a:p>
          <a:p>
            <a:pPr>
              <a:spcBef>
                <a:spcPts val="0"/>
              </a:spcBef>
              <a:spcAft>
                <a:spcPts val="300"/>
              </a:spcAft>
            </a:pPr>
            <a:r>
              <a:rPr lang="en-US" altLang="en-US" sz="2400" dirty="0">
                <a:solidFill>
                  <a:srgbClr val="0000CC"/>
                </a:solidFill>
              </a:rPr>
              <a:t>Romans 2:12–16</a:t>
            </a:r>
            <a:endParaRPr lang="en-US" altLang="en-US" sz="24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DAB391A-D276-4AD3-BB51-48320A8A73DD}"/>
              </a:ext>
            </a:extLst>
          </p:cNvPr>
          <p:cNvSpPr/>
          <p:nvPr/>
        </p:nvSpPr>
        <p:spPr>
          <a:xfrm>
            <a:off x="1771650" y="6096000"/>
            <a:ext cx="5600700" cy="646331"/>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Newell, W. R. (n.d.). Romans Verse-by-Verse (p. 44). Grand Rapids, MI: Christian Classics Ethereal Library.</a:t>
            </a:r>
          </a:p>
        </p:txBody>
      </p:sp>
    </p:spTree>
    <p:extLst>
      <p:ext uri="{BB962C8B-B14F-4D97-AF65-F5344CB8AC3E}">
        <p14:creationId xmlns:p14="http://schemas.microsoft.com/office/powerpoint/2010/main" val="1770414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1542395"/>
            <a:ext cx="6771589" cy="4401205"/>
          </a:xfrm>
          <a:prstGeom prst="rect">
            <a:avLst/>
          </a:prstGeom>
          <a:noFill/>
          <a:ln>
            <a:noFill/>
          </a:ln>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 is because Reformed theology has kept us Gentiles under the Law,—if not as a means of righteousness, then as “a rule of life,” that all the trouble has arisen. </a:t>
            </a:r>
            <a:r>
              <a:rPr kumimoji="0" lang="en-US" sz="2800" b="1" i="1"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The Law is no more a rule of life than it is a means of righteousness. </a:t>
            </a:r>
            <a:r>
              <a:rPr kumimoji="0" lang="en-US" sz="2800" b="1" i="1"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Walking in the Spirit has now taken the place of walking by ordinances. </a:t>
            </a:r>
            <a:r>
              <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God has another principle under which He has put his saints: “Ye are not under law, but, under grace!” (italics mine)</a:t>
            </a:r>
          </a:p>
        </p:txBody>
      </p:sp>
      <p:sp>
        <p:nvSpPr>
          <p:cNvPr id="2" name="Rectangle 1">
            <a:extLst>
              <a:ext uri="{FF2B5EF4-FFF2-40B4-BE49-F238E27FC236}">
                <a16:creationId xmlns:a16="http://schemas.microsoft.com/office/drawing/2014/main" id="{A634B74D-66F4-476B-A1C7-9EEF14FD73AD}"/>
              </a:ext>
            </a:extLst>
          </p:cNvPr>
          <p:cNvSpPr/>
          <p:nvPr/>
        </p:nvSpPr>
        <p:spPr>
          <a:xfrm>
            <a:off x="428625" y="228600"/>
            <a:ext cx="8286750" cy="1200329"/>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William R. Newell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Romans Verse-by-Verse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 274).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Grand Rapids, MI: Christian Classics Ethereal Library.</a:t>
            </a:r>
          </a:p>
        </p:txBody>
      </p:sp>
      <p:pic>
        <p:nvPicPr>
          <p:cNvPr id="4" name="Picture 3">
            <a:extLst>
              <a:ext uri="{FF2B5EF4-FFF2-40B4-BE49-F238E27FC236}">
                <a16:creationId xmlns:a16="http://schemas.microsoft.com/office/drawing/2014/main" id="{0B270E57-4D9A-4DEA-BC5C-A79F85DB96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11" y="1654552"/>
            <a:ext cx="1894789" cy="2743200"/>
          </a:xfrm>
          <a:prstGeom prst="rect">
            <a:avLst/>
          </a:prstGeom>
        </p:spPr>
      </p:pic>
    </p:spTree>
    <p:extLst>
      <p:ext uri="{BB962C8B-B14F-4D97-AF65-F5344CB8AC3E}">
        <p14:creationId xmlns:p14="http://schemas.microsoft.com/office/powerpoint/2010/main" val="17356469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0" y="1600200"/>
            <a:ext cx="9144000" cy="2971800"/>
          </a:xfrm>
        </p:spPr>
        <p:txBody>
          <a:bodyPr/>
          <a:lstStyle/>
          <a:p>
            <a:pPr marL="0" indent="0" algn="just">
              <a:spcBef>
                <a:spcPts val="0"/>
              </a:spcBef>
              <a:buNone/>
            </a:pPr>
            <a:r>
              <a:rPr lang="en-US" altLang="en-US" sz="2600" b="1" dirty="0">
                <a:solidFill>
                  <a:srgbClr val="0000CC"/>
                </a:solidFill>
                <a:ea typeface="+mj-ea"/>
              </a:rPr>
              <a:t>It is not the actual Mosaic Law which is written within the heart of [lost] Gentiles.</a:t>
            </a:r>
            <a:r>
              <a:rPr lang="en-US" altLang="en-US" sz="2600" dirty="0"/>
              <a:t> It is rather an inner law that is written within the heart of </a:t>
            </a:r>
            <a:r>
              <a:rPr lang="en-US" altLang="en-US" sz="2600" b="1" u="sng" dirty="0">
                <a:solidFill>
                  <a:srgbClr val="0000CC"/>
                </a:solidFill>
                <a:ea typeface="+mj-ea"/>
              </a:rPr>
              <a:t>every-man</a:t>
            </a:r>
            <a:r>
              <a:rPr lang="en-US" altLang="en-US" sz="2600" dirty="0"/>
              <a:t> – a witness that guides [lost] Gentiles to know what is right and to know what is wrong…for we read that when [lost] Gentiles who don’t have the Law do instinctively the things that the Law commands – they demonstrate that they are a law to themselves – </a:t>
            </a:r>
            <a:r>
              <a:rPr lang="en-US" altLang="en-US" sz="2600" b="1" dirty="0">
                <a:solidFill>
                  <a:srgbClr val="00B050"/>
                </a:solidFill>
              </a:rPr>
              <a:t>by following their conscience </a:t>
            </a:r>
            <a:r>
              <a:rPr lang="en-US" altLang="en-US" sz="2600" dirty="0"/>
              <a:t>– for good or for evil.</a:t>
            </a:r>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written on their hearts?</a:t>
            </a:r>
          </a:p>
          <a:p>
            <a:pPr>
              <a:spcBef>
                <a:spcPts val="0"/>
              </a:spcBef>
              <a:spcAft>
                <a:spcPts val="300"/>
              </a:spcAft>
            </a:pPr>
            <a:r>
              <a:rPr lang="en-US" altLang="en-US" sz="2400" dirty="0">
                <a:solidFill>
                  <a:srgbClr val="0000CC"/>
                </a:solidFill>
              </a:rPr>
              <a:t>Romans 2:12–16</a:t>
            </a:r>
            <a:endParaRPr lang="en-US" altLang="en-US" sz="24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DAB391A-D276-4AD3-BB51-48320A8A73DD}"/>
              </a:ext>
            </a:extLst>
          </p:cNvPr>
          <p:cNvSpPr/>
          <p:nvPr/>
        </p:nvSpPr>
        <p:spPr>
          <a:xfrm>
            <a:off x="1771650" y="6336268"/>
            <a:ext cx="5600700" cy="369332"/>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http://www.knowing-jesus.com/romans-2-15/</a:t>
            </a:r>
          </a:p>
        </p:txBody>
      </p:sp>
    </p:spTree>
    <p:extLst>
      <p:ext uri="{BB962C8B-B14F-4D97-AF65-F5344CB8AC3E}">
        <p14:creationId xmlns:p14="http://schemas.microsoft.com/office/powerpoint/2010/main" val="220392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a:extLst>
              <a:ext uri="{FF2B5EF4-FFF2-40B4-BE49-F238E27FC236}">
                <a16:creationId xmlns:a16="http://schemas.microsoft.com/office/drawing/2014/main" id="{4382FB3A-9D1C-46F1-B156-3309FEFDDADF}"/>
              </a:ext>
            </a:extLst>
          </p:cNvPr>
          <p:cNvSpPr>
            <a:spLocks noGrp="1" noChangeArrowheads="1"/>
          </p:cNvSpPr>
          <p:nvPr>
            <p:ph type="body" sz="half" idx="2"/>
          </p:nvPr>
        </p:nvSpPr>
        <p:spPr>
          <a:xfrm>
            <a:off x="0" y="1600200"/>
            <a:ext cx="9144000" cy="1905000"/>
          </a:xfrm>
        </p:spPr>
        <p:txBody>
          <a:bodyPr/>
          <a:lstStyle/>
          <a:p>
            <a:pPr marL="0" indent="0" algn="just">
              <a:spcBef>
                <a:spcPts val="0"/>
              </a:spcBef>
              <a:buNone/>
            </a:pPr>
            <a:r>
              <a:rPr lang="en-US" altLang="en-US" sz="2600" dirty="0"/>
              <a:t>Paul did not mean that Gentiles are indifferent to any law except what they invent in their own self-interest. He meant that they have a law that is </a:t>
            </a:r>
            <a:r>
              <a:rPr lang="en-US" altLang="en-US" sz="2600" b="1" dirty="0">
                <a:solidFill>
                  <a:srgbClr val="00B050"/>
                </a:solidFill>
              </a:rPr>
              <a:t>instinctive</a:t>
            </a:r>
            <a:r>
              <a:rPr lang="en-US" altLang="en-US" sz="2600" dirty="0"/>
              <a:t>, namely an </a:t>
            </a:r>
            <a:r>
              <a:rPr lang="en-US" altLang="en-US" sz="2600" b="1" dirty="0">
                <a:solidFill>
                  <a:srgbClr val="00B050"/>
                </a:solidFill>
              </a:rPr>
              <a:t>intuitive perception of what is right and what is wrong</a:t>
            </a:r>
            <a:r>
              <a:rPr lang="en-US" altLang="en-US" sz="2600" dirty="0"/>
              <a:t>. </a:t>
            </a:r>
            <a:r>
              <a:rPr lang="en-US" altLang="en-US" sz="2600" b="1" u="sng" dirty="0">
                <a:solidFill>
                  <a:srgbClr val="0000CC"/>
                </a:solidFill>
                <a:ea typeface="+mj-ea"/>
              </a:rPr>
              <a:t>All people have this</a:t>
            </a:r>
            <a:r>
              <a:rPr lang="en-US" altLang="en-US" sz="2600" dirty="0"/>
              <a:t>.</a:t>
            </a:r>
          </a:p>
        </p:txBody>
      </p:sp>
      <p:sp>
        <p:nvSpPr>
          <p:cNvPr id="9" name="Rectangle 2">
            <a:extLst>
              <a:ext uri="{FF2B5EF4-FFF2-40B4-BE49-F238E27FC236}">
                <a16:creationId xmlns:a16="http://schemas.microsoft.com/office/drawing/2014/main" id="{6DF0A9EA-B929-4838-BDA2-8851F124424C}"/>
              </a:ext>
            </a:extLst>
          </p:cNvPr>
          <p:cNvSpPr txBox="1">
            <a:spLocks noChangeArrowheads="1"/>
          </p:cNvSpPr>
          <p:nvPr/>
        </p:nvSpPr>
        <p:spPr bwMode="auto">
          <a:xfrm>
            <a:off x="0" y="6858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law written on their hearts?</a:t>
            </a:r>
          </a:p>
          <a:p>
            <a:pPr>
              <a:spcBef>
                <a:spcPts val="0"/>
              </a:spcBef>
              <a:spcAft>
                <a:spcPts val="300"/>
              </a:spcAft>
            </a:pPr>
            <a:r>
              <a:rPr lang="en-US" altLang="en-US" sz="2400" dirty="0">
                <a:solidFill>
                  <a:srgbClr val="0000CC"/>
                </a:solidFill>
              </a:rPr>
              <a:t>Romans 2:12–16</a:t>
            </a:r>
            <a:endParaRPr lang="en-US" altLang="en-US" sz="2400" b="1" dirty="0">
              <a:solidFill>
                <a:srgbClr val="0000CC"/>
              </a:solidFill>
            </a:endParaRPr>
          </a:p>
        </p:txBody>
      </p:sp>
      <p:sp>
        <p:nvSpPr>
          <p:cNvPr id="10" name="Text Box 4">
            <a:extLst>
              <a:ext uri="{FF2B5EF4-FFF2-40B4-BE49-F238E27FC236}">
                <a16:creationId xmlns:a16="http://schemas.microsoft.com/office/drawing/2014/main" id="{E1713C8A-A45B-4C63-8B8F-385E4750C73B}"/>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2" name="Rectangle 1">
            <a:extLst>
              <a:ext uri="{FF2B5EF4-FFF2-40B4-BE49-F238E27FC236}">
                <a16:creationId xmlns:a16="http://schemas.microsoft.com/office/drawing/2014/main" id="{0DAB391A-D276-4AD3-BB51-48320A8A73DD}"/>
              </a:ext>
            </a:extLst>
          </p:cNvPr>
          <p:cNvSpPr/>
          <p:nvPr/>
        </p:nvSpPr>
        <p:spPr>
          <a:xfrm>
            <a:off x="1771650" y="6096000"/>
            <a:ext cx="5600700" cy="646331"/>
          </a:xfrm>
          <a:prstGeom prst="rect">
            <a:avLst/>
          </a:prstGeom>
        </p:spPr>
        <p:txBody>
          <a:bodyPr wrap="square">
            <a:spAutoFit/>
          </a:bodyPr>
          <a:lstStyle/>
          <a:p>
            <a:pPr algn="ctr"/>
            <a:r>
              <a:rPr lang="en-US" b="0" dirty="0">
                <a:latin typeface="Calibri" panose="020F0502020204030204" pitchFamily="34" charset="0"/>
                <a:cs typeface="Calibri" panose="020F0502020204030204" pitchFamily="34" charset="0"/>
              </a:rPr>
              <a:t>Constable, T. (2003). Tom Constable’s Expository Notes on the Bible (Ro 2:12). </a:t>
            </a:r>
            <a:r>
              <a:rPr lang="en-US" b="0" dirty="0" err="1">
                <a:latin typeface="Calibri" panose="020F0502020204030204" pitchFamily="34" charset="0"/>
                <a:cs typeface="Calibri" panose="020F0502020204030204" pitchFamily="34" charset="0"/>
              </a:rPr>
              <a:t>Galaxie</a:t>
            </a:r>
            <a:r>
              <a:rPr lang="en-US" b="0" dirty="0">
                <a:latin typeface="Calibri" panose="020F0502020204030204" pitchFamily="34" charset="0"/>
                <a:cs typeface="Calibri" panose="020F0502020204030204" pitchFamily="34" charset="0"/>
              </a:rPr>
              <a:t> Software.</a:t>
            </a:r>
          </a:p>
        </p:txBody>
      </p:sp>
    </p:spTree>
    <p:extLst>
      <p:ext uri="{BB962C8B-B14F-4D97-AF65-F5344CB8AC3E}">
        <p14:creationId xmlns:p14="http://schemas.microsoft.com/office/powerpoint/2010/main" val="1964628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4223E-925C-430A-B299-C71D7D7F5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7522" name="Rectangle 2">
            <a:extLst>
              <a:ext uri="{FF2B5EF4-FFF2-40B4-BE49-F238E27FC236}">
                <a16:creationId xmlns:a16="http://schemas.microsoft.com/office/drawing/2014/main" id="{83172F1E-9E47-4CED-ABF0-3DA6004AD595}"/>
              </a:ext>
            </a:extLst>
          </p:cNvPr>
          <p:cNvSpPr>
            <a:spLocks noGrp="1" noChangeArrowheads="1"/>
          </p:cNvSpPr>
          <p:nvPr>
            <p:ph type="body" idx="1"/>
          </p:nvPr>
        </p:nvSpPr>
        <p:spPr>
          <a:xfrm>
            <a:off x="0" y="0"/>
            <a:ext cx="9144000" cy="4572000"/>
          </a:xfrm>
        </p:spPr>
        <p:txBody>
          <a:bodyPr/>
          <a:lstStyle/>
          <a:p>
            <a:pPr marL="0" indent="0" algn="ctr">
              <a:lnSpc>
                <a:spcPct val="115000"/>
              </a:lnSpc>
              <a:spcBef>
                <a:spcPts val="0"/>
              </a:spcBef>
              <a:spcAft>
                <a:spcPts val="1200"/>
              </a:spcAft>
              <a:buNone/>
            </a:pPr>
            <a:r>
              <a:rPr lang="en-US" b="1" dirty="0">
                <a:solidFill>
                  <a:srgbClr val="0000CC"/>
                </a:solidFill>
                <a:ea typeface="+mj-ea"/>
              </a:rPr>
              <a:t>Jeremiah 31:34</a:t>
            </a:r>
          </a:p>
          <a:p>
            <a:pPr marL="0" marR="0" indent="0" algn="just">
              <a:spcBef>
                <a:spcPts val="0"/>
              </a:spcBef>
              <a:spcAft>
                <a:spcPts val="1000"/>
              </a:spcAft>
              <a:buNone/>
            </a:pPr>
            <a:r>
              <a:rPr lang="en-US" sz="2800" b="1" dirty="0">
                <a:solidFill>
                  <a:srgbClr val="0000CC"/>
                </a:solidFill>
                <a:ea typeface="+mj-ea"/>
              </a:rPr>
              <a:t>“</a:t>
            </a:r>
            <a:r>
              <a:rPr lang="en-US" sz="2800" b="1" u="sng" dirty="0">
                <a:solidFill>
                  <a:srgbClr val="0000CC"/>
                </a:solidFill>
                <a:ea typeface="+mj-ea"/>
              </a:rPr>
              <a:t>They will not teach</a:t>
            </a:r>
            <a:r>
              <a:rPr lang="en-US" sz="2800" b="1" dirty="0">
                <a:solidFill>
                  <a:srgbClr val="0000CC"/>
                </a:solidFill>
                <a:ea typeface="+mj-ea"/>
              </a:rPr>
              <a:t> again, each man his neighbor and each man his brother, saying, ‘Know the Lord,’ for </a:t>
            </a:r>
            <a:r>
              <a:rPr lang="en-US" sz="2800" b="1" u="sng" dirty="0">
                <a:solidFill>
                  <a:srgbClr val="0000CC"/>
                </a:solidFill>
                <a:ea typeface="+mj-ea"/>
              </a:rPr>
              <a:t>they will all know Me</a:t>
            </a:r>
            <a:r>
              <a:rPr lang="en-US" sz="2800" b="1" dirty="0">
                <a:solidFill>
                  <a:srgbClr val="0000CC"/>
                </a:solidFill>
                <a:ea typeface="+mj-ea"/>
              </a:rPr>
              <a:t>, from the least of them to the greatest of them,” declares the Lord,</a:t>
            </a:r>
            <a:r>
              <a:rPr lang="en-US" sz="2800" dirty="0"/>
              <a:t> “for I will forgive their iniquity, and their sin I will remember no more.”</a:t>
            </a:r>
            <a:r>
              <a:rPr lang="en-US" sz="2400" dirty="0"/>
              <a:t> </a:t>
            </a:r>
          </a:p>
        </p:txBody>
      </p:sp>
      <p:pic>
        <p:nvPicPr>
          <p:cNvPr id="5" name="Picture 4">
            <a:extLst>
              <a:ext uri="{FF2B5EF4-FFF2-40B4-BE49-F238E27FC236}">
                <a16:creationId xmlns:a16="http://schemas.microsoft.com/office/drawing/2014/main" id="{E44567F2-8AE7-469A-BB33-8F2AB3B43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6106" y="2895600"/>
            <a:ext cx="2291789" cy="2286000"/>
          </a:xfrm>
          <a:prstGeom prst="rect">
            <a:avLst/>
          </a:prstGeom>
        </p:spPr>
      </p:pic>
    </p:spTree>
    <p:extLst>
      <p:ext uri="{BB962C8B-B14F-4D97-AF65-F5344CB8AC3E}">
        <p14:creationId xmlns:p14="http://schemas.microsoft.com/office/powerpoint/2010/main" val="16766372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sz="3000" dirty="0">
                <a:solidFill>
                  <a:srgbClr val="000000"/>
                </a:solidFill>
                <a:latin typeface="Calibri" panose="020F0502020204030204" pitchFamily="34" charset="0"/>
                <a:cs typeface="Calibri" panose="020F0502020204030204" pitchFamily="34" charset="0"/>
              </a:rPr>
              <a:t>Review</a:t>
            </a:r>
            <a:endParaRPr lang="en-US" altLang="en-US" sz="3000" dirty="0">
              <a:solidFill>
                <a:srgbClr val="000000"/>
              </a:solidFill>
              <a:latin typeface="Calibri" panose="020F0502020204030204" pitchFamily="34" charset="0"/>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Session 11</a:t>
            </a:r>
          </a:p>
          <a:p>
            <a:pPr marL="461963" lvl="1" indent="-461963" eaLnBrk="1" hangingPunct="1">
              <a:spcBef>
                <a:spcPts val="0"/>
              </a:spcBef>
              <a:spcAft>
                <a:spcPts val="1200"/>
              </a:spcAft>
              <a:buFont typeface="+mj-lt"/>
              <a:buAutoNum type="romanUcPeriod"/>
              <a:tabLst>
                <a:tab pos="1939925" algn="l"/>
              </a:tabLst>
              <a:defRPr/>
            </a:pPr>
            <a:r>
              <a:rPr lang="en-US" altLang="en-US" sz="3000" dirty="0">
                <a:solidFill>
                  <a:srgbClr val="000000"/>
                </a:solidFill>
                <a:latin typeface="Calibri" panose="020F0502020204030204" pitchFamily="34" charset="0"/>
                <a:cs typeface="Calibri" panose="020F0502020204030204" pitchFamily="34" charset="0"/>
              </a:rPr>
              <a:t>The Law and Laws – The Whole Enchilada Part 2 (Galatians 5:2-4; James 2:10-11</a:t>
            </a: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lang="en-US" sz="3000" dirty="0">
                <a:solidFill>
                  <a:srgbClr val="000000"/>
                </a:solidFill>
                <a:latin typeface="Calibri" panose="020F0502020204030204" pitchFamily="34" charset="0"/>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lang="en-US" altLang="en-US" sz="3000" u="sng" dirty="0">
                <a:solidFill>
                  <a:srgbClr val="0000CC"/>
                </a:solidFill>
                <a:latin typeface="Calibri" panose="020F0502020204030204" pitchFamily="34" charset="0"/>
                <a:cs typeface="Calibri" panose="020F0502020204030204" pitchFamily="34" charset="0"/>
              </a:rPr>
              <a:t>Concluding </a:t>
            </a:r>
            <a:r>
              <a:rPr lang="en-US" sz="3000" u="sng" dirty="0">
                <a:solidFill>
                  <a:srgbClr val="0000CC"/>
                </a:solidFill>
                <a:latin typeface="Calibri" panose="020F0502020204030204" pitchFamily="34" charset="0"/>
                <a:cs typeface="Calibri" panose="020F0502020204030204" pitchFamily="34" charset="0"/>
              </a:rPr>
              <a:t>Observations</a:t>
            </a:r>
            <a:endParaRPr lang="en-US" altLang="en-US" sz="3000" u="sng"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85948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Text Box 4">
            <a:extLst>
              <a:ext uri="{FF2B5EF4-FFF2-40B4-BE49-F238E27FC236}">
                <a16:creationId xmlns:a16="http://schemas.microsoft.com/office/drawing/2014/main" id="{E30EB39E-E514-4344-95AC-C262000668E9}"/>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13" name="Picture 12">
            <a:extLst>
              <a:ext uri="{FF2B5EF4-FFF2-40B4-BE49-F238E27FC236}">
                <a16:creationId xmlns:a16="http://schemas.microsoft.com/office/drawing/2014/main" id="{B125ED38-4BF1-415E-AD03-796A2C0DC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3034" y="3886200"/>
            <a:ext cx="4557933" cy="2743200"/>
          </a:xfrm>
          <a:prstGeom prst="rect">
            <a:avLst/>
          </a:prstGeom>
        </p:spPr>
      </p:pic>
      <p:sp>
        <p:nvSpPr>
          <p:cNvPr id="18" name="Rectangle 2">
            <a:extLst>
              <a:ext uri="{FF2B5EF4-FFF2-40B4-BE49-F238E27FC236}">
                <a16:creationId xmlns:a16="http://schemas.microsoft.com/office/drawing/2014/main" id="{BD1D34DE-2574-4BD6-97FA-E8853E5F40A9}"/>
              </a:ext>
            </a:extLst>
          </p:cNvPr>
          <p:cNvSpPr txBox="1">
            <a:spLocks noChangeArrowheads="1"/>
          </p:cNvSpPr>
          <p:nvPr/>
        </p:nvSpPr>
        <p:spPr bwMode="auto">
          <a:xfrm>
            <a:off x="0" y="76200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The law written on their hearts!</a:t>
            </a:r>
          </a:p>
          <a:p>
            <a:pPr>
              <a:spcBef>
                <a:spcPts val="0"/>
              </a:spcBef>
              <a:spcAft>
                <a:spcPts val="300"/>
              </a:spcAft>
            </a:pPr>
            <a:r>
              <a:rPr lang="en-US" altLang="en-US" sz="2400" dirty="0">
                <a:solidFill>
                  <a:srgbClr val="0000CC"/>
                </a:solidFill>
              </a:rPr>
              <a:t>Jeremiah 31:33–34</a:t>
            </a:r>
          </a:p>
        </p:txBody>
      </p:sp>
      <p:sp>
        <p:nvSpPr>
          <p:cNvPr id="20" name="Rectangle 3">
            <a:extLst>
              <a:ext uri="{FF2B5EF4-FFF2-40B4-BE49-F238E27FC236}">
                <a16:creationId xmlns:a16="http://schemas.microsoft.com/office/drawing/2014/main" id="{D5C96DFB-E05A-415D-8614-71BFD66C1B15}"/>
              </a:ext>
            </a:extLst>
          </p:cNvPr>
          <p:cNvSpPr txBox="1">
            <a:spLocks noChangeArrowheads="1"/>
          </p:cNvSpPr>
          <p:nvPr/>
        </p:nvSpPr>
        <p:spPr>
          <a:xfrm>
            <a:off x="38100" y="1600200"/>
            <a:ext cx="9067800" cy="22098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spcAft>
                <a:spcPts val="1200"/>
              </a:spcAft>
            </a:pPr>
            <a:r>
              <a:rPr lang="en-US" altLang="en-US" sz="2800" b="0" dirty="0"/>
              <a:t>God has solved the question of man’s inability to live out the good, and righteous, and holy law, by addressing it </a:t>
            </a:r>
            <a:r>
              <a:rPr lang="en-US" altLang="en-US" sz="2800" i="1" dirty="0">
                <a:solidFill>
                  <a:srgbClr val="0000CC"/>
                </a:solidFill>
                <a:ea typeface="+mj-ea"/>
              </a:rPr>
              <a:t>uniquely</a:t>
            </a:r>
            <a:r>
              <a:rPr lang="en-US" altLang="en-US" sz="2800" b="0" dirty="0"/>
              <a:t> </a:t>
            </a:r>
            <a:r>
              <a:rPr lang="en-US" altLang="en-US" sz="2800" i="1" dirty="0">
                <a:solidFill>
                  <a:srgbClr val="0000CC"/>
                </a:solidFill>
                <a:ea typeface="+mj-ea"/>
              </a:rPr>
              <a:t>with reference to national Israel during the millennium</a:t>
            </a:r>
            <a:r>
              <a:rPr lang="en-US" altLang="en-US" sz="2800" b="0" dirty="0"/>
              <a:t>, by enabling and empowering national Israel to know and live out Kingdom law.</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2EA5905-5985-424A-B4D2-BDB6FB955FEA}"/>
              </a:ext>
            </a:extLst>
          </p:cNvPr>
          <p:cNvSpPr>
            <a:spLocks noGrp="1" noChangeArrowheads="1"/>
          </p:cNvSpPr>
          <p:nvPr>
            <p:ph type="body" sz="half" idx="1"/>
          </p:nvPr>
        </p:nvSpPr>
        <p:spPr>
          <a:xfrm>
            <a:off x="76200" y="1600200"/>
            <a:ext cx="6248400" cy="4572000"/>
          </a:xfrm>
        </p:spPr>
        <p:txBody>
          <a:bodyPr/>
          <a:lstStyle/>
          <a:p>
            <a:pPr algn="just">
              <a:spcBef>
                <a:spcPts val="0"/>
              </a:spcBef>
              <a:spcAft>
                <a:spcPts val="1200"/>
              </a:spcAft>
            </a:pPr>
            <a:r>
              <a:rPr lang="en-US" altLang="en-US" sz="2800" dirty="0"/>
              <a:t>God has solved the question of man’s inability to live out the good, and righteous, and holy law, by addressing it </a:t>
            </a:r>
            <a:r>
              <a:rPr lang="en-US" altLang="en-US" sz="2800" b="1" i="1" dirty="0">
                <a:solidFill>
                  <a:srgbClr val="0000CC"/>
                </a:solidFill>
                <a:ea typeface="+mj-ea"/>
              </a:rPr>
              <a:t>uniquely</a:t>
            </a:r>
            <a:r>
              <a:rPr lang="en-US" altLang="en-US" sz="2800" dirty="0"/>
              <a:t> </a:t>
            </a:r>
            <a:r>
              <a:rPr lang="en-US" altLang="en-US" sz="2800" b="1" i="1" dirty="0">
                <a:solidFill>
                  <a:srgbClr val="0000CC"/>
                </a:solidFill>
                <a:ea typeface="+mj-ea"/>
              </a:rPr>
              <a:t>with reference to the Church</a:t>
            </a:r>
            <a:r>
              <a:rPr lang="en-US" altLang="en-US" sz="2800" dirty="0"/>
              <a:t>.</a:t>
            </a:r>
          </a:p>
          <a:p>
            <a:pPr algn="just">
              <a:spcBef>
                <a:spcPts val="0"/>
              </a:spcBef>
              <a:spcAft>
                <a:spcPts val="1200"/>
              </a:spcAft>
            </a:pPr>
            <a:r>
              <a:rPr lang="en-US" altLang="en-US" sz="2800" dirty="0"/>
              <a:t>Believers correctly believe and teach that when Christ died on the cross, He died for our sins, and that is very true, </a:t>
            </a:r>
            <a:r>
              <a:rPr lang="en-US" altLang="en-US" sz="2800" b="1" i="1" dirty="0">
                <a:solidFill>
                  <a:srgbClr val="0000CC"/>
                </a:solidFill>
                <a:ea typeface="+mj-ea"/>
              </a:rPr>
              <a:t>but that’s not all that happened that day…</a:t>
            </a:r>
          </a:p>
        </p:txBody>
      </p:sp>
      <p:sp>
        <p:nvSpPr>
          <p:cNvPr id="6" name="Rectangle 2">
            <a:extLst>
              <a:ext uri="{FF2B5EF4-FFF2-40B4-BE49-F238E27FC236}">
                <a16:creationId xmlns:a16="http://schemas.microsoft.com/office/drawing/2014/main" id="{E88BD60A-4A4B-4697-8A08-3023792C4A1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But for us in the body of Christ… </a:t>
            </a:r>
            <a:endParaRPr lang="en-US" altLang="en-US" sz="3200" b="1" dirty="0">
              <a:solidFill>
                <a:srgbClr val="0000CC"/>
              </a:solidFill>
            </a:endParaRPr>
          </a:p>
        </p:txBody>
      </p:sp>
      <p:sp>
        <p:nvSpPr>
          <p:cNvPr id="7" name="Text Box 4">
            <a:extLst>
              <a:ext uri="{FF2B5EF4-FFF2-40B4-BE49-F238E27FC236}">
                <a16:creationId xmlns:a16="http://schemas.microsoft.com/office/drawing/2014/main" id="{6F63A2C5-526E-4034-81EA-50F1EDEC109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8" name="Picture 9" descr="Cross against sunset sky">
            <a:extLst>
              <a:ext uri="{FF2B5EF4-FFF2-40B4-BE49-F238E27FC236}">
                <a16:creationId xmlns:a16="http://schemas.microsoft.com/office/drawing/2014/main" id="{CE8F48BB-DEEE-4277-991D-990CF9A9DE7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9333" y="1752600"/>
            <a:ext cx="2421549"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42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2EA5905-5985-424A-B4D2-BDB6FB955FEA}"/>
              </a:ext>
            </a:extLst>
          </p:cNvPr>
          <p:cNvSpPr>
            <a:spLocks noGrp="1" noChangeArrowheads="1"/>
          </p:cNvSpPr>
          <p:nvPr>
            <p:ph type="body" sz="half" idx="1"/>
          </p:nvPr>
        </p:nvSpPr>
        <p:spPr>
          <a:xfrm>
            <a:off x="76200" y="1600200"/>
            <a:ext cx="6324600" cy="4572000"/>
          </a:xfrm>
        </p:spPr>
        <p:txBody>
          <a:bodyPr/>
          <a:lstStyle/>
          <a:p>
            <a:pPr algn="just">
              <a:spcBef>
                <a:spcPts val="0"/>
              </a:spcBef>
              <a:spcAft>
                <a:spcPts val="1200"/>
              </a:spcAft>
            </a:pPr>
            <a:r>
              <a:rPr lang="en-US" altLang="en-US" sz="2800" dirty="0"/>
              <a:t>…by faith God identified us with Christ in His death! </a:t>
            </a:r>
          </a:p>
          <a:p>
            <a:pPr algn="just">
              <a:spcBef>
                <a:spcPts val="0"/>
              </a:spcBef>
              <a:spcAft>
                <a:spcPts val="1200"/>
              </a:spcAft>
            </a:pPr>
            <a:r>
              <a:rPr lang="en-US" altLang="en-US" sz="2800" dirty="0"/>
              <a:t>One result of our identification with Christ in His death, is that </a:t>
            </a:r>
            <a:r>
              <a:rPr lang="en-US" altLang="en-US" sz="2800" b="1" i="1" u="sng" dirty="0">
                <a:solidFill>
                  <a:srgbClr val="0000CC"/>
                </a:solidFill>
                <a:ea typeface="+mj-ea"/>
              </a:rPr>
              <a:t>we died in relationship to the Law of Moses!</a:t>
            </a:r>
            <a:r>
              <a:rPr lang="en-US" altLang="en-US" sz="2800" b="1" i="1" dirty="0">
                <a:solidFill>
                  <a:srgbClr val="0000CC"/>
                </a:solidFill>
                <a:ea typeface="+mj-ea"/>
              </a:rPr>
              <a:t>  </a:t>
            </a:r>
          </a:p>
          <a:p>
            <a:pPr algn="just">
              <a:spcBef>
                <a:spcPts val="0"/>
              </a:spcBef>
              <a:spcAft>
                <a:spcPts val="1200"/>
              </a:spcAft>
            </a:pPr>
            <a:r>
              <a:rPr lang="en-US" altLang="en-US" sz="2800" dirty="0"/>
              <a:t>Another result of our identification with Christ in His death is that we are now </a:t>
            </a:r>
            <a:r>
              <a:rPr lang="en-US" altLang="en-US" sz="2800" b="1" i="1" u="sng" dirty="0">
                <a:solidFill>
                  <a:srgbClr val="0000CC"/>
                </a:solidFill>
                <a:ea typeface="+mj-ea"/>
              </a:rPr>
              <a:t>enabled</a:t>
            </a:r>
            <a:r>
              <a:rPr lang="en-US" altLang="en-US" sz="2800" b="1" i="1" dirty="0">
                <a:solidFill>
                  <a:srgbClr val="0000CC"/>
                </a:solidFill>
                <a:ea typeface="+mj-ea"/>
              </a:rPr>
              <a:t> </a:t>
            </a:r>
            <a:r>
              <a:rPr lang="en-US" altLang="en-US" sz="2800" dirty="0"/>
              <a:t>by the indwelling Holy Spirit, to live out, </a:t>
            </a:r>
            <a:r>
              <a:rPr lang="en-US" altLang="en-US" sz="2800" b="1" i="1" u="sng" dirty="0">
                <a:solidFill>
                  <a:srgbClr val="0000CC"/>
                </a:solidFill>
                <a:ea typeface="+mj-ea"/>
              </a:rPr>
              <a:t>NOT THE LAW</a:t>
            </a:r>
            <a:r>
              <a:rPr lang="en-US" altLang="en-US" sz="2800" dirty="0"/>
              <a:t>, but </a:t>
            </a:r>
            <a:r>
              <a:rPr lang="en-US" altLang="en-US" sz="2800" b="1" i="1" u="sng" dirty="0">
                <a:solidFill>
                  <a:srgbClr val="0000CC"/>
                </a:solidFill>
                <a:ea typeface="+mj-ea"/>
              </a:rPr>
              <a:t>THE LIFE OF CHRIST</a:t>
            </a:r>
            <a:r>
              <a:rPr lang="en-US" altLang="en-US" sz="2800" b="1" i="1" dirty="0">
                <a:solidFill>
                  <a:srgbClr val="0000CC"/>
                </a:solidFill>
                <a:ea typeface="+mj-ea"/>
              </a:rPr>
              <a:t>.</a:t>
            </a:r>
          </a:p>
        </p:txBody>
      </p:sp>
      <p:sp>
        <p:nvSpPr>
          <p:cNvPr id="6" name="Rectangle 2">
            <a:extLst>
              <a:ext uri="{FF2B5EF4-FFF2-40B4-BE49-F238E27FC236}">
                <a16:creationId xmlns:a16="http://schemas.microsoft.com/office/drawing/2014/main" id="{E88BD60A-4A4B-4697-8A08-3023792C4A1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But for us in the body of Christ… </a:t>
            </a:r>
            <a:endParaRPr lang="en-US" altLang="en-US" sz="3200" b="1" dirty="0">
              <a:solidFill>
                <a:srgbClr val="0000CC"/>
              </a:solidFill>
            </a:endParaRPr>
          </a:p>
        </p:txBody>
      </p:sp>
      <p:sp>
        <p:nvSpPr>
          <p:cNvPr id="7" name="Text Box 4">
            <a:extLst>
              <a:ext uri="{FF2B5EF4-FFF2-40B4-BE49-F238E27FC236}">
                <a16:creationId xmlns:a16="http://schemas.microsoft.com/office/drawing/2014/main" id="{6F63A2C5-526E-4034-81EA-50F1EDEC109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8" name="Picture 9" descr="Cross against sunset sky">
            <a:extLst>
              <a:ext uri="{FF2B5EF4-FFF2-40B4-BE49-F238E27FC236}">
                <a16:creationId xmlns:a16="http://schemas.microsoft.com/office/drawing/2014/main" id="{1C8F135E-D81D-4804-A461-4724B4B88BB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9333" y="1752600"/>
            <a:ext cx="2421549"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2EA5905-5985-424A-B4D2-BDB6FB955FEA}"/>
              </a:ext>
            </a:extLst>
          </p:cNvPr>
          <p:cNvSpPr>
            <a:spLocks noGrp="1" noChangeArrowheads="1"/>
          </p:cNvSpPr>
          <p:nvPr>
            <p:ph type="body" sz="half" idx="1"/>
          </p:nvPr>
        </p:nvSpPr>
        <p:spPr>
          <a:xfrm>
            <a:off x="0" y="1600200"/>
            <a:ext cx="6400800" cy="4114800"/>
          </a:xfrm>
        </p:spPr>
        <p:txBody>
          <a:bodyPr/>
          <a:lstStyle/>
          <a:p>
            <a:pPr algn="just">
              <a:spcBef>
                <a:spcPts val="0"/>
              </a:spcBef>
              <a:spcAft>
                <a:spcPts val="2400"/>
              </a:spcAft>
            </a:pPr>
            <a:r>
              <a:rPr lang="en-US" altLang="en-US" sz="2800" dirty="0"/>
              <a:t>Christ’s </a:t>
            </a:r>
            <a:r>
              <a:rPr lang="en-US" altLang="en-US" sz="2800" b="1" i="1" u="sng" dirty="0">
                <a:solidFill>
                  <a:srgbClr val="0000CC"/>
                </a:solidFill>
                <a:ea typeface="+mj-ea"/>
              </a:rPr>
              <a:t>sacrifice</a:t>
            </a:r>
            <a:r>
              <a:rPr lang="en-US" altLang="en-US" sz="2800" dirty="0"/>
              <a:t> of Himself on the Cross satisfied </a:t>
            </a:r>
            <a:r>
              <a:rPr lang="en-US" altLang="en-US" sz="2800" b="1" i="1" u="sng" dirty="0">
                <a:solidFill>
                  <a:srgbClr val="0000CC"/>
                </a:solidFill>
                <a:ea typeface="+mj-ea"/>
              </a:rPr>
              <a:t>all</a:t>
            </a:r>
            <a:r>
              <a:rPr lang="en-US" altLang="en-US" sz="2800" dirty="0"/>
              <a:t> the divine requirements of the Law of Moses and...</a:t>
            </a:r>
          </a:p>
          <a:p>
            <a:pPr algn="just">
              <a:spcBef>
                <a:spcPts val="0"/>
              </a:spcBef>
              <a:spcAft>
                <a:spcPts val="2400"/>
              </a:spcAft>
            </a:pPr>
            <a:r>
              <a:rPr lang="en-US" altLang="en-US" sz="2800" dirty="0"/>
              <a:t>Christ’s </a:t>
            </a:r>
            <a:r>
              <a:rPr lang="en-US" altLang="en-US" sz="2800" b="1" i="1" u="sng" dirty="0">
                <a:solidFill>
                  <a:srgbClr val="0000CC"/>
                </a:solidFill>
                <a:ea typeface="+mj-ea"/>
              </a:rPr>
              <a:t>imputed righteousness</a:t>
            </a:r>
            <a:r>
              <a:rPr lang="en-US" altLang="en-US" sz="2800" dirty="0"/>
              <a:t> fulfilled </a:t>
            </a:r>
            <a:r>
              <a:rPr lang="en-US" altLang="en-US" sz="2800" b="1" i="1" u="sng" dirty="0">
                <a:solidFill>
                  <a:srgbClr val="0000CC"/>
                </a:solidFill>
                <a:ea typeface="+mj-ea"/>
              </a:rPr>
              <a:t>all</a:t>
            </a:r>
            <a:r>
              <a:rPr lang="en-US" altLang="en-US" sz="2800" dirty="0"/>
              <a:t> the divine requirements of the Law of Moses and…</a:t>
            </a:r>
          </a:p>
          <a:p>
            <a:pPr algn="just">
              <a:spcBef>
                <a:spcPts val="0"/>
              </a:spcBef>
              <a:spcAft>
                <a:spcPts val="2400"/>
              </a:spcAft>
            </a:pPr>
            <a:r>
              <a:rPr lang="en-US" altLang="en-US" sz="2800" dirty="0"/>
              <a:t>It did so </a:t>
            </a:r>
            <a:r>
              <a:rPr lang="en-US" altLang="en-US" sz="2800" b="1" i="1" u="sng" dirty="0">
                <a:solidFill>
                  <a:srgbClr val="0000CC"/>
                </a:solidFill>
                <a:ea typeface="+mj-ea"/>
              </a:rPr>
              <a:t>without</a:t>
            </a:r>
            <a:r>
              <a:rPr lang="en-US" altLang="en-US" sz="2800" dirty="0"/>
              <a:t> placing us under the Law of Moses!</a:t>
            </a:r>
          </a:p>
        </p:txBody>
      </p:sp>
      <p:pic>
        <p:nvPicPr>
          <p:cNvPr id="47113" name="Picture 9" descr="Cross against sunset sky">
            <a:extLst>
              <a:ext uri="{FF2B5EF4-FFF2-40B4-BE49-F238E27FC236}">
                <a16:creationId xmlns:a16="http://schemas.microsoft.com/office/drawing/2014/main" id="{CFFCF2E6-4C94-4CFA-B82C-5AAAB998D6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9333" y="1752600"/>
            <a:ext cx="2421549"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E88BD60A-4A4B-4697-8A08-3023792C4A1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But for us in the body of Christ… </a:t>
            </a:r>
            <a:endParaRPr lang="en-US" altLang="en-US" sz="3200" b="1" dirty="0">
              <a:solidFill>
                <a:srgbClr val="0000CC"/>
              </a:solidFill>
            </a:endParaRPr>
          </a:p>
        </p:txBody>
      </p:sp>
      <p:sp>
        <p:nvSpPr>
          <p:cNvPr id="7" name="Text Box 4">
            <a:extLst>
              <a:ext uri="{FF2B5EF4-FFF2-40B4-BE49-F238E27FC236}">
                <a16:creationId xmlns:a16="http://schemas.microsoft.com/office/drawing/2014/main" id="{6F63A2C5-526E-4034-81EA-50F1EDEC109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extLst>
      <p:ext uri="{BB962C8B-B14F-4D97-AF65-F5344CB8AC3E}">
        <p14:creationId xmlns:p14="http://schemas.microsoft.com/office/powerpoint/2010/main" val="357411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42EA5905-5985-424A-B4D2-BDB6FB955FEA}"/>
              </a:ext>
            </a:extLst>
          </p:cNvPr>
          <p:cNvSpPr>
            <a:spLocks noGrp="1" noChangeArrowheads="1"/>
          </p:cNvSpPr>
          <p:nvPr>
            <p:ph type="body" sz="half" idx="1"/>
          </p:nvPr>
        </p:nvSpPr>
        <p:spPr>
          <a:xfrm>
            <a:off x="76200" y="1600200"/>
            <a:ext cx="6248400" cy="2514600"/>
          </a:xfrm>
        </p:spPr>
        <p:txBody>
          <a:bodyPr/>
          <a:lstStyle/>
          <a:p>
            <a:pPr algn="just">
              <a:spcBef>
                <a:spcPts val="0"/>
              </a:spcBef>
              <a:spcAft>
                <a:spcPts val="1200"/>
              </a:spcAft>
            </a:pPr>
            <a:r>
              <a:rPr lang="en-US" altLang="en-US" sz="2800" dirty="0"/>
              <a:t>God’s design and intention presently for the Body of Christ, is that we would be </a:t>
            </a:r>
            <a:r>
              <a:rPr lang="en-US" altLang="en-US" sz="2800" b="1" i="1" dirty="0">
                <a:solidFill>
                  <a:srgbClr val="0000CC"/>
                </a:solidFill>
                <a:ea typeface="+mj-ea"/>
              </a:rPr>
              <a:t>blessed apart from </a:t>
            </a:r>
            <a:r>
              <a:rPr lang="en-US" altLang="en-US" sz="2800" dirty="0"/>
              <a:t>any part of the Law of Moses, in Christ. (Eph. 1:3)</a:t>
            </a:r>
          </a:p>
          <a:p>
            <a:pPr algn="just">
              <a:spcBef>
                <a:spcPts val="0"/>
              </a:spcBef>
              <a:spcAft>
                <a:spcPts val="1200"/>
              </a:spcAft>
            </a:pPr>
            <a:endParaRPr lang="en-US" altLang="en-US" sz="2800" dirty="0"/>
          </a:p>
        </p:txBody>
      </p:sp>
      <p:sp>
        <p:nvSpPr>
          <p:cNvPr id="6" name="Rectangle 2">
            <a:extLst>
              <a:ext uri="{FF2B5EF4-FFF2-40B4-BE49-F238E27FC236}">
                <a16:creationId xmlns:a16="http://schemas.microsoft.com/office/drawing/2014/main" id="{E88BD60A-4A4B-4697-8A08-3023792C4A1C}"/>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But for us in the body of Christ… </a:t>
            </a:r>
            <a:endParaRPr lang="en-US" altLang="en-US" sz="3200" b="1" dirty="0">
              <a:solidFill>
                <a:srgbClr val="0000CC"/>
              </a:solidFill>
            </a:endParaRPr>
          </a:p>
        </p:txBody>
      </p:sp>
      <p:sp>
        <p:nvSpPr>
          <p:cNvPr id="7" name="Text Box 4">
            <a:extLst>
              <a:ext uri="{FF2B5EF4-FFF2-40B4-BE49-F238E27FC236}">
                <a16:creationId xmlns:a16="http://schemas.microsoft.com/office/drawing/2014/main" id="{6F63A2C5-526E-4034-81EA-50F1EDEC109E}"/>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pic>
        <p:nvPicPr>
          <p:cNvPr id="8" name="Picture 9" descr="Cross against sunset sky">
            <a:extLst>
              <a:ext uri="{FF2B5EF4-FFF2-40B4-BE49-F238E27FC236}">
                <a16:creationId xmlns:a16="http://schemas.microsoft.com/office/drawing/2014/main" id="{82727319-D36F-4690-BC3C-797B015085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89333" y="1752600"/>
            <a:ext cx="2421549" cy="22860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414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4223E-925C-430A-B299-C71D7D7F5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7522" name="Rectangle 2">
            <a:extLst>
              <a:ext uri="{FF2B5EF4-FFF2-40B4-BE49-F238E27FC236}">
                <a16:creationId xmlns:a16="http://schemas.microsoft.com/office/drawing/2014/main" id="{83172F1E-9E47-4CED-ABF0-3DA6004AD595}"/>
              </a:ext>
            </a:extLst>
          </p:cNvPr>
          <p:cNvSpPr>
            <a:spLocks noGrp="1" noChangeArrowheads="1"/>
          </p:cNvSpPr>
          <p:nvPr>
            <p:ph type="body" idx="1"/>
          </p:nvPr>
        </p:nvSpPr>
        <p:spPr>
          <a:xfrm>
            <a:off x="0" y="0"/>
            <a:ext cx="9144000" cy="2819400"/>
          </a:xfrm>
        </p:spPr>
        <p:txBody>
          <a:bodyPr/>
          <a:lstStyle/>
          <a:p>
            <a:pPr marL="0" indent="0" algn="ctr">
              <a:lnSpc>
                <a:spcPct val="115000"/>
              </a:lnSpc>
              <a:spcBef>
                <a:spcPts val="0"/>
              </a:spcBef>
              <a:spcAft>
                <a:spcPts val="1200"/>
              </a:spcAft>
              <a:buNone/>
            </a:pPr>
            <a:r>
              <a:rPr lang="en-US" altLang="en-US" b="1" dirty="0">
                <a:solidFill>
                  <a:srgbClr val="0000CC"/>
                </a:solidFill>
                <a:ea typeface="+mj-ea"/>
              </a:rPr>
              <a:t>Ephesians 1:3; 4:25, 28</a:t>
            </a:r>
            <a:endParaRPr lang="en-US" b="1" dirty="0">
              <a:solidFill>
                <a:srgbClr val="0000CC"/>
              </a:solidFill>
              <a:ea typeface="+mj-ea"/>
            </a:endParaRPr>
          </a:p>
          <a:p>
            <a:pPr marL="0" lvl="0" indent="0" algn="just">
              <a:spcBef>
                <a:spcPct val="0"/>
              </a:spcBef>
              <a:buNone/>
            </a:pPr>
            <a:r>
              <a:rPr lang="en-US" altLang="en-US" sz="3000" baseline="30000" dirty="0"/>
              <a:t>1:3 </a:t>
            </a:r>
            <a:r>
              <a:rPr lang="en-US" altLang="en-US" sz="3000" dirty="0">
                <a:solidFill>
                  <a:srgbClr val="000000"/>
                </a:solidFill>
              </a:rPr>
              <a:t>Blessed be the God and Father of our Lord Jesus Christ, who has blessed us with every spiritual blessing in the heavenly places in Christ… </a:t>
            </a:r>
            <a:r>
              <a:rPr lang="en-US" altLang="en-US" sz="3000" baseline="30000" dirty="0"/>
              <a:t>4:25</a:t>
            </a:r>
            <a:r>
              <a:rPr lang="en-US" altLang="en-US" sz="3000" dirty="0">
                <a:solidFill>
                  <a:srgbClr val="000000"/>
                </a:solidFill>
              </a:rPr>
              <a:t> Therefore, laying aside falsehood… </a:t>
            </a:r>
            <a:r>
              <a:rPr lang="en-US" altLang="en-US" sz="3000" baseline="30000" dirty="0"/>
              <a:t>28</a:t>
            </a:r>
            <a:r>
              <a:rPr lang="en-US" altLang="en-US" sz="3000" dirty="0">
                <a:solidFill>
                  <a:srgbClr val="000000"/>
                </a:solidFill>
              </a:rPr>
              <a:t> He who steals must steal no longer…</a:t>
            </a:r>
            <a:endParaRPr lang="en-US" altLang="en-US" sz="3000" b="1" dirty="0">
              <a:solidFill>
                <a:srgbClr val="0000CC"/>
              </a:solidFill>
              <a:ea typeface="+mj-ea"/>
            </a:endParaRPr>
          </a:p>
        </p:txBody>
      </p:sp>
      <p:pic>
        <p:nvPicPr>
          <p:cNvPr id="5" name="Picture 4">
            <a:extLst>
              <a:ext uri="{FF2B5EF4-FFF2-40B4-BE49-F238E27FC236}">
                <a16:creationId xmlns:a16="http://schemas.microsoft.com/office/drawing/2014/main" id="{D41E005A-A113-4F05-9AFA-7E2A4BE683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8778" y="2743200"/>
            <a:ext cx="3826444" cy="2286000"/>
          </a:xfrm>
          <a:prstGeom prst="rect">
            <a:avLst/>
          </a:prstGeom>
        </p:spPr>
      </p:pic>
    </p:spTree>
    <p:extLst>
      <p:ext uri="{BB962C8B-B14F-4D97-AF65-F5344CB8AC3E}">
        <p14:creationId xmlns:p14="http://schemas.microsoft.com/office/powerpoint/2010/main" val="299491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304800"/>
            <a:ext cx="8229600" cy="6096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Session 12 Outline</a:t>
            </a:r>
            <a:endPar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sp>
        <p:nvSpPr>
          <p:cNvPr id="7" name="Rectangle 3">
            <a:extLst>
              <a:ext uri="{FF2B5EF4-FFF2-40B4-BE49-F238E27FC236}">
                <a16:creationId xmlns:a16="http://schemas.microsoft.com/office/drawing/2014/main" id="{D7EAB081-A924-43CD-BBA8-F4B4A4CEEB6F}"/>
              </a:ext>
            </a:extLst>
          </p:cNvPr>
          <p:cNvSpPr txBox="1">
            <a:spLocks noChangeArrowheads="1"/>
          </p:cNvSpPr>
          <p:nvPr/>
        </p:nvSpPr>
        <p:spPr>
          <a:xfrm>
            <a:off x="152400" y="1143000"/>
            <a:ext cx="8839200" cy="5410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Review</a:t>
            </a:r>
            <a:endParaRPr kumimoji="0" lang="en-US" altLang="en-US" sz="3000" b="1" i="0" u="none"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endParaRP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Purpose, Aim, and Objective</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altLang="en-US" sz="3000" b="1" i="0" u="sng" strike="noStrike" kern="1200" cap="none" spc="0" normalizeH="0" baseline="0" noProof="0" dirty="0">
                <a:ln>
                  <a:noFill/>
                </a:ln>
                <a:solidFill>
                  <a:srgbClr val="0000CC"/>
                </a:solidFill>
                <a:effectLst/>
                <a:uLnTx/>
                <a:uFillTx/>
                <a:latin typeface="Calibri" panose="020F0502020204030204" pitchFamily="34" charset="0"/>
                <a:ea typeface="+mn-ea"/>
                <a:cs typeface="Calibri" panose="020F0502020204030204" pitchFamily="34" charset="0"/>
              </a:rPr>
              <a:t>Session 11</a:t>
            </a:r>
          </a:p>
          <a:p>
            <a:pPr marL="461963" lvl="1" indent="-461963" eaLnBrk="1" hangingPunct="1">
              <a:spcBef>
                <a:spcPts val="0"/>
              </a:spcBef>
              <a:spcAft>
                <a:spcPts val="1200"/>
              </a:spcAft>
              <a:buFont typeface="+mj-lt"/>
              <a:buAutoNum type="romanUcPeriod"/>
              <a:tabLst>
                <a:tab pos="1939925" algn="l"/>
              </a:tabLst>
              <a:defRPr/>
            </a:pPr>
            <a:r>
              <a:rPr lang="en-US" altLang="en-US" sz="3000" dirty="0">
                <a:solidFill>
                  <a:srgbClr val="000000"/>
                </a:solidFill>
                <a:latin typeface="Calibri" panose="020F0502020204030204" pitchFamily="34" charset="0"/>
                <a:cs typeface="Calibri" panose="020F0502020204030204" pitchFamily="34" charset="0"/>
              </a:rPr>
              <a:t>The Law and Laws – The Whole Enchilada Part 2 (Galatians 5:2-4; James 2:10-11)</a:t>
            </a:r>
          </a:p>
          <a:p>
            <a:pPr marL="914400" marR="0" lvl="2" indent="-514350" algn="l" defTabSz="914400" rtl="0" eaLnBrk="1" fontAlgn="base" latinLnBrk="0" hangingPunct="1">
              <a:lnSpc>
                <a:spcPct val="100000"/>
              </a:lnSpc>
              <a:spcBef>
                <a:spcPts val="0"/>
              </a:spcBef>
              <a:spcAft>
                <a:spcPts val="1200"/>
              </a:spcAft>
              <a:buClrTx/>
              <a:buSzTx/>
              <a:buFont typeface="+mj-lt"/>
              <a:buAutoNum type="alphaUcPeriod"/>
              <a:tabLst>
                <a:tab pos="1939925" algn="l"/>
              </a:tabLst>
              <a:defRPr/>
            </a:pP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Comments &amp; Commentary</a:t>
            </a:r>
          </a:p>
          <a:p>
            <a:pPr marL="461963" marR="0" lvl="1" indent="-461963" algn="l" defTabSz="914400" rtl="0" eaLnBrk="1" fontAlgn="base" latinLnBrk="0" hangingPunct="1">
              <a:lnSpc>
                <a:spcPct val="100000"/>
              </a:lnSpc>
              <a:spcBef>
                <a:spcPts val="0"/>
              </a:spcBef>
              <a:spcAft>
                <a:spcPts val="1200"/>
              </a:spcAft>
              <a:buClrTx/>
              <a:buSzTx/>
              <a:buFont typeface="+mj-lt"/>
              <a:buAutoNum type="romanUcPeriod"/>
              <a:tabLst>
                <a:tab pos="1939925" algn="l"/>
              </a:tabLst>
              <a:defRPr/>
            </a:pPr>
            <a:r>
              <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Concluding </a:t>
            </a:r>
            <a:r>
              <a:rPr kumimoji="0" 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Observations</a:t>
            </a:r>
            <a:endParaRPr kumimoji="0" lang="en-US" altLang="en-US" sz="3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275888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Text Box 4">
            <a:extLst>
              <a:ext uri="{FF2B5EF4-FFF2-40B4-BE49-F238E27FC236}">
                <a16:creationId xmlns:a16="http://schemas.microsoft.com/office/drawing/2014/main" id="{2AF4FC8A-CF67-450B-977D-FEB061A7218D}"/>
              </a:ext>
            </a:extLst>
          </p:cNvPr>
          <p:cNvSpPr txBox="1">
            <a:spLocks noChangeArrowheads="1"/>
          </p:cNvSpPr>
          <p:nvPr/>
        </p:nvSpPr>
        <p:spPr bwMode="auto">
          <a:xfrm>
            <a:off x="0" y="1676400"/>
            <a:ext cx="9144000" cy="2031325"/>
          </a:xfrm>
          <a:prstGeom prst="rect">
            <a:avLst/>
          </a:prstGeom>
          <a:noFill/>
          <a:ln w="38100">
            <a:noFill/>
            <a:miter lim="800000"/>
            <a:headEnd/>
            <a:tailEnd/>
          </a:ln>
          <a:effectLst/>
          <a:extLst/>
        </p:spPr>
        <p:txBody>
          <a:bodyPr wrap="square">
            <a:spAutoFit/>
          </a:bodyPr>
          <a:lstStyle/>
          <a:p>
            <a:pPr marL="457200" indent="-457200" algn="just">
              <a:spcBef>
                <a:spcPts val="0"/>
              </a:spcBef>
              <a:spcAft>
                <a:spcPts val="1200"/>
              </a:spcAft>
              <a:buFont typeface="Arial" panose="020B0604020202020204" pitchFamily="34" charset="0"/>
              <a:buChar char="•"/>
            </a:pPr>
            <a:r>
              <a:rPr lang="en-US" altLang="en-US" sz="2800" b="0" dirty="0">
                <a:latin typeface="Calibri" panose="020F0502020204030204" pitchFamily="34" charset="0"/>
                <a:cs typeface="Calibri" panose="020F0502020204030204" pitchFamily="34" charset="0"/>
              </a:rPr>
              <a:t>It is </a:t>
            </a:r>
            <a:r>
              <a:rPr lang="en-US" altLang="en-US" sz="2800" i="1" dirty="0">
                <a:solidFill>
                  <a:srgbClr val="0000CC"/>
                </a:solidFill>
                <a:latin typeface="Calibri" panose="020F0502020204030204" pitchFamily="34" charset="0"/>
                <a:ea typeface="+mj-ea"/>
                <a:cs typeface="Calibri" panose="020F0502020204030204" pitchFamily="34" charset="0"/>
              </a:rPr>
              <a:t>by Christ’s life and His righteousness </a:t>
            </a:r>
            <a:r>
              <a:rPr lang="en-US" altLang="en-US" sz="2800" b="0" dirty="0">
                <a:latin typeface="Calibri" panose="020F0502020204030204" pitchFamily="34" charset="0"/>
                <a:cs typeface="Calibri" panose="020F0502020204030204" pitchFamily="34" charset="0"/>
              </a:rPr>
              <a:t>that we are to live out the life that God desires.</a:t>
            </a:r>
          </a:p>
          <a:p>
            <a:pPr marL="457200" indent="-457200" algn="just">
              <a:spcBef>
                <a:spcPts val="0"/>
              </a:spcBef>
              <a:spcAft>
                <a:spcPts val="1200"/>
              </a:spcAft>
              <a:buFont typeface="Arial" panose="020B0604020202020204" pitchFamily="34" charset="0"/>
              <a:buChar char="•"/>
            </a:pPr>
            <a:r>
              <a:rPr lang="en-US" altLang="en-US" sz="2800" b="0" dirty="0">
                <a:latin typeface="Calibri" panose="020F0502020204030204" pitchFamily="34" charset="0"/>
                <a:cs typeface="Calibri" panose="020F0502020204030204" pitchFamily="34" charset="0"/>
              </a:rPr>
              <a:t>That life is not lived out by seeking in our own sufficiency, to live out any part of the Law of Moses. </a:t>
            </a:r>
            <a:r>
              <a:rPr lang="en-US" altLang="en-US" sz="2800" i="1" dirty="0">
                <a:solidFill>
                  <a:srgbClr val="0000CC"/>
                </a:solidFill>
                <a:latin typeface="Calibri" panose="020F0502020204030204" pitchFamily="34" charset="0"/>
                <a:ea typeface="+mj-ea"/>
                <a:cs typeface="Calibri" panose="020F0502020204030204" pitchFamily="34" charset="0"/>
              </a:rPr>
              <a:t>It’s all by grace. </a:t>
            </a:r>
          </a:p>
        </p:txBody>
      </p:sp>
      <p:pic>
        <p:nvPicPr>
          <p:cNvPr id="116743" name="Picture 7" descr="Grace words in green">
            <a:extLst>
              <a:ext uri="{FF2B5EF4-FFF2-40B4-BE49-F238E27FC236}">
                <a16:creationId xmlns:a16="http://schemas.microsoft.com/office/drawing/2014/main" id="{7675958A-6BBB-43D1-9056-9B1D4281EC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4038600"/>
            <a:ext cx="8686800" cy="2271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9AD4E83A-76BE-46B6-A3AF-57736F49A04F}"/>
              </a:ext>
            </a:extLst>
          </p:cNvPr>
          <p:cNvSpPr txBox="1">
            <a:spLocks noChangeArrowheads="1"/>
          </p:cNvSpPr>
          <p:nvPr/>
        </p:nvSpPr>
        <p:spPr bwMode="auto">
          <a:xfrm>
            <a:off x="0" y="6858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0"/>
              </a:spcAft>
            </a:pPr>
            <a:r>
              <a:rPr lang="en-US" altLang="en-US" sz="3200" dirty="0">
                <a:solidFill>
                  <a:srgbClr val="0000CC"/>
                </a:solidFill>
              </a:rPr>
              <a:t>But for us in the body of Christ… </a:t>
            </a:r>
            <a:endParaRPr lang="en-US" altLang="en-US" sz="3200" b="1" dirty="0">
              <a:solidFill>
                <a:srgbClr val="0000CC"/>
              </a:solidFill>
            </a:endParaRPr>
          </a:p>
        </p:txBody>
      </p:sp>
      <p:sp>
        <p:nvSpPr>
          <p:cNvPr id="7" name="Text Box 4">
            <a:extLst>
              <a:ext uri="{FF2B5EF4-FFF2-40B4-BE49-F238E27FC236}">
                <a16:creationId xmlns:a16="http://schemas.microsoft.com/office/drawing/2014/main" id="{7CC748FE-4D99-4BC6-9A72-BC593CAAA098}"/>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4223E-925C-430A-B299-C71D7D7F5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7522" name="Rectangle 2">
            <a:extLst>
              <a:ext uri="{FF2B5EF4-FFF2-40B4-BE49-F238E27FC236}">
                <a16:creationId xmlns:a16="http://schemas.microsoft.com/office/drawing/2014/main" id="{83172F1E-9E47-4CED-ABF0-3DA6004AD595}"/>
              </a:ext>
            </a:extLst>
          </p:cNvPr>
          <p:cNvSpPr>
            <a:spLocks noGrp="1" noChangeArrowheads="1"/>
          </p:cNvSpPr>
          <p:nvPr>
            <p:ph type="body" idx="1"/>
          </p:nvPr>
        </p:nvSpPr>
        <p:spPr>
          <a:xfrm>
            <a:off x="0" y="0"/>
            <a:ext cx="9144000" cy="5029200"/>
          </a:xfrm>
        </p:spPr>
        <p:txBody>
          <a:bodyPr/>
          <a:lstStyle/>
          <a:p>
            <a:pPr marL="0" indent="0" algn="ctr">
              <a:spcBef>
                <a:spcPts val="0"/>
              </a:spcBef>
              <a:spcAft>
                <a:spcPts val="1200"/>
              </a:spcAft>
              <a:buNone/>
            </a:pPr>
            <a:r>
              <a:rPr lang="en-US" altLang="en-US" b="1" dirty="0">
                <a:solidFill>
                  <a:srgbClr val="0000CC"/>
                </a:solidFill>
                <a:ea typeface="+mj-ea"/>
              </a:rPr>
              <a:t>Romans 5:18-21</a:t>
            </a:r>
            <a:endParaRPr lang="en-US" b="1" dirty="0">
              <a:solidFill>
                <a:srgbClr val="0000CC"/>
              </a:solidFill>
              <a:ea typeface="+mj-ea"/>
            </a:endParaRPr>
          </a:p>
          <a:p>
            <a:pPr marL="0" marR="0" indent="0" algn="just">
              <a:spcBef>
                <a:spcPts val="0"/>
              </a:spcBef>
              <a:spcAft>
                <a:spcPts val="0"/>
              </a:spcAft>
              <a:buNone/>
            </a:pPr>
            <a:r>
              <a:rPr lang="en-US" sz="2800" baseline="30000" dirty="0"/>
              <a:t>18</a:t>
            </a:r>
            <a:r>
              <a:rPr lang="en-US" sz="2800" dirty="0"/>
              <a:t> So then as through one transgression there resulted condemnation to all men, even so through one act of righteousness there resulted justification of life to all men. </a:t>
            </a:r>
            <a:r>
              <a:rPr lang="en-US" sz="2800" baseline="30000" dirty="0"/>
              <a:t>19</a:t>
            </a:r>
            <a:r>
              <a:rPr lang="en-US" sz="2800" dirty="0"/>
              <a:t> For as through the one man’s disobedience the many were made sinners, even so through the obedience of the One the many will be made righteous. </a:t>
            </a:r>
            <a:r>
              <a:rPr lang="en-US" sz="2800" baseline="30000" dirty="0"/>
              <a:t>20</a:t>
            </a:r>
            <a:r>
              <a:rPr lang="en-US" sz="2800" dirty="0"/>
              <a:t> The Law came in so that the transgression would increase; but where sin increased, grace abounded all the more, </a:t>
            </a:r>
            <a:r>
              <a:rPr lang="en-US" sz="2800" baseline="30000" dirty="0"/>
              <a:t>21</a:t>
            </a:r>
            <a:r>
              <a:rPr lang="en-US" sz="2800" dirty="0"/>
              <a:t> so that, as sin reigned in death, even so grace would reign through righteousness to eternal life through Jesus Christ our Lord. </a:t>
            </a:r>
          </a:p>
        </p:txBody>
      </p:sp>
    </p:spTree>
    <p:extLst>
      <p:ext uri="{BB962C8B-B14F-4D97-AF65-F5344CB8AC3E}">
        <p14:creationId xmlns:p14="http://schemas.microsoft.com/office/powerpoint/2010/main" val="10119156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6DB37A0-11F2-400B-A6B7-D7D4FFCF6B3C}"/>
              </a:ext>
            </a:extLst>
          </p:cNvPr>
          <p:cNvSpPr>
            <a:spLocks noGrp="1" noChangeArrowheads="1"/>
          </p:cNvSpPr>
          <p:nvPr>
            <p:ph type="body" idx="1"/>
          </p:nvPr>
        </p:nvSpPr>
        <p:spPr>
          <a:xfrm>
            <a:off x="914400" y="1143000"/>
            <a:ext cx="6858000" cy="5550932"/>
          </a:xfrm>
        </p:spPr>
        <p:txBody>
          <a:bodyPr/>
          <a:lstStyle/>
          <a:p>
            <a:pPr marL="0" indent="0" defTabSz="339725">
              <a:spcBef>
                <a:spcPts val="0"/>
              </a:spcBef>
              <a:buFontTx/>
              <a:buNone/>
            </a:pPr>
            <a:r>
              <a:rPr lang="en-US" altLang="en-US" sz="2400" baseline="30000" dirty="0"/>
              <a:t>18</a:t>
            </a:r>
            <a:r>
              <a:rPr lang="en-US" altLang="en-US" sz="2400" dirty="0"/>
              <a:t> So then as through one transgression</a:t>
            </a:r>
          </a:p>
          <a:p>
            <a:pPr marL="0" indent="0" defTabSz="339725">
              <a:spcBef>
                <a:spcPts val="0"/>
              </a:spcBef>
              <a:buFontTx/>
              <a:buNone/>
            </a:pPr>
            <a:r>
              <a:rPr lang="en-US" altLang="en-US" sz="2400" dirty="0"/>
              <a:t>there resulted condemnation to all men, even so</a:t>
            </a:r>
          </a:p>
          <a:p>
            <a:pPr marL="0" indent="0" defTabSz="339725">
              <a:spcBef>
                <a:spcPts val="0"/>
              </a:spcBef>
              <a:buFontTx/>
              <a:buNone/>
            </a:pPr>
            <a:r>
              <a:rPr lang="en-US" altLang="en-US" sz="2400" dirty="0"/>
              <a:t>	</a:t>
            </a:r>
            <a:r>
              <a:rPr lang="en-US" altLang="en-US" sz="2400" b="1" dirty="0">
                <a:solidFill>
                  <a:schemeClr val="bg1">
                    <a:lumMod val="95000"/>
                  </a:schemeClr>
                </a:solidFill>
                <a:ea typeface="+mj-ea"/>
              </a:rPr>
              <a:t>through one act of righteousness </a:t>
            </a:r>
          </a:p>
          <a:p>
            <a:pPr marL="0" indent="0" defTabSz="339725">
              <a:spcBef>
                <a:spcPts val="0"/>
              </a:spcBef>
              <a:buFontTx/>
              <a:buNone/>
            </a:pPr>
            <a:r>
              <a:rPr lang="en-US" altLang="en-US" sz="2400" b="1" dirty="0">
                <a:solidFill>
                  <a:schemeClr val="bg1">
                    <a:lumMod val="95000"/>
                  </a:schemeClr>
                </a:solidFill>
                <a:ea typeface="+mj-ea"/>
              </a:rPr>
              <a:t>	there resulted justification of life to all men. </a:t>
            </a:r>
          </a:p>
          <a:p>
            <a:pPr marL="0" indent="0" defTabSz="339725">
              <a:spcBef>
                <a:spcPts val="0"/>
              </a:spcBef>
              <a:buNone/>
            </a:pPr>
            <a:r>
              <a:rPr lang="en-US" altLang="en-US" sz="2400" baseline="30000" dirty="0"/>
              <a:t>19 </a:t>
            </a:r>
            <a:r>
              <a:rPr lang="en-US" altLang="en-US" sz="2400" dirty="0"/>
              <a:t>For as through the one man's disobedience</a:t>
            </a:r>
          </a:p>
          <a:p>
            <a:pPr marL="0" indent="0" defTabSz="339725">
              <a:spcBef>
                <a:spcPts val="0"/>
              </a:spcBef>
              <a:buNone/>
            </a:pPr>
            <a:r>
              <a:rPr lang="en-US" altLang="en-US" sz="2400" dirty="0"/>
              <a:t>the many were made sinners, even so</a:t>
            </a:r>
          </a:p>
          <a:p>
            <a:pPr marL="0" indent="0" defTabSz="339725">
              <a:spcBef>
                <a:spcPts val="0"/>
              </a:spcBef>
              <a:buFontTx/>
              <a:buNone/>
            </a:pPr>
            <a:r>
              <a:rPr lang="en-US" altLang="en-US" sz="2400" dirty="0"/>
              <a:t>	</a:t>
            </a:r>
            <a:r>
              <a:rPr lang="en-US" altLang="en-US" sz="2400" b="1" dirty="0">
                <a:solidFill>
                  <a:schemeClr val="bg1">
                    <a:lumMod val="95000"/>
                  </a:schemeClr>
                </a:solidFill>
                <a:ea typeface="+mj-ea"/>
              </a:rPr>
              <a:t>through the obedience of the One</a:t>
            </a:r>
          </a:p>
          <a:p>
            <a:pPr marL="0" indent="0" defTabSz="339725">
              <a:spcBef>
                <a:spcPts val="0"/>
              </a:spcBef>
              <a:buFontTx/>
              <a:buNone/>
            </a:pPr>
            <a:r>
              <a:rPr lang="en-US" altLang="en-US" sz="2400" b="1" dirty="0">
                <a:solidFill>
                  <a:schemeClr val="bg1">
                    <a:lumMod val="95000"/>
                  </a:schemeClr>
                </a:solidFill>
                <a:ea typeface="+mj-ea"/>
              </a:rPr>
              <a:t>	the many will be made righteous. </a:t>
            </a:r>
          </a:p>
          <a:p>
            <a:pPr marL="0" indent="0" defTabSz="339725">
              <a:spcBef>
                <a:spcPts val="0"/>
              </a:spcBef>
              <a:buNone/>
            </a:pPr>
            <a:r>
              <a:rPr lang="en-US" altLang="en-US" sz="2400" baseline="30000" dirty="0"/>
              <a:t>20</a:t>
            </a:r>
            <a:r>
              <a:rPr lang="en-US" altLang="en-US" sz="2400" dirty="0">
                <a:ea typeface="+mj-ea"/>
              </a:rPr>
              <a:t> </a:t>
            </a:r>
            <a:r>
              <a:rPr lang="en-US" altLang="en-US" sz="2400" dirty="0"/>
              <a:t>The Law came in so that  </a:t>
            </a:r>
          </a:p>
          <a:p>
            <a:pPr marL="0" indent="0" defTabSz="339725">
              <a:spcBef>
                <a:spcPts val="0"/>
              </a:spcBef>
              <a:buNone/>
            </a:pPr>
            <a:r>
              <a:rPr lang="en-US" altLang="en-US" sz="2400" dirty="0"/>
              <a:t>the transgression would increase;</a:t>
            </a:r>
          </a:p>
          <a:p>
            <a:pPr marL="0" indent="0" defTabSz="339725">
              <a:spcBef>
                <a:spcPts val="0"/>
              </a:spcBef>
              <a:buNone/>
            </a:pPr>
            <a:r>
              <a:rPr lang="en-US" altLang="en-US" sz="2400" dirty="0"/>
              <a:t>but where sin increased,</a:t>
            </a:r>
          </a:p>
          <a:p>
            <a:pPr marL="0" indent="0" defTabSz="339725">
              <a:spcBef>
                <a:spcPts val="0"/>
              </a:spcBef>
              <a:buFontTx/>
              <a:buNone/>
            </a:pPr>
            <a:r>
              <a:rPr lang="en-US" altLang="en-US" sz="2400" dirty="0">
                <a:solidFill>
                  <a:srgbClr val="0000FF"/>
                </a:solidFill>
              </a:rPr>
              <a:t>	</a:t>
            </a:r>
            <a:r>
              <a:rPr lang="en-US" altLang="en-US" sz="2400" b="1" dirty="0">
                <a:solidFill>
                  <a:schemeClr val="bg1">
                    <a:lumMod val="95000"/>
                  </a:schemeClr>
                </a:solidFill>
                <a:ea typeface="+mj-ea"/>
              </a:rPr>
              <a:t>grace abounded all the more,</a:t>
            </a:r>
          </a:p>
          <a:p>
            <a:pPr marL="0" indent="0" defTabSz="339725">
              <a:spcBef>
                <a:spcPts val="0"/>
              </a:spcBef>
              <a:buNone/>
            </a:pPr>
            <a:r>
              <a:rPr lang="en-US" altLang="en-US" sz="2400" baseline="30000" dirty="0"/>
              <a:t>21</a:t>
            </a:r>
            <a:r>
              <a:rPr lang="en-US" altLang="en-US" sz="2400" dirty="0"/>
              <a:t> so that as sin reigned in death, even so</a:t>
            </a:r>
          </a:p>
          <a:p>
            <a:pPr marL="0" indent="0" defTabSz="339725">
              <a:spcBef>
                <a:spcPts val="0"/>
              </a:spcBef>
              <a:buFontTx/>
              <a:buNone/>
            </a:pPr>
            <a:r>
              <a:rPr lang="en-US" altLang="en-US" sz="2400" dirty="0">
                <a:solidFill>
                  <a:srgbClr val="0000FF"/>
                </a:solidFill>
              </a:rPr>
              <a:t>	</a:t>
            </a:r>
            <a:r>
              <a:rPr lang="en-US" altLang="en-US" sz="2400" b="1" dirty="0">
                <a:solidFill>
                  <a:schemeClr val="bg1">
                    <a:lumMod val="95000"/>
                  </a:schemeClr>
                </a:solidFill>
                <a:ea typeface="+mj-ea"/>
              </a:rPr>
              <a:t>grace would reign through righteousness </a:t>
            </a:r>
          </a:p>
          <a:p>
            <a:pPr marL="0" indent="0" defTabSz="339725">
              <a:spcBef>
                <a:spcPts val="0"/>
              </a:spcBef>
              <a:buFontTx/>
              <a:buNone/>
            </a:pPr>
            <a:r>
              <a:rPr lang="en-US" altLang="en-US" sz="2400" b="1" dirty="0">
                <a:solidFill>
                  <a:schemeClr val="bg1">
                    <a:lumMod val="95000"/>
                  </a:schemeClr>
                </a:solidFill>
                <a:ea typeface="+mj-ea"/>
              </a:rPr>
              <a:t>	to eternal life through Jesus Christ our Lord.</a:t>
            </a:r>
          </a:p>
        </p:txBody>
      </p:sp>
      <p:sp>
        <p:nvSpPr>
          <p:cNvPr id="5" name="Text Box 4">
            <a:extLst>
              <a:ext uri="{FF2B5EF4-FFF2-40B4-BE49-F238E27FC236}">
                <a16:creationId xmlns:a16="http://schemas.microsoft.com/office/drawing/2014/main" id="{4DDB1E39-F25F-4179-97BE-E3F519906B9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6" name="Rectangle 2">
            <a:extLst>
              <a:ext uri="{FF2B5EF4-FFF2-40B4-BE49-F238E27FC236}">
                <a16:creationId xmlns:a16="http://schemas.microsoft.com/office/drawing/2014/main" id="{9AA3F642-2371-4A06-A234-2043489C2EBD}"/>
              </a:ext>
            </a:extLst>
          </p:cNvPr>
          <p:cNvSpPr txBox="1">
            <a:spLocks noChangeArrowheads="1"/>
          </p:cNvSpPr>
          <p:nvPr/>
        </p:nvSpPr>
        <p:spPr bwMode="auto">
          <a:xfrm>
            <a:off x="0" y="457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bad/good news pattern: Romans 5:18-21</a:t>
            </a:r>
          </a:p>
        </p:txBody>
      </p:sp>
    </p:spTree>
    <p:extLst>
      <p:ext uri="{BB962C8B-B14F-4D97-AF65-F5344CB8AC3E}">
        <p14:creationId xmlns:p14="http://schemas.microsoft.com/office/powerpoint/2010/main" val="895308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4DDB1E39-F25F-4179-97BE-E3F519906B9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6" name="Rectangle 2">
            <a:extLst>
              <a:ext uri="{FF2B5EF4-FFF2-40B4-BE49-F238E27FC236}">
                <a16:creationId xmlns:a16="http://schemas.microsoft.com/office/drawing/2014/main" id="{9AA3F642-2371-4A06-A234-2043489C2EBD}"/>
              </a:ext>
            </a:extLst>
          </p:cNvPr>
          <p:cNvSpPr txBox="1">
            <a:spLocks noChangeArrowheads="1"/>
          </p:cNvSpPr>
          <p:nvPr/>
        </p:nvSpPr>
        <p:spPr bwMode="auto">
          <a:xfrm>
            <a:off x="0" y="457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bad/good news pattern: Romans 5:18-21</a:t>
            </a:r>
          </a:p>
        </p:txBody>
      </p:sp>
      <p:pic>
        <p:nvPicPr>
          <p:cNvPr id="7" name="Picture 6">
            <a:extLst>
              <a:ext uri="{FF2B5EF4-FFF2-40B4-BE49-F238E27FC236}">
                <a16:creationId xmlns:a16="http://schemas.microsoft.com/office/drawing/2014/main" id="{20E83A87-8E5C-40D2-BAC7-67AD8B1DDF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427" y="1600200"/>
            <a:ext cx="8887147" cy="3657600"/>
          </a:xfrm>
          <a:prstGeom prst="rect">
            <a:avLst/>
          </a:prstGeom>
          <a:ln>
            <a:solidFill>
              <a:schemeClr val="tx1"/>
            </a:solidFill>
          </a:ln>
        </p:spPr>
      </p:pic>
    </p:spTree>
    <p:extLst>
      <p:ext uri="{BB962C8B-B14F-4D97-AF65-F5344CB8AC3E}">
        <p14:creationId xmlns:p14="http://schemas.microsoft.com/office/powerpoint/2010/main" val="261846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96DB37A0-11F2-400B-A6B7-D7D4FFCF6B3C}"/>
              </a:ext>
            </a:extLst>
          </p:cNvPr>
          <p:cNvSpPr>
            <a:spLocks noGrp="1" noChangeArrowheads="1"/>
          </p:cNvSpPr>
          <p:nvPr>
            <p:ph type="body" idx="1"/>
          </p:nvPr>
        </p:nvSpPr>
        <p:spPr>
          <a:xfrm>
            <a:off x="914400" y="1143000"/>
            <a:ext cx="6858000" cy="5550932"/>
          </a:xfrm>
        </p:spPr>
        <p:txBody>
          <a:bodyPr/>
          <a:lstStyle/>
          <a:p>
            <a:pPr marL="0" indent="0" defTabSz="339725">
              <a:spcBef>
                <a:spcPts val="0"/>
              </a:spcBef>
              <a:buFontTx/>
              <a:buNone/>
            </a:pPr>
            <a:r>
              <a:rPr lang="en-US" altLang="en-US" sz="2400" baseline="30000" dirty="0"/>
              <a:t>18</a:t>
            </a:r>
            <a:r>
              <a:rPr lang="en-US" altLang="en-US" sz="2400" dirty="0"/>
              <a:t> </a:t>
            </a:r>
            <a:r>
              <a:rPr lang="en-US" altLang="en-US" sz="2400" dirty="0">
                <a:solidFill>
                  <a:schemeClr val="bg1">
                    <a:lumMod val="95000"/>
                  </a:schemeClr>
                </a:solidFill>
              </a:rPr>
              <a:t>So then as through one transgression</a:t>
            </a:r>
          </a:p>
          <a:p>
            <a:pPr marL="0" indent="0" defTabSz="339725">
              <a:spcBef>
                <a:spcPts val="0"/>
              </a:spcBef>
              <a:buFontTx/>
              <a:buNone/>
            </a:pPr>
            <a:r>
              <a:rPr lang="en-US" altLang="en-US" sz="2400" dirty="0">
                <a:solidFill>
                  <a:schemeClr val="bg1">
                    <a:lumMod val="95000"/>
                  </a:schemeClr>
                </a:solidFill>
              </a:rPr>
              <a:t>there resulted condemnation to all men, even so</a:t>
            </a:r>
          </a:p>
          <a:p>
            <a:pPr marL="0" indent="0" defTabSz="339725">
              <a:spcBef>
                <a:spcPts val="0"/>
              </a:spcBef>
              <a:buFontTx/>
              <a:buNone/>
            </a:pPr>
            <a:r>
              <a:rPr lang="en-US" altLang="en-US" sz="2400" dirty="0"/>
              <a:t>	</a:t>
            </a:r>
            <a:r>
              <a:rPr lang="en-US" altLang="en-US" sz="2400" b="1" dirty="0">
                <a:solidFill>
                  <a:srgbClr val="0000CC"/>
                </a:solidFill>
                <a:ea typeface="+mj-ea"/>
              </a:rPr>
              <a:t>through one act of righteousness </a:t>
            </a:r>
          </a:p>
          <a:p>
            <a:pPr marL="0" indent="0" defTabSz="339725">
              <a:spcBef>
                <a:spcPts val="0"/>
              </a:spcBef>
              <a:buFontTx/>
              <a:buNone/>
            </a:pPr>
            <a:r>
              <a:rPr lang="en-US" altLang="en-US" sz="2400" b="1" dirty="0">
                <a:solidFill>
                  <a:srgbClr val="0000CC"/>
                </a:solidFill>
                <a:ea typeface="+mj-ea"/>
              </a:rPr>
              <a:t>	there resulted justification of life to all men. </a:t>
            </a:r>
          </a:p>
          <a:p>
            <a:pPr marL="0" indent="0" defTabSz="339725">
              <a:spcBef>
                <a:spcPts val="0"/>
              </a:spcBef>
              <a:buNone/>
            </a:pPr>
            <a:r>
              <a:rPr lang="en-US" altLang="en-US" sz="2400" baseline="30000" dirty="0"/>
              <a:t>19 </a:t>
            </a:r>
            <a:r>
              <a:rPr lang="en-US" altLang="en-US" sz="2400" dirty="0">
                <a:solidFill>
                  <a:schemeClr val="bg1">
                    <a:lumMod val="95000"/>
                  </a:schemeClr>
                </a:solidFill>
              </a:rPr>
              <a:t>For as through the one man's disobedience</a:t>
            </a:r>
          </a:p>
          <a:p>
            <a:pPr marL="0" indent="0" defTabSz="339725">
              <a:spcBef>
                <a:spcPts val="0"/>
              </a:spcBef>
              <a:buNone/>
            </a:pPr>
            <a:r>
              <a:rPr lang="en-US" altLang="en-US" sz="2400" dirty="0">
                <a:solidFill>
                  <a:schemeClr val="bg1">
                    <a:lumMod val="95000"/>
                  </a:schemeClr>
                </a:solidFill>
              </a:rPr>
              <a:t>the many were made sinners, even so</a:t>
            </a:r>
          </a:p>
          <a:p>
            <a:pPr marL="0" indent="0" defTabSz="339725">
              <a:spcBef>
                <a:spcPts val="0"/>
              </a:spcBef>
              <a:buFontTx/>
              <a:buNone/>
            </a:pPr>
            <a:r>
              <a:rPr lang="en-US" altLang="en-US" sz="2400" dirty="0"/>
              <a:t>	</a:t>
            </a:r>
            <a:r>
              <a:rPr lang="en-US" altLang="en-US" sz="2400" b="1" dirty="0">
                <a:solidFill>
                  <a:srgbClr val="0000CC"/>
                </a:solidFill>
                <a:ea typeface="+mj-ea"/>
              </a:rPr>
              <a:t>through the obedience of the One</a:t>
            </a:r>
          </a:p>
          <a:p>
            <a:pPr marL="0" indent="0" defTabSz="339725">
              <a:spcBef>
                <a:spcPts val="0"/>
              </a:spcBef>
              <a:buFontTx/>
              <a:buNone/>
            </a:pPr>
            <a:r>
              <a:rPr lang="en-US" altLang="en-US" sz="2400" b="1" dirty="0">
                <a:solidFill>
                  <a:srgbClr val="0000CC"/>
                </a:solidFill>
                <a:ea typeface="+mj-ea"/>
              </a:rPr>
              <a:t>	the many will be made righteous. </a:t>
            </a:r>
          </a:p>
          <a:p>
            <a:pPr marL="0" indent="0" defTabSz="339725">
              <a:spcBef>
                <a:spcPts val="0"/>
              </a:spcBef>
              <a:buNone/>
            </a:pPr>
            <a:r>
              <a:rPr lang="en-US" altLang="en-US" sz="2400" baseline="30000" dirty="0"/>
              <a:t>20</a:t>
            </a:r>
            <a:r>
              <a:rPr lang="en-US" altLang="en-US" sz="2400" dirty="0">
                <a:ea typeface="+mj-ea"/>
              </a:rPr>
              <a:t> </a:t>
            </a:r>
            <a:r>
              <a:rPr lang="en-US" altLang="en-US" sz="2400" dirty="0">
                <a:solidFill>
                  <a:schemeClr val="bg1">
                    <a:lumMod val="95000"/>
                  </a:schemeClr>
                </a:solidFill>
              </a:rPr>
              <a:t>The Law came in so that  </a:t>
            </a:r>
          </a:p>
          <a:p>
            <a:pPr marL="0" indent="0" defTabSz="339725">
              <a:spcBef>
                <a:spcPts val="0"/>
              </a:spcBef>
              <a:buNone/>
            </a:pPr>
            <a:r>
              <a:rPr lang="en-US" altLang="en-US" sz="2400" dirty="0">
                <a:solidFill>
                  <a:schemeClr val="bg1">
                    <a:lumMod val="95000"/>
                  </a:schemeClr>
                </a:solidFill>
              </a:rPr>
              <a:t>the transgression would increase;</a:t>
            </a:r>
          </a:p>
          <a:p>
            <a:pPr marL="0" indent="0" defTabSz="339725">
              <a:spcBef>
                <a:spcPts val="0"/>
              </a:spcBef>
              <a:buNone/>
            </a:pPr>
            <a:r>
              <a:rPr lang="en-US" altLang="en-US" sz="2400" dirty="0">
                <a:solidFill>
                  <a:schemeClr val="bg1">
                    <a:lumMod val="95000"/>
                  </a:schemeClr>
                </a:solidFill>
              </a:rPr>
              <a:t>but where sin increased,</a:t>
            </a:r>
          </a:p>
          <a:p>
            <a:pPr marL="0" indent="0" defTabSz="339725">
              <a:spcBef>
                <a:spcPts val="0"/>
              </a:spcBef>
              <a:buFontTx/>
              <a:buNone/>
            </a:pPr>
            <a:r>
              <a:rPr lang="en-US" altLang="en-US" sz="2400" dirty="0">
                <a:solidFill>
                  <a:srgbClr val="0000FF"/>
                </a:solidFill>
              </a:rPr>
              <a:t>	</a:t>
            </a:r>
            <a:r>
              <a:rPr lang="en-US" altLang="en-US" sz="2400" b="1" dirty="0">
                <a:solidFill>
                  <a:srgbClr val="0000CC"/>
                </a:solidFill>
                <a:ea typeface="+mj-ea"/>
              </a:rPr>
              <a:t>grace abounded all the more,</a:t>
            </a:r>
          </a:p>
          <a:p>
            <a:pPr marL="0" indent="0" defTabSz="339725">
              <a:spcBef>
                <a:spcPts val="0"/>
              </a:spcBef>
              <a:buNone/>
            </a:pPr>
            <a:r>
              <a:rPr lang="en-US" altLang="en-US" sz="2400" baseline="30000" dirty="0"/>
              <a:t>21</a:t>
            </a:r>
            <a:r>
              <a:rPr lang="en-US" altLang="en-US" sz="2400" dirty="0"/>
              <a:t> </a:t>
            </a:r>
            <a:r>
              <a:rPr lang="en-US" altLang="en-US" sz="2400" dirty="0">
                <a:solidFill>
                  <a:schemeClr val="bg1">
                    <a:lumMod val="95000"/>
                  </a:schemeClr>
                </a:solidFill>
              </a:rPr>
              <a:t>so that as sin reigned in death, even so</a:t>
            </a:r>
          </a:p>
          <a:p>
            <a:pPr marL="0" indent="0" defTabSz="339725">
              <a:spcBef>
                <a:spcPts val="0"/>
              </a:spcBef>
              <a:buFontTx/>
              <a:buNone/>
            </a:pPr>
            <a:r>
              <a:rPr lang="en-US" altLang="en-US" sz="2400" dirty="0">
                <a:solidFill>
                  <a:srgbClr val="0000FF"/>
                </a:solidFill>
              </a:rPr>
              <a:t>	</a:t>
            </a:r>
            <a:r>
              <a:rPr lang="en-US" altLang="en-US" sz="2400" b="1" dirty="0">
                <a:solidFill>
                  <a:srgbClr val="0000CC"/>
                </a:solidFill>
                <a:ea typeface="+mj-ea"/>
              </a:rPr>
              <a:t>grace would reign through righteousness </a:t>
            </a:r>
          </a:p>
          <a:p>
            <a:pPr marL="0" indent="0" defTabSz="339725">
              <a:spcBef>
                <a:spcPts val="0"/>
              </a:spcBef>
              <a:buFontTx/>
              <a:buNone/>
            </a:pPr>
            <a:r>
              <a:rPr lang="en-US" altLang="en-US" sz="2400" b="1" dirty="0">
                <a:solidFill>
                  <a:srgbClr val="0000CC"/>
                </a:solidFill>
                <a:ea typeface="+mj-ea"/>
              </a:rPr>
              <a:t>	to eternal life through Jesus Christ our Lord.</a:t>
            </a:r>
          </a:p>
        </p:txBody>
      </p:sp>
      <p:sp>
        <p:nvSpPr>
          <p:cNvPr id="5" name="Text Box 4">
            <a:extLst>
              <a:ext uri="{FF2B5EF4-FFF2-40B4-BE49-F238E27FC236}">
                <a16:creationId xmlns:a16="http://schemas.microsoft.com/office/drawing/2014/main" id="{4DDB1E39-F25F-4179-97BE-E3F519906B9D}"/>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effectLst/>
                <a:latin typeface="Calibri" panose="020F0502020204030204" pitchFamily="34" charset="0"/>
                <a:cs typeface="Calibri" panose="020F0502020204030204" pitchFamily="34" charset="0"/>
              </a:rPr>
              <a:t>Law &amp; Grace: Lesson 12 The Law and Laws – The Whole Enchilada Part 2</a:t>
            </a:r>
          </a:p>
        </p:txBody>
      </p:sp>
      <p:sp>
        <p:nvSpPr>
          <p:cNvPr id="6" name="Rectangle 2">
            <a:extLst>
              <a:ext uri="{FF2B5EF4-FFF2-40B4-BE49-F238E27FC236}">
                <a16:creationId xmlns:a16="http://schemas.microsoft.com/office/drawing/2014/main" id="{A58CFC00-D159-4202-8D8A-24EDBEC2B80A}"/>
              </a:ext>
            </a:extLst>
          </p:cNvPr>
          <p:cNvSpPr txBox="1">
            <a:spLocks noChangeArrowheads="1"/>
          </p:cNvSpPr>
          <p:nvPr/>
        </p:nvSpPr>
        <p:spPr bwMode="auto">
          <a:xfrm>
            <a:off x="0" y="457200"/>
            <a:ext cx="9144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spcBef>
                <a:spcPts val="0"/>
              </a:spcBef>
              <a:spcAft>
                <a:spcPts val="300"/>
              </a:spcAft>
            </a:pPr>
            <a:r>
              <a:rPr lang="en-US" altLang="en-US" sz="3200" dirty="0">
                <a:solidFill>
                  <a:srgbClr val="0000CC"/>
                </a:solidFill>
              </a:rPr>
              <a:t>The bad/good news pattern: Romans 5:18-21</a:t>
            </a:r>
          </a:p>
        </p:txBody>
      </p:sp>
    </p:spTree>
    <p:extLst>
      <p:ext uri="{BB962C8B-B14F-4D97-AF65-F5344CB8AC3E}">
        <p14:creationId xmlns:p14="http://schemas.microsoft.com/office/powerpoint/2010/main" val="350438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2D01AAF3-7056-4849-896E-C1088A8EC470}"/>
              </a:ext>
            </a:extLst>
          </p:cNvPr>
          <p:cNvSpPr txBox="1">
            <a:spLocks noChangeArrowheads="1"/>
          </p:cNvSpPr>
          <p:nvPr/>
        </p:nvSpPr>
        <p:spPr bwMode="auto">
          <a:xfrm>
            <a:off x="1333500" y="64595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Special thanks to Dr. Vern Peterman for access to his insights and resources.</a:t>
            </a:r>
          </a:p>
        </p:txBody>
      </p:sp>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241299"/>
            <a:ext cx="8229600" cy="151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Law &amp; Grace: An Overview</a:t>
            </a:r>
            <a:br>
              <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Jim McGowan, Th.D.</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Sugar Land Bible Church</a:t>
            </a:r>
            <a:b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altLang="en-US" sz="20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10-14-2018</a:t>
            </a:r>
            <a:endParaRPr kumimoji="0" lang="en-US" sz="32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endParaRPr>
          </a:p>
        </p:txBody>
      </p:sp>
      <p:pic>
        <p:nvPicPr>
          <p:cNvPr id="10" name="Picture 2" descr="moses and the ten comandments">
            <a:extLst>
              <a:ext uri="{FF2B5EF4-FFF2-40B4-BE49-F238E27FC236}">
                <a16:creationId xmlns:a16="http://schemas.microsoft.com/office/drawing/2014/main" id="{D331BE39-6EFF-425D-A1DC-E2411873E9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52600"/>
            <a:ext cx="34290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3" descr="Christ with boy - no edging">
            <a:extLst>
              <a:ext uri="{FF2B5EF4-FFF2-40B4-BE49-F238E27FC236}">
                <a16:creationId xmlns:a16="http://schemas.microsoft.com/office/drawing/2014/main" id="{5B00E311-93C1-440B-AAE4-B0823D81FD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1759078"/>
            <a:ext cx="3429001"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ext Box 4">
            <a:extLst>
              <a:ext uri="{FF2B5EF4-FFF2-40B4-BE49-F238E27FC236}">
                <a16:creationId xmlns:a16="http://schemas.microsoft.com/office/drawing/2014/main" id="{CC02472F-5DAA-4F41-83F2-DE4E34CD8455}"/>
              </a:ext>
            </a:extLst>
          </p:cNvPr>
          <p:cNvSpPr txBox="1">
            <a:spLocks noChangeArrowheads="1"/>
          </p:cNvSpPr>
          <p:nvPr/>
        </p:nvSpPr>
        <p:spPr bwMode="auto">
          <a:xfrm>
            <a:off x="685800" y="5334000"/>
            <a:ext cx="304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FF505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For the Law was given through Moses…</a:t>
            </a:r>
          </a:p>
        </p:txBody>
      </p:sp>
      <p:sp>
        <p:nvSpPr>
          <p:cNvPr id="13" name="Text Box 4">
            <a:extLst>
              <a:ext uri="{FF2B5EF4-FFF2-40B4-BE49-F238E27FC236}">
                <a16:creationId xmlns:a16="http://schemas.microsoft.com/office/drawing/2014/main" id="{C756EEBB-D279-449B-877E-D5AD0FF559DB}"/>
              </a:ext>
            </a:extLst>
          </p:cNvPr>
          <p:cNvSpPr txBox="1">
            <a:spLocks noChangeArrowheads="1"/>
          </p:cNvSpPr>
          <p:nvPr/>
        </p:nvSpPr>
        <p:spPr bwMode="auto">
          <a:xfrm>
            <a:off x="5334000" y="5105400"/>
            <a:ext cx="335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00FFFF"/>
                </a:solidFill>
                <a:effectLst/>
                <a:uLnTx/>
                <a:uFillTx/>
                <a:latin typeface="Calibri" panose="020F0502020204030204" pitchFamily="34" charset="0"/>
                <a:ea typeface="+mn-ea"/>
                <a:cs typeface="Calibri" panose="020F0502020204030204" pitchFamily="34" charset="0"/>
              </a:rPr>
              <a:t>…but grace &amp; truth were realized through Jesus Christ - John 1:17</a:t>
            </a:r>
          </a:p>
        </p:txBody>
      </p:sp>
    </p:spTree>
    <p:extLst>
      <p:ext uri="{BB962C8B-B14F-4D97-AF65-F5344CB8AC3E}">
        <p14:creationId xmlns:p14="http://schemas.microsoft.com/office/powerpoint/2010/main" val="326786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FF8E1-E5BB-4909-9F5D-259AEB8EB311}"/>
              </a:ext>
            </a:extLst>
          </p:cNvPr>
          <p:cNvPicPr>
            <a:picLocks noChangeAspect="1"/>
          </p:cNvPicPr>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a:off x="609600" y="609600"/>
            <a:ext cx="7924801" cy="5943600"/>
          </a:xfrm>
          <a:prstGeom prst="rect">
            <a:avLst/>
          </a:prstGeom>
        </p:spPr>
      </p:pic>
      <p:sp>
        <p:nvSpPr>
          <p:cNvPr id="3" name="Text Box 4">
            <a:extLst>
              <a:ext uri="{FF2B5EF4-FFF2-40B4-BE49-F238E27FC236}">
                <a16:creationId xmlns:a16="http://schemas.microsoft.com/office/drawing/2014/main" id="{91FFD604-EC75-424F-A517-00A9013E9362}"/>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spTree>
    <p:extLst>
      <p:ext uri="{BB962C8B-B14F-4D97-AF65-F5344CB8AC3E}">
        <p14:creationId xmlns:p14="http://schemas.microsoft.com/office/powerpoint/2010/main" val="367393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25A4A3F0-D8D2-42FE-BD2E-6CA11C874504}"/>
              </a:ext>
            </a:extLst>
          </p:cNvPr>
          <p:cNvSpPr>
            <a:spLocks noGrp="1" noChangeArrowheads="1"/>
          </p:cNvSpPr>
          <p:nvPr>
            <p:ph type="body" sz="half" idx="1"/>
          </p:nvPr>
        </p:nvSpPr>
        <p:spPr>
          <a:xfrm>
            <a:off x="0" y="1600200"/>
            <a:ext cx="9144000" cy="4267200"/>
          </a:xfrm>
        </p:spPr>
        <p:txBody>
          <a:bodyPr/>
          <a:lstStyle/>
          <a:p>
            <a:pPr algn="just">
              <a:lnSpc>
                <a:spcPct val="90000"/>
              </a:lnSpc>
              <a:spcBef>
                <a:spcPts val="0"/>
              </a:spcBef>
              <a:spcAft>
                <a:spcPts val="1200"/>
              </a:spcAft>
            </a:pPr>
            <a:r>
              <a:rPr lang="en-US" altLang="en-US" sz="2800" dirty="0"/>
              <a:t>The Law of Moses itself contains a number of statements that say that </a:t>
            </a:r>
            <a:r>
              <a:rPr lang="en-US" altLang="en-US" sz="2800" b="1" u="sng" dirty="0">
                <a:solidFill>
                  <a:srgbClr val="0000CC"/>
                </a:solidFill>
                <a:ea typeface="+mj-ea"/>
              </a:rPr>
              <a:t>all of the Law of Moses</a:t>
            </a:r>
            <a:r>
              <a:rPr lang="en-US" altLang="en-US" sz="2800" dirty="0"/>
              <a:t> is intended to be followed - </a:t>
            </a:r>
            <a:r>
              <a:rPr lang="en-US" altLang="en-US" sz="2800" b="1" i="1" u="sng" dirty="0">
                <a:solidFill>
                  <a:srgbClr val="0000CC"/>
                </a:solidFill>
                <a:ea typeface="+mj-ea"/>
              </a:rPr>
              <a:t>every one, every day</a:t>
            </a:r>
            <a:r>
              <a:rPr lang="en-US" altLang="en-US" sz="2800" dirty="0"/>
              <a:t>. </a:t>
            </a:r>
          </a:p>
          <a:p>
            <a:pPr lvl="1" algn="just">
              <a:spcBef>
                <a:spcPts val="0"/>
              </a:spcBef>
              <a:spcAft>
                <a:spcPts val="1200"/>
              </a:spcAft>
            </a:pPr>
            <a:r>
              <a:rPr lang="en-US" altLang="en-US" b="1" dirty="0">
                <a:solidFill>
                  <a:srgbClr val="000000"/>
                </a:solidFill>
              </a:rPr>
              <a:t>Numbers 15:39, 40 </a:t>
            </a:r>
            <a:r>
              <a:rPr lang="en-US" altLang="en-US" b="1" dirty="0">
                <a:solidFill>
                  <a:srgbClr val="C00000"/>
                </a:solidFill>
              </a:rPr>
              <a:t>(“all, “all”)</a:t>
            </a:r>
          </a:p>
          <a:p>
            <a:pPr lvl="1" algn="just">
              <a:spcBef>
                <a:spcPts val="0"/>
              </a:spcBef>
              <a:spcAft>
                <a:spcPts val="1200"/>
              </a:spcAft>
            </a:pPr>
            <a:r>
              <a:rPr lang="en-US" altLang="en-US" b="1" dirty="0">
                <a:solidFill>
                  <a:srgbClr val="000000"/>
                </a:solidFill>
              </a:rPr>
              <a:t>Deuteronomy 4:6, 7, 8 </a:t>
            </a:r>
            <a:r>
              <a:rPr lang="en-US" altLang="en-US" b="1" dirty="0">
                <a:solidFill>
                  <a:srgbClr val="C00000"/>
                </a:solidFill>
              </a:rPr>
              <a:t>(“all”, “the whole law”) </a:t>
            </a:r>
          </a:p>
          <a:p>
            <a:pPr lvl="1" algn="just">
              <a:spcBef>
                <a:spcPts val="0"/>
              </a:spcBef>
              <a:spcAft>
                <a:spcPts val="1200"/>
              </a:spcAft>
            </a:pPr>
            <a:r>
              <a:rPr lang="en-US" altLang="en-US" b="1" dirty="0">
                <a:solidFill>
                  <a:srgbClr val="000000"/>
                </a:solidFill>
              </a:rPr>
              <a:t>Deuteronomy 5:31, 33 </a:t>
            </a:r>
            <a:r>
              <a:rPr lang="en-US" altLang="en-US" b="1" dirty="0">
                <a:solidFill>
                  <a:srgbClr val="C00000"/>
                </a:solidFill>
              </a:rPr>
              <a:t>(“all, “all”)</a:t>
            </a:r>
          </a:p>
          <a:p>
            <a:pPr lvl="1" algn="just">
              <a:spcBef>
                <a:spcPts val="0"/>
              </a:spcBef>
              <a:spcAft>
                <a:spcPts val="1200"/>
              </a:spcAft>
            </a:pPr>
            <a:r>
              <a:rPr lang="en-US" altLang="en-US" b="1" dirty="0">
                <a:solidFill>
                  <a:srgbClr val="000000"/>
                </a:solidFill>
              </a:rPr>
              <a:t>Deuteronomy 8:1 </a:t>
            </a:r>
            <a:r>
              <a:rPr lang="en-US" altLang="en-US" b="1" dirty="0">
                <a:solidFill>
                  <a:srgbClr val="C00000"/>
                </a:solidFill>
              </a:rPr>
              <a:t>(“all”)</a:t>
            </a:r>
          </a:p>
          <a:p>
            <a:pPr lvl="1" algn="just">
              <a:spcBef>
                <a:spcPts val="0"/>
              </a:spcBef>
              <a:spcAft>
                <a:spcPts val="1200"/>
              </a:spcAft>
            </a:pPr>
            <a:r>
              <a:rPr lang="en-US" altLang="en-US" b="1" dirty="0">
                <a:solidFill>
                  <a:srgbClr val="000000"/>
                </a:solidFill>
              </a:rPr>
              <a:t>Deuteronomy 11:8, 32 </a:t>
            </a:r>
            <a:r>
              <a:rPr lang="en-US" altLang="en-US" b="1" dirty="0">
                <a:solidFill>
                  <a:srgbClr val="C00000"/>
                </a:solidFill>
              </a:rPr>
              <a:t>(“Every”, “all”)</a:t>
            </a:r>
            <a:endParaRPr lang="en-US" altLang="en-US" sz="2800" dirty="0"/>
          </a:p>
        </p:txBody>
      </p:sp>
      <p:sp>
        <p:nvSpPr>
          <p:cNvPr id="6" name="Text Box 4">
            <a:extLst>
              <a:ext uri="{FF2B5EF4-FFF2-40B4-BE49-F238E27FC236}">
                <a16:creationId xmlns:a16="http://schemas.microsoft.com/office/drawing/2014/main" id="{88F5DBB1-2D0C-4F3C-80D2-DA0D043219A3}"/>
              </a:ext>
            </a:extLst>
          </p:cNvPr>
          <p:cNvSpPr txBox="1">
            <a:spLocks noChangeArrowheads="1"/>
          </p:cNvSpPr>
          <p:nvPr/>
        </p:nvSpPr>
        <p:spPr bwMode="auto">
          <a:xfrm>
            <a:off x="1066800" y="87868"/>
            <a:ext cx="701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Calibri" panose="020F0502020204030204" pitchFamily="34" charset="0"/>
                <a:cs typeface="Calibri" panose="020F0502020204030204" pitchFamily="34" charset="0"/>
              </a:rPr>
              <a:t>Law &amp; Grace: Lesson 11 Review</a:t>
            </a:r>
          </a:p>
        </p:txBody>
      </p:sp>
      <p:sp>
        <p:nvSpPr>
          <p:cNvPr id="9" name="Rectangle 2">
            <a:extLst>
              <a:ext uri="{FF2B5EF4-FFF2-40B4-BE49-F238E27FC236}">
                <a16:creationId xmlns:a16="http://schemas.microsoft.com/office/drawing/2014/main" id="{F1E2CFF2-2562-4663-BC35-F3784287436D}"/>
              </a:ext>
            </a:extLst>
          </p:cNvPr>
          <p:cNvSpPr txBox="1">
            <a:spLocks noChangeArrowheads="1"/>
          </p:cNvSpPr>
          <p:nvPr/>
        </p:nvSpPr>
        <p:spPr bwMode="auto">
          <a:xfrm>
            <a:off x="1009650" y="533400"/>
            <a:ext cx="7124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3200" dirty="0">
                <a:solidFill>
                  <a:srgbClr val="0000CC"/>
                </a:solidFill>
              </a:rPr>
              <a:t>All 613 Laws!</a:t>
            </a:r>
            <a:endParaRPr lang="en-US" altLang="en-US" sz="2800" b="1" dirty="0">
              <a:solidFill>
                <a:srgbClr val="0000CC"/>
              </a:solidFill>
              <a:effectLst/>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5061</TotalTime>
  <Words>6167</Words>
  <Application>Microsoft Office PowerPoint</Application>
  <PresentationFormat>On-screen Show (4:3)</PresentationFormat>
  <Paragraphs>576</Paragraphs>
  <Slides>75</Slides>
  <Notes>60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75</vt:i4>
      </vt:variant>
    </vt:vector>
  </HeadingPairs>
  <TitlesOfParts>
    <vt:vector size="84" baseType="lpstr">
      <vt:lpstr>Arial</vt:lpstr>
      <vt:lpstr>Calibri</vt:lpstr>
      <vt:lpstr>Impact</vt:lpstr>
      <vt:lpstr>Times New Roman</vt:lpstr>
      <vt:lpstr>Default Design</vt:lpstr>
      <vt:lpstr>1_Default Design</vt:lpstr>
      <vt:lpstr>2_Default Design</vt:lpstr>
      <vt:lpstr>6_Default Design</vt:lpstr>
      <vt:lpstr>7_Default Design</vt:lpstr>
      <vt:lpstr>PowerPoint Presentation</vt:lpstr>
      <vt:lpstr>PowerPoint Presentation</vt:lpstr>
      <vt:lpstr>PowerPoint Presentation</vt:lpstr>
      <vt:lpstr>OUR PURPOSE, AIM AND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insights from The New Testament Galatians 5:2-4; James 2:10-11</vt:lpstr>
      <vt:lpstr>Key insights from The New Testament Galatians 5:2-4; James 2:10-11</vt:lpstr>
      <vt:lpstr>PowerPoint Presentation</vt:lpstr>
      <vt:lpstr>The Poetic Pattern in Galatians 5:2-4</vt:lpstr>
      <vt:lpstr>Galatians 5:2-4 is not a ‘loss of salvation’ passage </vt:lpstr>
      <vt:lpstr>N.T. Greek Emphatic Negation </vt:lpstr>
      <vt:lpstr>Galatians 5:2-4 is not a ‘loss of salvation’ passage </vt:lpstr>
      <vt:lpstr>PowerPoint Presentation</vt:lpstr>
      <vt:lpstr>Galatians 5:2-4 is not a ‘loss of salvation’ passage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Law doesn’t have a problem – we do! </vt:lpstr>
      <vt:lpstr>The Law doesn’t have a problem –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HHBC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Jim McGowan / Dr. Vern Peterman</dc:creator>
  <cp:lastModifiedBy>Jim McGowan</cp:lastModifiedBy>
  <cp:revision>161</cp:revision>
  <cp:lastPrinted>2018-09-30T12:16:57Z</cp:lastPrinted>
  <dcterms:created xsi:type="dcterms:W3CDTF">2011-02-16T06:09:23Z</dcterms:created>
  <dcterms:modified xsi:type="dcterms:W3CDTF">2018-09-30T12:17:11Z</dcterms:modified>
</cp:coreProperties>
</file>