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68" r:id="rId3"/>
  </p:sldMasterIdLst>
  <p:notesMasterIdLst>
    <p:notesMasterId r:id="rId76"/>
  </p:notesMasterIdLst>
  <p:handoutMasterIdLst>
    <p:handoutMasterId r:id="rId77"/>
  </p:handoutMasterIdLst>
  <p:sldIdLst>
    <p:sldId id="368" r:id="rId4"/>
    <p:sldId id="394" r:id="rId5"/>
    <p:sldId id="369" r:id="rId6"/>
    <p:sldId id="370" r:id="rId7"/>
    <p:sldId id="371" r:id="rId8"/>
    <p:sldId id="391" r:id="rId9"/>
    <p:sldId id="441" r:id="rId10"/>
    <p:sldId id="409" r:id="rId11"/>
    <p:sldId id="438" r:id="rId12"/>
    <p:sldId id="270" r:id="rId13"/>
    <p:sldId id="288" r:id="rId14"/>
    <p:sldId id="437" r:id="rId15"/>
    <p:sldId id="424" r:id="rId16"/>
    <p:sldId id="442" r:id="rId17"/>
    <p:sldId id="410" r:id="rId18"/>
    <p:sldId id="411" r:id="rId19"/>
    <p:sldId id="294" r:id="rId20"/>
    <p:sldId id="412" r:id="rId21"/>
    <p:sldId id="426" r:id="rId22"/>
    <p:sldId id="413" r:id="rId23"/>
    <p:sldId id="445" r:id="rId24"/>
    <p:sldId id="414" r:id="rId25"/>
    <p:sldId id="258" r:id="rId26"/>
    <p:sldId id="272" r:id="rId27"/>
    <p:sldId id="259" r:id="rId28"/>
    <p:sldId id="296" r:id="rId29"/>
    <p:sldId id="297" r:id="rId30"/>
    <p:sldId id="298" r:id="rId31"/>
    <p:sldId id="302" r:id="rId32"/>
    <p:sldId id="342" r:id="rId33"/>
    <p:sldId id="299" r:id="rId34"/>
    <p:sldId id="343" r:id="rId35"/>
    <p:sldId id="300" r:id="rId36"/>
    <p:sldId id="301" r:id="rId37"/>
    <p:sldId id="447" r:id="rId38"/>
    <p:sldId id="449" r:id="rId39"/>
    <p:sldId id="415" r:id="rId40"/>
    <p:sldId id="260" r:id="rId41"/>
    <p:sldId id="303" r:id="rId42"/>
    <p:sldId id="263" r:id="rId43"/>
    <p:sldId id="304" r:id="rId44"/>
    <p:sldId id="307" r:id="rId45"/>
    <p:sldId id="308" r:id="rId46"/>
    <p:sldId id="264" r:id="rId47"/>
    <p:sldId id="416" r:id="rId48"/>
    <p:sldId id="448" r:id="rId49"/>
    <p:sldId id="305" r:id="rId50"/>
    <p:sldId id="418" r:id="rId51"/>
    <p:sldId id="261" r:id="rId52"/>
    <p:sldId id="417" r:id="rId53"/>
    <p:sldId id="439" r:id="rId54"/>
    <p:sldId id="440" r:id="rId55"/>
    <p:sldId id="309" r:id="rId56"/>
    <p:sldId id="428" r:id="rId57"/>
    <p:sldId id="443" r:id="rId58"/>
    <p:sldId id="265" r:id="rId59"/>
    <p:sldId id="315" r:id="rId60"/>
    <p:sldId id="316" r:id="rId61"/>
    <p:sldId id="311" r:id="rId62"/>
    <p:sldId id="312" r:id="rId63"/>
    <p:sldId id="310" r:id="rId64"/>
    <p:sldId id="419" r:id="rId65"/>
    <p:sldId id="429" r:id="rId66"/>
    <p:sldId id="276" r:id="rId67"/>
    <p:sldId id="317" r:id="rId68"/>
    <p:sldId id="277" r:id="rId69"/>
    <p:sldId id="421" r:id="rId70"/>
    <p:sldId id="318" r:id="rId71"/>
    <p:sldId id="422" r:id="rId72"/>
    <p:sldId id="444" r:id="rId73"/>
    <p:sldId id="446" r:id="rId74"/>
    <p:sldId id="423" r:id="rId7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663300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E028D-5ED2-443E-B08E-C1EBA2295F42}" v="8" dt="2018-06-23T17:45:53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106" d="100"/>
          <a:sy n="106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090B2220-3EAA-469C-BAA7-8550C06E2437}"/>
    <pc:docChg chg="undo redo custSel addSld delSld modSld sldOrd delMainMaster modMainMaster">
      <pc:chgData name="Jim McGowan" userId="e2c7446dd3aca506" providerId="LiveId" clId="{090B2220-3EAA-469C-BAA7-8550C06E2437}" dt="2018-06-21T18:56:41.854" v="852"/>
      <pc:docMkLst>
        <pc:docMk/>
      </pc:docMkLst>
      <pc:sldChg chg="addSp delSp modSp">
        <pc:chgData name="Jim McGowan" userId="e2c7446dd3aca506" providerId="LiveId" clId="{090B2220-3EAA-469C-BAA7-8550C06E2437}" dt="2018-06-14T18:53:42.857" v="634" actId="14100"/>
        <pc:sldMkLst>
          <pc:docMk/>
          <pc:sldMk cId="0" sldId="258"/>
        </pc:sldMkLst>
        <pc:spChg chg="add">
          <ac:chgData name="Jim McGowan" userId="e2c7446dd3aca506" providerId="LiveId" clId="{090B2220-3EAA-469C-BAA7-8550C06E2437}" dt="2018-06-14T18:51:22.001" v="594" actId="14100"/>
          <ac:spMkLst>
            <pc:docMk/>
            <pc:sldMk cId="0" sldId="258"/>
            <ac:spMk id="6" creationId="{E67A32E6-442A-4349-BE50-E0D81F776248}"/>
          </ac:spMkLst>
        </pc:spChg>
        <pc:spChg chg="mod">
          <ac:chgData name="Jim McGowan" userId="e2c7446dd3aca506" providerId="LiveId" clId="{090B2220-3EAA-469C-BAA7-8550C06E2437}" dt="2018-06-14T18:51:54.652" v="598" actId="404"/>
          <ac:spMkLst>
            <pc:docMk/>
            <pc:sldMk cId="0" sldId="258"/>
            <ac:spMk id="7170" creationId="{727565E4-B8EB-49E2-83A9-D75978600BE5}"/>
          </ac:spMkLst>
        </pc:spChg>
        <pc:spChg chg="mod">
          <ac:chgData name="Jim McGowan" userId="e2c7446dd3aca506" providerId="LiveId" clId="{090B2220-3EAA-469C-BAA7-8550C06E2437}" dt="2018-06-14T18:53:33.410" v="633" actId="14100"/>
          <ac:spMkLst>
            <pc:docMk/>
            <pc:sldMk cId="0" sldId="258"/>
            <ac:spMk id="7171" creationId="{CF0481BA-2665-472F-9029-E0EF23C4BEBF}"/>
          </ac:spMkLst>
        </pc:spChg>
        <pc:spChg chg="del">
          <ac:chgData name="Jim McGowan" userId="e2c7446dd3aca506" providerId="LiveId" clId="{090B2220-3EAA-469C-BAA7-8550C06E2437}" dt="2018-06-14T18:51:29.133" v="595" actId="478"/>
          <ac:spMkLst>
            <pc:docMk/>
            <pc:sldMk cId="0" sldId="258"/>
            <ac:spMk id="7175" creationId="{86866E02-6EA8-4E5F-9281-4847B0974EE1}"/>
          </ac:spMkLst>
        </pc:spChg>
        <pc:picChg chg="mod">
          <ac:chgData name="Jim McGowan" userId="e2c7446dd3aca506" providerId="LiveId" clId="{090B2220-3EAA-469C-BAA7-8550C06E2437}" dt="2018-06-14T18:53:42.857" v="634" actId="14100"/>
          <ac:picMkLst>
            <pc:docMk/>
            <pc:sldMk cId="0" sldId="258"/>
            <ac:picMk id="7177" creationId="{88B48383-3957-4096-8406-8D8FE765EDE6}"/>
          </ac:picMkLst>
        </pc:picChg>
      </pc:sldChg>
      <pc:sldChg chg="modSp">
        <pc:chgData name="Jim McGowan" userId="e2c7446dd3aca506" providerId="LiveId" clId="{090B2220-3EAA-469C-BAA7-8550C06E2437}" dt="2018-06-21T18:42:09.532" v="742" actId="14100"/>
        <pc:sldMkLst>
          <pc:docMk/>
          <pc:sldMk cId="0" sldId="259"/>
        </pc:sldMkLst>
        <pc:spChg chg="mod">
          <ac:chgData name="Jim McGowan" userId="e2c7446dd3aca506" providerId="LiveId" clId="{090B2220-3EAA-469C-BAA7-8550C06E2437}" dt="2018-06-21T18:42:09.532" v="742" actId="14100"/>
          <ac:spMkLst>
            <pc:docMk/>
            <pc:sldMk cId="0" sldId="259"/>
            <ac:spMk id="9218" creationId="{68253E38-E805-439A-9C82-0987AE83F041}"/>
          </ac:spMkLst>
        </pc:spChg>
      </pc:sldChg>
      <pc:sldChg chg="modSp">
        <pc:chgData name="Jim McGowan" userId="e2c7446dd3aca506" providerId="LiveId" clId="{090B2220-3EAA-469C-BAA7-8550C06E2437}" dt="2018-06-21T18:45:16.061" v="764" actId="14100"/>
        <pc:sldMkLst>
          <pc:docMk/>
          <pc:sldMk cId="0" sldId="260"/>
        </pc:sldMkLst>
        <pc:spChg chg="mod">
          <ac:chgData name="Jim McGowan" userId="e2c7446dd3aca506" providerId="LiveId" clId="{090B2220-3EAA-469C-BAA7-8550C06E2437}" dt="2018-06-21T18:45:16.061" v="764" actId="14100"/>
          <ac:spMkLst>
            <pc:docMk/>
            <pc:sldMk cId="0" sldId="260"/>
            <ac:spMk id="7" creationId="{537EE54F-601D-4C73-B80B-7AE495BB0F8D}"/>
          </ac:spMkLst>
        </pc:spChg>
      </pc:sldChg>
      <pc:sldChg chg="modSp">
        <pc:chgData name="Jim McGowan" userId="e2c7446dd3aca506" providerId="LiveId" clId="{090B2220-3EAA-469C-BAA7-8550C06E2437}" dt="2018-06-21T18:46:32.079" v="771" actId="14100"/>
        <pc:sldMkLst>
          <pc:docMk/>
          <pc:sldMk cId="0" sldId="261"/>
        </pc:sldMkLst>
        <pc:spChg chg="mod">
          <ac:chgData name="Jim McGowan" userId="e2c7446dd3aca506" providerId="LiveId" clId="{090B2220-3EAA-469C-BAA7-8550C06E2437}" dt="2018-06-21T18:46:32.079" v="771" actId="14100"/>
          <ac:spMkLst>
            <pc:docMk/>
            <pc:sldMk cId="0" sldId="261"/>
            <ac:spMk id="6" creationId="{CD66F4CF-C37D-423B-8427-2E0E782F5512}"/>
          </ac:spMkLst>
        </pc:spChg>
      </pc:sldChg>
      <pc:sldChg chg="modSp setBg">
        <pc:chgData name="Jim McGowan" userId="e2c7446dd3aca506" providerId="LiveId" clId="{090B2220-3EAA-469C-BAA7-8550C06E2437}" dt="2018-06-21T18:42:43.423" v="746" actId="12788"/>
        <pc:sldMkLst>
          <pc:docMk/>
          <pc:sldMk cId="0" sldId="262"/>
        </pc:sldMkLst>
        <pc:spChg chg="mod">
          <ac:chgData name="Jim McGowan" userId="e2c7446dd3aca506" providerId="LiveId" clId="{090B2220-3EAA-469C-BAA7-8550C06E2437}" dt="2018-06-21T18:42:26.771" v="744" actId="14100"/>
          <ac:spMkLst>
            <pc:docMk/>
            <pc:sldMk cId="0" sldId="262"/>
            <ac:spMk id="7" creationId="{9EB06B01-5636-4A8B-9360-4E41A4E2CB7A}"/>
          </ac:spMkLst>
        </pc:spChg>
        <pc:picChg chg="mod">
          <ac:chgData name="Jim McGowan" userId="e2c7446dd3aca506" providerId="LiveId" clId="{090B2220-3EAA-469C-BAA7-8550C06E2437}" dt="2018-06-21T18:42:43.423" v="746" actId="12788"/>
          <ac:picMkLst>
            <pc:docMk/>
            <pc:sldMk cId="0" sldId="262"/>
            <ac:picMk id="15369" creationId="{8B3ABFE0-AECD-4A7F-A644-FD7EE66AF634}"/>
          </ac:picMkLst>
        </pc:picChg>
      </pc:sldChg>
      <pc:sldChg chg="modSp">
        <pc:chgData name="Jim McGowan" userId="e2c7446dd3aca506" providerId="LiveId" clId="{090B2220-3EAA-469C-BAA7-8550C06E2437}" dt="2018-06-21T18:45:31.066" v="766" actId="14100"/>
        <pc:sldMkLst>
          <pc:docMk/>
          <pc:sldMk cId="0" sldId="263"/>
        </pc:sldMkLst>
        <pc:spChg chg="mod">
          <ac:chgData name="Jim McGowan" userId="e2c7446dd3aca506" providerId="LiveId" clId="{090B2220-3EAA-469C-BAA7-8550C06E2437}" dt="2018-06-21T18:45:31.066" v="766" actId="14100"/>
          <ac:spMkLst>
            <pc:docMk/>
            <pc:sldMk cId="0" sldId="263"/>
            <ac:spMk id="17410" creationId="{53187D67-102A-48D9-A3C2-2BC38B4E9943}"/>
          </ac:spMkLst>
        </pc:spChg>
      </pc:sldChg>
      <pc:sldChg chg="modSp">
        <pc:chgData name="Jim McGowan" userId="e2c7446dd3aca506" providerId="LiveId" clId="{090B2220-3EAA-469C-BAA7-8550C06E2437}" dt="2018-06-21T18:46:12.003" v="769" actId="14100"/>
        <pc:sldMkLst>
          <pc:docMk/>
          <pc:sldMk cId="0" sldId="264"/>
        </pc:sldMkLst>
        <pc:spChg chg="mod">
          <ac:chgData name="Jim McGowan" userId="e2c7446dd3aca506" providerId="LiveId" clId="{090B2220-3EAA-469C-BAA7-8550C06E2437}" dt="2018-06-21T18:46:12.003" v="769" actId="14100"/>
          <ac:spMkLst>
            <pc:docMk/>
            <pc:sldMk cId="0" sldId="264"/>
            <ac:spMk id="7" creationId="{C7D35937-9C2C-4D92-AD37-37452963BA28}"/>
          </ac:spMkLst>
        </pc:spChg>
        <pc:spChg chg="mod">
          <ac:chgData name="Jim McGowan" userId="e2c7446dd3aca506" providerId="LiveId" clId="{090B2220-3EAA-469C-BAA7-8550C06E2437}" dt="2018-06-21T18:46:03.155" v="768" actId="108"/>
          <ac:spMkLst>
            <pc:docMk/>
            <pc:sldMk cId="0" sldId="264"/>
            <ac:spMk id="19459" creationId="{343BAC6D-9537-44A7-BD5C-3C3FD82488DF}"/>
          </ac:spMkLst>
        </pc:spChg>
      </pc:sldChg>
      <pc:sldChg chg="modSp">
        <pc:chgData name="Jim McGowan" userId="e2c7446dd3aca506" providerId="LiveId" clId="{090B2220-3EAA-469C-BAA7-8550C06E2437}" dt="2018-06-21T18:46:55.064" v="774" actId="14100"/>
        <pc:sldMkLst>
          <pc:docMk/>
          <pc:sldMk cId="0" sldId="265"/>
        </pc:sldMkLst>
        <pc:spChg chg="mod">
          <ac:chgData name="Jim McGowan" userId="e2c7446dd3aca506" providerId="LiveId" clId="{090B2220-3EAA-469C-BAA7-8550C06E2437}" dt="2018-06-21T18:46:55.064" v="774" actId="14100"/>
          <ac:spMkLst>
            <pc:docMk/>
            <pc:sldMk cId="0" sldId="265"/>
            <ac:spMk id="21506" creationId="{301EA812-B463-4689-8058-9AE4E222AB76}"/>
          </ac:spMkLst>
        </pc:spChg>
      </pc:sldChg>
      <pc:sldChg chg="addSp delSp modSp">
        <pc:chgData name="Jim McGowan" userId="e2c7446dd3aca506" providerId="LiveId" clId="{090B2220-3EAA-469C-BAA7-8550C06E2437}" dt="2018-06-21T18:41:08.165" v="740" actId="20577"/>
        <pc:sldMkLst>
          <pc:docMk/>
          <pc:sldMk cId="0" sldId="270"/>
        </pc:sldMkLst>
        <pc:spChg chg="add mod">
          <ac:chgData name="Jim McGowan" userId="e2c7446dd3aca506" providerId="LiveId" clId="{090B2220-3EAA-469C-BAA7-8550C06E2437}" dt="2018-06-14T18:36:06.858" v="438" actId="122"/>
          <ac:spMkLst>
            <pc:docMk/>
            <pc:sldMk cId="0" sldId="270"/>
            <ac:spMk id="4" creationId="{D2199939-01B9-483A-B5CE-7E9637D8902C}"/>
          </ac:spMkLst>
        </pc:spChg>
        <pc:spChg chg="add mod">
          <ac:chgData name="Jim McGowan" userId="e2c7446dd3aca506" providerId="LiveId" clId="{090B2220-3EAA-469C-BAA7-8550C06E2437}" dt="2018-06-14T18:23:31.779" v="317" actId="20577"/>
          <ac:spMkLst>
            <pc:docMk/>
            <pc:sldMk cId="0" sldId="270"/>
            <ac:spMk id="5" creationId="{E08A907F-E980-4605-AEBD-466ADA87A90B}"/>
          </ac:spMkLst>
        </pc:spChg>
        <pc:spChg chg="mod">
          <ac:chgData name="Jim McGowan" userId="e2c7446dd3aca506" providerId="LiveId" clId="{090B2220-3EAA-469C-BAA7-8550C06E2437}" dt="2018-06-21T18:41:08.165" v="740" actId="20577"/>
          <ac:spMkLst>
            <pc:docMk/>
            <pc:sldMk cId="0" sldId="270"/>
            <ac:spMk id="32770" creationId="{42004443-AE9B-454D-801B-9249C469361E}"/>
          </ac:spMkLst>
        </pc:spChg>
        <pc:spChg chg="del mod">
          <ac:chgData name="Jim McGowan" userId="e2c7446dd3aca506" providerId="LiveId" clId="{090B2220-3EAA-469C-BAA7-8550C06E2437}" dt="2018-06-14T18:22:09.481" v="302" actId="478"/>
          <ac:spMkLst>
            <pc:docMk/>
            <pc:sldMk cId="0" sldId="270"/>
            <ac:spMk id="32771" creationId="{5BF78CD2-7238-4A18-AA32-DAA276DB4818}"/>
          </ac:spMkLst>
        </pc:spChg>
        <pc:picChg chg="add mod">
          <ac:chgData name="Jim McGowan" userId="e2c7446dd3aca506" providerId="LiveId" clId="{090B2220-3EAA-469C-BAA7-8550C06E2437}" dt="2018-06-14T18:26:25.278" v="336" actId="1038"/>
          <ac:picMkLst>
            <pc:docMk/>
            <pc:sldMk cId="0" sldId="270"/>
            <ac:picMk id="6" creationId="{57A4C848-0A12-425C-A656-755C0E7ACA42}"/>
          </ac:picMkLst>
        </pc:picChg>
      </pc:sldChg>
      <pc:sldChg chg="addSp delSp modSp delAnim">
        <pc:chgData name="Jim McGowan" userId="e2c7446dd3aca506" providerId="LiveId" clId="{090B2220-3EAA-469C-BAA7-8550C06E2437}" dt="2018-06-14T19:04:58.405" v="739" actId="122"/>
        <pc:sldMkLst>
          <pc:docMk/>
          <pc:sldMk cId="0" sldId="272"/>
        </pc:sldMkLst>
        <pc:spChg chg="add del mod">
          <ac:chgData name="Jim McGowan" userId="e2c7446dd3aca506" providerId="LiveId" clId="{090B2220-3EAA-469C-BAA7-8550C06E2437}" dt="2018-06-14T19:04:36.595" v="735" actId="478"/>
          <ac:spMkLst>
            <pc:docMk/>
            <pc:sldMk cId="0" sldId="272"/>
            <ac:spMk id="3" creationId="{9598E242-8407-4F13-9E56-009D12C16F5C}"/>
          </ac:spMkLst>
        </pc:spChg>
        <pc:spChg chg="add del mod">
          <ac:chgData name="Jim McGowan" userId="e2c7446dd3aca506" providerId="LiveId" clId="{090B2220-3EAA-469C-BAA7-8550C06E2437}" dt="2018-06-14T19:04:26.874" v="732" actId="478"/>
          <ac:spMkLst>
            <pc:docMk/>
            <pc:sldMk cId="0" sldId="272"/>
            <ac:spMk id="7" creationId="{EF79C897-1D33-4BAC-92BF-9CD6358E5EAF}"/>
          </ac:spMkLst>
        </pc:spChg>
        <pc:spChg chg="add del">
          <ac:chgData name="Jim McGowan" userId="e2c7446dd3aca506" providerId="LiveId" clId="{090B2220-3EAA-469C-BAA7-8550C06E2437}" dt="2018-06-14T19:04:24.291" v="731" actId="478"/>
          <ac:spMkLst>
            <pc:docMk/>
            <pc:sldMk cId="0" sldId="272"/>
            <ac:spMk id="8" creationId="{C25F8CFF-8E97-43A4-9572-E85F9DC5846A}"/>
          </ac:spMkLst>
        </pc:spChg>
        <pc:spChg chg="mod">
          <ac:chgData name="Jim McGowan" userId="e2c7446dd3aca506" providerId="LiveId" clId="{090B2220-3EAA-469C-BAA7-8550C06E2437}" dt="2018-06-14T19:04:58.405" v="739" actId="122"/>
          <ac:spMkLst>
            <pc:docMk/>
            <pc:sldMk cId="0" sldId="272"/>
            <ac:spMk id="35842" creationId="{C9E89DB7-C4BF-4451-A0E0-44D8689AB373}"/>
          </ac:spMkLst>
        </pc:spChg>
        <pc:spChg chg="del">
          <ac:chgData name="Jim McGowan" userId="e2c7446dd3aca506" providerId="LiveId" clId="{090B2220-3EAA-469C-BAA7-8550C06E2437}" dt="2018-06-14T18:58:38.744" v="677" actId="478"/>
          <ac:spMkLst>
            <pc:docMk/>
            <pc:sldMk cId="0" sldId="272"/>
            <ac:spMk id="35844" creationId="{8C397EC7-3820-47BC-9500-D8AB71AB4134}"/>
          </ac:spMkLst>
        </pc:spChg>
        <pc:spChg chg="del">
          <ac:chgData name="Jim McGowan" userId="e2c7446dd3aca506" providerId="LiveId" clId="{090B2220-3EAA-469C-BAA7-8550C06E2437}" dt="2018-06-14T18:58:31.963" v="674" actId="478"/>
          <ac:spMkLst>
            <pc:docMk/>
            <pc:sldMk cId="0" sldId="272"/>
            <ac:spMk id="35845" creationId="{BB2E83FA-2383-4945-AAC1-992434BEC055}"/>
          </ac:spMkLst>
        </pc:spChg>
        <pc:spChg chg="del">
          <ac:chgData name="Jim McGowan" userId="e2c7446dd3aca506" providerId="LiveId" clId="{090B2220-3EAA-469C-BAA7-8550C06E2437}" dt="2018-06-14T18:58:34.342" v="675" actId="478"/>
          <ac:spMkLst>
            <pc:docMk/>
            <pc:sldMk cId="0" sldId="272"/>
            <ac:spMk id="35846" creationId="{E3B67E54-D160-40E9-AC4A-D71B16B2486F}"/>
          </ac:spMkLst>
        </pc:spChg>
        <pc:spChg chg="del">
          <ac:chgData name="Jim McGowan" userId="e2c7446dd3aca506" providerId="LiveId" clId="{090B2220-3EAA-469C-BAA7-8550C06E2437}" dt="2018-06-14T18:58:36.597" v="676" actId="478"/>
          <ac:spMkLst>
            <pc:docMk/>
            <pc:sldMk cId="0" sldId="272"/>
            <ac:spMk id="35847" creationId="{B7CF2C9E-A628-42A3-851F-40037D58F565}"/>
          </ac:spMkLst>
        </pc:spChg>
        <pc:picChg chg="add del ord">
          <ac:chgData name="Jim McGowan" userId="e2c7446dd3aca506" providerId="LiveId" clId="{090B2220-3EAA-469C-BAA7-8550C06E2437}" dt="2018-06-14T19:04:32.144" v="734" actId="478"/>
          <ac:picMkLst>
            <pc:docMk/>
            <pc:sldMk cId="0" sldId="272"/>
            <ac:picMk id="9" creationId="{EB5D0451-F3AE-4F2B-A744-211E9A94CEFD}"/>
          </ac:picMkLst>
        </pc:picChg>
      </pc:sldChg>
      <pc:sldChg chg="modSp">
        <pc:chgData name="Jim McGowan" userId="e2c7446dd3aca506" providerId="LiveId" clId="{090B2220-3EAA-469C-BAA7-8550C06E2437}" dt="2018-06-21T18:54:19.386" v="833" actId="14100"/>
        <pc:sldMkLst>
          <pc:docMk/>
          <pc:sldMk cId="0" sldId="276"/>
        </pc:sldMkLst>
        <pc:spChg chg="mod">
          <ac:chgData name="Jim McGowan" userId="e2c7446dd3aca506" providerId="LiveId" clId="{090B2220-3EAA-469C-BAA7-8550C06E2437}" dt="2018-06-21T18:54:19.386" v="833" actId="14100"/>
          <ac:spMkLst>
            <pc:docMk/>
            <pc:sldMk cId="0" sldId="276"/>
            <ac:spMk id="8" creationId="{DD7152CF-C088-4FF9-9EE3-D41B3EF1B23F}"/>
          </ac:spMkLst>
        </pc:spChg>
      </pc:sldChg>
      <pc:sldChg chg="modSp">
        <pc:chgData name="Jim McGowan" userId="e2c7446dd3aca506" providerId="LiveId" clId="{090B2220-3EAA-469C-BAA7-8550C06E2437}" dt="2018-06-21T18:55:46.342" v="844" actId="14100"/>
        <pc:sldMkLst>
          <pc:docMk/>
          <pc:sldMk cId="0" sldId="277"/>
        </pc:sldMkLst>
        <pc:spChg chg="mod">
          <ac:chgData name="Jim McGowan" userId="e2c7446dd3aca506" providerId="LiveId" clId="{090B2220-3EAA-469C-BAA7-8550C06E2437}" dt="2018-06-21T18:55:46.342" v="844" actId="14100"/>
          <ac:spMkLst>
            <pc:docMk/>
            <pc:sldMk cId="0" sldId="277"/>
            <ac:spMk id="9" creationId="{BB51DB36-D49D-4543-A977-88E4A1C432CA}"/>
          </ac:spMkLst>
        </pc:spChg>
      </pc:sldChg>
      <pc:sldChg chg="addSp delSp modSp ord delAnim">
        <pc:chgData name="Jim McGowan" userId="e2c7446dd3aca506" providerId="LiveId" clId="{090B2220-3EAA-469C-BAA7-8550C06E2437}" dt="2018-06-14T18:19:15.723" v="257" actId="1036"/>
        <pc:sldMkLst>
          <pc:docMk/>
          <pc:sldMk cId="0" sldId="282"/>
        </pc:sldMkLst>
        <pc:spChg chg="add mod">
          <ac:chgData name="Jim McGowan" userId="e2c7446dd3aca506" providerId="LiveId" clId="{090B2220-3EAA-469C-BAA7-8550C06E2437}" dt="2018-06-14T18:19:12.521" v="254" actId="948"/>
          <ac:spMkLst>
            <pc:docMk/>
            <pc:sldMk cId="0" sldId="282"/>
            <ac:spMk id="3" creationId="{2432A6DC-5F62-43BC-8A37-C2AB8CA51D4C}"/>
          </ac:spMkLst>
        </pc:spChg>
        <pc:spChg chg="add">
          <ac:chgData name="Jim McGowan" userId="e2c7446dd3aca506" providerId="LiveId" clId="{090B2220-3EAA-469C-BAA7-8550C06E2437}" dt="2018-06-14T18:14:58.255" v="175" actId="1036"/>
          <ac:spMkLst>
            <pc:docMk/>
            <pc:sldMk cId="0" sldId="282"/>
            <ac:spMk id="6" creationId="{24B16DAF-8921-48DF-88A1-1F74297DE7DF}"/>
          </ac:spMkLst>
        </pc:spChg>
        <pc:spChg chg="mod">
          <ac:chgData name="Jim McGowan" userId="e2c7446dd3aca506" providerId="LiveId" clId="{090B2220-3EAA-469C-BAA7-8550C06E2437}" dt="2018-06-14T18:17:11.405" v="225" actId="122"/>
          <ac:spMkLst>
            <pc:docMk/>
            <pc:sldMk cId="0" sldId="282"/>
            <ac:spMk id="54274" creationId="{A3220E48-99A0-4AD3-B094-1C089501ECD3}"/>
          </ac:spMkLst>
        </pc:spChg>
        <pc:picChg chg="add mod">
          <ac:chgData name="Jim McGowan" userId="e2c7446dd3aca506" providerId="LiveId" clId="{090B2220-3EAA-469C-BAA7-8550C06E2437}" dt="2018-06-14T18:19:15.723" v="257" actId="1036"/>
          <ac:picMkLst>
            <pc:docMk/>
            <pc:sldMk cId="0" sldId="282"/>
            <ac:picMk id="2" creationId="{37145479-E642-4311-AEA5-5A64EF642F55}"/>
          </ac:picMkLst>
        </pc:picChg>
        <pc:picChg chg="del mod">
          <ac:chgData name="Jim McGowan" userId="e2c7446dd3aca506" providerId="LiveId" clId="{090B2220-3EAA-469C-BAA7-8550C06E2437}" dt="2018-06-14T18:14:28.829" v="154" actId="478"/>
          <ac:picMkLst>
            <pc:docMk/>
            <pc:sldMk cId="0" sldId="282"/>
            <ac:picMk id="54275" creationId="{8A3E924D-9F21-4616-88CC-B42B6F31DB73}"/>
          </ac:picMkLst>
        </pc:picChg>
        <pc:picChg chg="del mod">
          <ac:chgData name="Jim McGowan" userId="e2c7446dd3aca506" providerId="LiveId" clId="{090B2220-3EAA-469C-BAA7-8550C06E2437}" dt="2018-06-14T18:14:28.829" v="154" actId="478"/>
          <ac:picMkLst>
            <pc:docMk/>
            <pc:sldMk cId="0" sldId="282"/>
            <ac:picMk id="54276" creationId="{478B37B3-1B80-4E83-B616-FFBE56FDEC2F}"/>
          </ac:picMkLst>
        </pc:picChg>
      </pc:sldChg>
      <pc:sldChg chg="addSp delSp modSp ord delAnim">
        <pc:chgData name="Jim McGowan" userId="e2c7446dd3aca506" providerId="LiveId" clId="{090B2220-3EAA-469C-BAA7-8550C06E2437}" dt="2018-06-14T18:21:02.508" v="273" actId="122"/>
        <pc:sldMkLst>
          <pc:docMk/>
          <pc:sldMk cId="0" sldId="284"/>
        </pc:sldMkLst>
        <pc:spChg chg="add">
          <ac:chgData name="Jim McGowan" userId="e2c7446dd3aca506" providerId="LiveId" clId="{090B2220-3EAA-469C-BAA7-8550C06E2437}" dt="2018-06-14T18:21:02.508" v="273" actId="122"/>
          <ac:spMkLst>
            <pc:docMk/>
            <pc:sldMk cId="0" sldId="284"/>
            <ac:spMk id="6" creationId="{FA454C8B-FD96-4B7F-B179-2F970E447750}"/>
          </ac:spMkLst>
        </pc:spChg>
        <pc:spChg chg="add">
          <ac:chgData name="Jim McGowan" userId="e2c7446dd3aca506" providerId="LiveId" clId="{090B2220-3EAA-469C-BAA7-8550C06E2437}" dt="2018-06-14T18:21:02.508" v="273" actId="122"/>
          <ac:spMkLst>
            <pc:docMk/>
            <pc:sldMk cId="0" sldId="284"/>
            <ac:spMk id="7" creationId="{969D631D-BA1D-4171-A493-BEE5E231FA9C}"/>
          </ac:spMkLst>
        </pc:spChg>
        <pc:picChg chg="add del mod">
          <ac:chgData name="Jim McGowan" userId="e2c7446dd3aca506" providerId="LiveId" clId="{090B2220-3EAA-469C-BAA7-8550C06E2437}" dt="2018-06-14T18:20:38.478" v="269" actId="478"/>
          <ac:picMkLst>
            <pc:docMk/>
            <pc:sldMk cId="0" sldId="284"/>
            <ac:picMk id="2" creationId="{2D8F0F9D-CA11-4C02-ACE0-79DD146DF807}"/>
          </ac:picMkLst>
        </pc:picChg>
        <pc:picChg chg="add mod">
          <ac:chgData name="Jim McGowan" userId="e2c7446dd3aca506" providerId="LiveId" clId="{090B2220-3EAA-469C-BAA7-8550C06E2437}" dt="2018-06-14T18:20:52.440" v="272" actId="12788"/>
          <ac:picMkLst>
            <pc:docMk/>
            <pc:sldMk cId="0" sldId="284"/>
            <ac:picMk id="3" creationId="{19A63F9E-06A4-4A90-940C-0EE633BF3F4C}"/>
          </ac:picMkLst>
        </pc:picChg>
        <pc:picChg chg="del">
          <ac:chgData name="Jim McGowan" userId="e2c7446dd3aca506" providerId="LiveId" clId="{090B2220-3EAA-469C-BAA7-8550C06E2437}" dt="2018-06-14T18:20:02.360" v="262" actId="478"/>
          <ac:picMkLst>
            <pc:docMk/>
            <pc:sldMk cId="0" sldId="284"/>
            <ac:picMk id="61444" creationId="{82C66B16-C867-4B4E-890D-13CD8A66D1B3}"/>
          </ac:picMkLst>
        </pc:picChg>
        <pc:picChg chg="del mod">
          <ac:chgData name="Jim McGowan" userId="e2c7446dd3aca506" providerId="LiveId" clId="{090B2220-3EAA-469C-BAA7-8550C06E2437}" dt="2018-06-14T18:20:38.478" v="269" actId="478"/>
          <ac:picMkLst>
            <pc:docMk/>
            <pc:sldMk cId="0" sldId="284"/>
            <ac:picMk id="61445" creationId="{1384645A-8A0A-43B9-9936-53802F4AABFB}"/>
          </ac:picMkLst>
        </pc:picChg>
      </pc:sldChg>
      <pc:sldChg chg="addSp delSp modSp add">
        <pc:chgData name="Jim McGowan" userId="e2c7446dd3aca506" providerId="LiveId" clId="{090B2220-3EAA-469C-BAA7-8550C06E2437}" dt="2018-06-14T18:36:14.758" v="439" actId="122"/>
        <pc:sldMkLst>
          <pc:docMk/>
          <pc:sldMk cId="3468515464" sldId="288"/>
        </pc:sldMkLst>
        <pc:spChg chg="del">
          <ac:chgData name="Jim McGowan" userId="e2c7446dd3aca506" providerId="LiveId" clId="{090B2220-3EAA-469C-BAA7-8550C06E2437}" dt="2018-06-14T18:28:11.500" v="345" actId="478"/>
          <ac:spMkLst>
            <pc:docMk/>
            <pc:sldMk cId="3468515464" sldId="288"/>
            <ac:spMk id="2" creationId="{7D0F129C-1EEC-490F-B8CB-D91610E8E98A}"/>
          </ac:spMkLst>
        </pc:spChg>
        <pc:spChg chg="add mod">
          <ac:chgData name="Jim McGowan" userId="e2c7446dd3aca506" providerId="LiveId" clId="{090B2220-3EAA-469C-BAA7-8550C06E2437}" dt="2018-06-14T18:30:05.260" v="386" actId="1038"/>
          <ac:spMkLst>
            <pc:docMk/>
            <pc:sldMk cId="3468515464" sldId="288"/>
            <ac:spMk id="8" creationId="{F5C68BF4-7B69-4EC8-AA4C-DB9CAE3E1C61}"/>
          </ac:spMkLst>
        </pc:spChg>
        <pc:spChg chg="add mod">
          <ac:chgData name="Jim McGowan" userId="e2c7446dd3aca506" providerId="LiveId" clId="{090B2220-3EAA-469C-BAA7-8550C06E2437}" dt="2018-06-14T18:30:26.995" v="388" actId="207"/>
          <ac:spMkLst>
            <pc:docMk/>
            <pc:sldMk cId="3468515464" sldId="288"/>
            <ac:spMk id="9" creationId="{78AF3268-07DD-47EF-9A25-D84F343F7BF6}"/>
          </ac:spMkLst>
        </pc:spChg>
        <pc:spChg chg="mod">
          <ac:chgData name="Jim McGowan" userId="e2c7446dd3aca506" providerId="LiveId" clId="{090B2220-3EAA-469C-BAA7-8550C06E2437}" dt="2018-06-14T18:36:14.758" v="439" actId="122"/>
          <ac:spMkLst>
            <pc:docMk/>
            <pc:sldMk cId="3468515464" sldId="288"/>
            <ac:spMk id="13" creationId="{DC5F3C6C-1098-445A-8CBA-8E6AB82470D8}"/>
          </ac:spMkLst>
        </pc:spChg>
        <pc:spChg chg="mod">
          <ac:chgData name="Jim McGowan" userId="e2c7446dd3aca506" providerId="LiveId" clId="{090B2220-3EAA-469C-BAA7-8550C06E2437}" dt="2018-06-14T18:28:02.885" v="344" actId="108"/>
          <ac:spMkLst>
            <pc:docMk/>
            <pc:sldMk cId="3468515464" sldId="288"/>
            <ac:spMk id="14" creationId="{AE17DB94-4077-4801-9495-9FF396F7D060}"/>
          </ac:spMkLst>
        </pc:spChg>
        <pc:picChg chg="mod">
          <ac:chgData name="Jim McGowan" userId="e2c7446dd3aca506" providerId="LiveId" clId="{090B2220-3EAA-469C-BAA7-8550C06E2437}" dt="2018-06-14T18:28:15.719" v="358" actId="1035"/>
          <ac:picMkLst>
            <pc:docMk/>
            <pc:sldMk cId="3468515464" sldId="288"/>
            <ac:picMk id="6" creationId="{8998F4FF-CB88-4AE8-AEC8-62BBA4EC818F}"/>
          </ac:picMkLst>
        </pc:picChg>
      </pc:sldChg>
      <pc:sldChg chg="addSp delSp modSp delAnim">
        <pc:chgData name="Jim McGowan" userId="e2c7446dd3aca506" providerId="LiveId" clId="{090B2220-3EAA-469C-BAA7-8550C06E2437}" dt="2018-06-14T18:47:32.650" v="564" actId="1036"/>
        <pc:sldMkLst>
          <pc:docMk/>
          <pc:sldMk cId="0" sldId="294"/>
        </pc:sldMkLst>
        <pc:spChg chg="add mod">
          <ac:chgData name="Jim McGowan" userId="e2c7446dd3aca506" providerId="LiveId" clId="{090B2220-3EAA-469C-BAA7-8550C06E2437}" dt="2018-06-14T18:45:56.378" v="531" actId="1035"/>
          <ac:spMkLst>
            <pc:docMk/>
            <pc:sldMk cId="0" sldId="294"/>
            <ac:spMk id="16" creationId="{951D7EE5-D144-4671-9C20-4CB9E92F29EF}"/>
          </ac:spMkLst>
        </pc:spChg>
        <pc:spChg chg="add">
          <ac:chgData name="Jim McGowan" userId="e2c7446dd3aca506" providerId="LiveId" clId="{090B2220-3EAA-469C-BAA7-8550C06E2437}" dt="2018-06-14T18:44:56.742" v="512" actId="1036"/>
          <ac:spMkLst>
            <pc:docMk/>
            <pc:sldMk cId="0" sldId="294"/>
            <ac:spMk id="17" creationId="{46648C45-00FA-4A13-8701-9DB96219AAAE}"/>
          </ac:spMkLst>
        </pc:spChg>
        <pc:spChg chg="add mod">
          <ac:chgData name="Jim McGowan" userId="e2c7446dd3aca506" providerId="LiveId" clId="{090B2220-3EAA-469C-BAA7-8550C06E2437}" dt="2018-06-14T18:45:23.939" v="514" actId="1036"/>
          <ac:spMkLst>
            <pc:docMk/>
            <pc:sldMk cId="0" sldId="294"/>
            <ac:spMk id="18" creationId="{143A06C5-7E79-4BF0-A2D4-8ADA9A1A1A35}"/>
          </ac:spMkLst>
        </pc:spChg>
        <pc:spChg chg="del mod">
          <ac:chgData name="Jim McGowan" userId="e2c7446dd3aca506" providerId="LiveId" clId="{090B2220-3EAA-469C-BAA7-8550C06E2437}" dt="2018-06-14T18:45:28.453" v="515" actId="478"/>
          <ac:spMkLst>
            <pc:docMk/>
            <pc:sldMk cId="0" sldId="294"/>
            <ac:spMk id="76802" creationId="{942A06DD-04E5-4286-A45C-48087ADBBD7C}"/>
          </ac:spMkLst>
        </pc:spChg>
        <pc:spChg chg="mod">
          <ac:chgData name="Jim McGowan" userId="e2c7446dd3aca506" providerId="LiveId" clId="{090B2220-3EAA-469C-BAA7-8550C06E2437}" dt="2018-06-14T18:45:47.430" v="524" actId="1036"/>
          <ac:spMkLst>
            <pc:docMk/>
            <pc:sldMk cId="0" sldId="294"/>
            <ac:spMk id="76803" creationId="{DBFE8608-3725-4D2E-9F58-EA0312560DC1}"/>
          </ac:spMkLst>
        </pc:spChg>
        <pc:spChg chg="mod">
          <ac:chgData name="Jim McGowan" userId="e2c7446dd3aca506" providerId="LiveId" clId="{090B2220-3EAA-469C-BAA7-8550C06E2437}" dt="2018-06-14T18:45:47.430" v="524" actId="1036"/>
          <ac:spMkLst>
            <pc:docMk/>
            <pc:sldMk cId="0" sldId="294"/>
            <ac:spMk id="76804" creationId="{51A0993B-CD81-4C19-BF3E-24A2233F173E}"/>
          </ac:spMkLst>
        </pc:spChg>
        <pc:spChg chg="mod">
          <ac:chgData name="Jim McGowan" userId="e2c7446dd3aca506" providerId="LiveId" clId="{090B2220-3EAA-469C-BAA7-8550C06E2437}" dt="2018-06-14T18:45:47.430" v="524" actId="1036"/>
          <ac:spMkLst>
            <pc:docMk/>
            <pc:sldMk cId="0" sldId="294"/>
            <ac:spMk id="76805" creationId="{28F3E962-72D3-410A-90A5-2860E8623428}"/>
          </ac:spMkLst>
        </pc:spChg>
        <pc:spChg chg="mod">
          <ac:chgData name="Jim McGowan" userId="e2c7446dd3aca506" providerId="LiveId" clId="{090B2220-3EAA-469C-BAA7-8550C06E2437}" dt="2018-06-14T18:45:47.430" v="524" actId="1036"/>
          <ac:spMkLst>
            <pc:docMk/>
            <pc:sldMk cId="0" sldId="294"/>
            <ac:spMk id="76806" creationId="{FC9CC8A1-617D-492E-BFA1-995EB64F7949}"/>
          </ac:spMkLst>
        </pc:spChg>
        <pc:spChg chg="mod">
          <ac:chgData name="Jim McGowan" userId="e2c7446dd3aca506" providerId="LiveId" clId="{090B2220-3EAA-469C-BAA7-8550C06E2437}" dt="2018-06-14T18:45:47.430" v="524" actId="1036"/>
          <ac:spMkLst>
            <pc:docMk/>
            <pc:sldMk cId="0" sldId="294"/>
            <ac:spMk id="76807" creationId="{42428441-7ECE-4211-99A1-728548490A20}"/>
          </ac:spMkLst>
        </pc:spChg>
        <pc:spChg chg="mod">
          <ac:chgData name="Jim McGowan" userId="e2c7446dd3aca506" providerId="LiveId" clId="{090B2220-3EAA-469C-BAA7-8550C06E2437}" dt="2018-06-14T18:45:47.430" v="524" actId="1036"/>
          <ac:spMkLst>
            <pc:docMk/>
            <pc:sldMk cId="0" sldId="294"/>
            <ac:spMk id="76808" creationId="{F54EDAED-48C8-4A5E-805E-EFE0D49B55E9}"/>
          </ac:spMkLst>
        </pc:spChg>
        <pc:spChg chg="mod">
          <ac:chgData name="Jim McGowan" userId="e2c7446dd3aca506" providerId="LiveId" clId="{090B2220-3EAA-469C-BAA7-8550C06E2437}" dt="2018-06-14T18:45:47.430" v="524" actId="1036"/>
          <ac:spMkLst>
            <pc:docMk/>
            <pc:sldMk cId="0" sldId="294"/>
            <ac:spMk id="76809" creationId="{4C5636A6-8C9A-4D5A-BC5D-F9615E73951F}"/>
          </ac:spMkLst>
        </pc:spChg>
        <pc:spChg chg="mod">
          <ac:chgData name="Jim McGowan" userId="e2c7446dd3aca506" providerId="LiveId" clId="{090B2220-3EAA-469C-BAA7-8550C06E2437}" dt="2018-06-14T18:45:47.430" v="524" actId="1036"/>
          <ac:spMkLst>
            <pc:docMk/>
            <pc:sldMk cId="0" sldId="294"/>
            <ac:spMk id="76810" creationId="{07BAA217-CB56-41EB-A79F-2B540A5951C2}"/>
          </ac:spMkLst>
        </pc:spChg>
        <pc:spChg chg="del">
          <ac:chgData name="Jim McGowan" userId="e2c7446dd3aca506" providerId="LiveId" clId="{090B2220-3EAA-469C-BAA7-8550C06E2437}" dt="2018-06-14T18:42:53.581" v="490" actId="478"/>
          <ac:spMkLst>
            <pc:docMk/>
            <pc:sldMk cId="0" sldId="294"/>
            <ac:spMk id="76811" creationId="{F58A3992-A77C-42BD-95D8-DB3D9A08DCB8}"/>
          </ac:spMkLst>
        </pc:spChg>
        <pc:spChg chg="mod">
          <ac:chgData name="Jim McGowan" userId="e2c7446dd3aca506" providerId="LiveId" clId="{090B2220-3EAA-469C-BAA7-8550C06E2437}" dt="2018-06-14T18:45:47.430" v="524" actId="1036"/>
          <ac:spMkLst>
            <pc:docMk/>
            <pc:sldMk cId="0" sldId="294"/>
            <ac:spMk id="76812" creationId="{655A5BC2-BE52-4F78-ADEA-10CCD9C0507F}"/>
          </ac:spMkLst>
        </pc:spChg>
        <pc:spChg chg="del">
          <ac:chgData name="Jim McGowan" userId="e2c7446dd3aca506" providerId="LiveId" clId="{090B2220-3EAA-469C-BAA7-8550C06E2437}" dt="2018-06-14T18:43:03.595" v="492" actId="478"/>
          <ac:spMkLst>
            <pc:docMk/>
            <pc:sldMk cId="0" sldId="294"/>
            <ac:spMk id="76814" creationId="{16AE1F61-6D84-4C88-8C79-CA3C8BB26B49}"/>
          </ac:spMkLst>
        </pc:spChg>
        <pc:spChg chg="del mod">
          <ac:chgData name="Jim McGowan" userId="e2c7446dd3aca506" providerId="LiveId" clId="{090B2220-3EAA-469C-BAA7-8550C06E2437}" dt="2018-06-14T18:47:16.410" v="547" actId="478"/>
          <ac:spMkLst>
            <pc:docMk/>
            <pc:sldMk cId="0" sldId="294"/>
            <ac:spMk id="76815" creationId="{878869BC-B782-4F3D-BB53-82573629ECC2}"/>
          </ac:spMkLst>
        </pc:spChg>
        <pc:picChg chg="add mod">
          <ac:chgData name="Jim McGowan" userId="e2c7446dd3aca506" providerId="LiveId" clId="{090B2220-3EAA-469C-BAA7-8550C06E2437}" dt="2018-06-14T18:47:32.650" v="564" actId="1036"/>
          <ac:picMkLst>
            <pc:docMk/>
            <pc:sldMk cId="0" sldId="294"/>
            <ac:picMk id="2" creationId="{00923967-5E4A-4269-8EEF-848F6628E77B}"/>
          </ac:picMkLst>
        </pc:picChg>
        <pc:picChg chg="del mod">
          <ac:chgData name="Jim McGowan" userId="e2c7446dd3aca506" providerId="LiveId" clId="{090B2220-3EAA-469C-BAA7-8550C06E2437}" dt="2018-06-14T18:47:16.410" v="547" actId="478"/>
          <ac:picMkLst>
            <pc:docMk/>
            <pc:sldMk cId="0" sldId="294"/>
            <ac:picMk id="76813" creationId="{58B61666-EAB0-4BD0-BCA6-11EC2AA3D536}"/>
          </ac:picMkLst>
        </pc:picChg>
      </pc:sldChg>
      <pc:sldChg chg="modSp">
        <pc:chgData name="Jim McGowan" userId="e2c7446dd3aca506" providerId="LiveId" clId="{090B2220-3EAA-469C-BAA7-8550C06E2437}" dt="2018-06-21T18:42:15.820" v="743" actId="14100"/>
        <pc:sldMkLst>
          <pc:docMk/>
          <pc:sldMk cId="0" sldId="296"/>
        </pc:sldMkLst>
        <pc:spChg chg="mod">
          <ac:chgData name="Jim McGowan" userId="e2c7446dd3aca506" providerId="LiveId" clId="{090B2220-3EAA-469C-BAA7-8550C06E2437}" dt="2018-06-21T18:42:15.820" v="743" actId="14100"/>
          <ac:spMkLst>
            <pc:docMk/>
            <pc:sldMk cId="0" sldId="296"/>
            <ac:spMk id="79874" creationId="{C65BCC57-287D-48FF-A496-438DF1588543}"/>
          </ac:spMkLst>
        </pc:spChg>
      </pc:sldChg>
      <pc:sldChg chg="modSp setBg">
        <pc:chgData name="Jim McGowan" userId="e2c7446dd3aca506" providerId="LiveId" clId="{090B2220-3EAA-469C-BAA7-8550C06E2437}" dt="2018-06-21T18:42:55.531" v="747" actId="14100"/>
        <pc:sldMkLst>
          <pc:docMk/>
          <pc:sldMk cId="0" sldId="297"/>
        </pc:sldMkLst>
        <pc:spChg chg="mod">
          <ac:chgData name="Jim McGowan" userId="e2c7446dd3aca506" providerId="LiveId" clId="{090B2220-3EAA-469C-BAA7-8550C06E2437}" dt="2018-06-21T18:42:55.531" v="747" actId="14100"/>
          <ac:spMkLst>
            <pc:docMk/>
            <pc:sldMk cId="0" sldId="297"/>
            <ac:spMk id="8" creationId="{56C12EC9-A272-4481-AF12-8B92260F0B28}"/>
          </ac:spMkLst>
        </pc:spChg>
        <pc:spChg chg="mod">
          <ac:chgData name="Jim McGowan" userId="e2c7446dd3aca506" providerId="LiveId" clId="{090B2220-3EAA-469C-BAA7-8550C06E2437}" dt="2018-06-14T19:02:31.976" v="693" actId="207"/>
          <ac:spMkLst>
            <pc:docMk/>
            <pc:sldMk cId="0" sldId="297"/>
            <ac:spMk id="81923" creationId="{D8967BE7-0736-4EDE-9362-08DC25F2DBE1}"/>
          </ac:spMkLst>
        </pc:spChg>
        <pc:spChg chg="mod">
          <ac:chgData name="Jim McGowan" userId="e2c7446dd3aca506" providerId="LiveId" clId="{090B2220-3EAA-469C-BAA7-8550C06E2437}" dt="2018-06-14T19:02:31.976" v="693" actId="207"/>
          <ac:spMkLst>
            <pc:docMk/>
            <pc:sldMk cId="0" sldId="297"/>
            <ac:spMk id="81930" creationId="{EB681F79-ADB7-4E47-81F6-4D83DE18852B}"/>
          </ac:spMkLst>
        </pc:spChg>
        <pc:spChg chg="mod">
          <ac:chgData name="Jim McGowan" userId="e2c7446dd3aca506" providerId="LiveId" clId="{090B2220-3EAA-469C-BAA7-8550C06E2437}" dt="2018-06-14T19:02:31.976" v="693" actId="207"/>
          <ac:spMkLst>
            <pc:docMk/>
            <pc:sldMk cId="0" sldId="297"/>
            <ac:spMk id="81932" creationId="{29F7FA42-6703-419B-82DC-E3FA2ED04FF3}"/>
          </ac:spMkLst>
        </pc:spChg>
        <pc:spChg chg="mod">
          <ac:chgData name="Jim McGowan" userId="e2c7446dd3aca506" providerId="LiveId" clId="{090B2220-3EAA-469C-BAA7-8550C06E2437}" dt="2018-06-14T19:02:31.976" v="693" actId="207"/>
          <ac:spMkLst>
            <pc:docMk/>
            <pc:sldMk cId="0" sldId="297"/>
            <ac:spMk id="81933" creationId="{3EA81A15-6232-4DEE-911B-F3B2DC18401F}"/>
          </ac:spMkLst>
        </pc:spChg>
        <pc:picChg chg="mod">
          <ac:chgData name="Jim McGowan" userId="e2c7446dd3aca506" providerId="LiveId" clId="{090B2220-3EAA-469C-BAA7-8550C06E2437}" dt="2018-06-14T19:02:31.976" v="693" actId="207"/>
          <ac:picMkLst>
            <pc:docMk/>
            <pc:sldMk cId="0" sldId="297"/>
            <ac:picMk id="81929" creationId="{C5D838BA-7C08-4D70-BCF6-D4F11D0BD0FF}"/>
          </ac:picMkLst>
        </pc:picChg>
      </pc:sldChg>
      <pc:sldChg chg="modSp setBg">
        <pc:chgData name="Jim McGowan" userId="e2c7446dd3aca506" providerId="LiveId" clId="{090B2220-3EAA-469C-BAA7-8550C06E2437}" dt="2018-06-21T18:43:01.795" v="748" actId="14100"/>
        <pc:sldMkLst>
          <pc:docMk/>
          <pc:sldMk cId="0" sldId="298"/>
        </pc:sldMkLst>
        <pc:spChg chg="mod">
          <ac:chgData name="Jim McGowan" userId="e2c7446dd3aca506" providerId="LiveId" clId="{090B2220-3EAA-469C-BAA7-8550C06E2437}" dt="2018-06-21T18:43:01.795" v="748" actId="14100"/>
          <ac:spMkLst>
            <pc:docMk/>
            <pc:sldMk cId="0" sldId="298"/>
            <ac:spMk id="8" creationId="{0ACD2C76-5A93-4E55-AC82-5BC716360CC9}"/>
          </ac:spMkLst>
        </pc:spChg>
        <pc:spChg chg="mod">
          <ac:chgData name="Jim McGowan" userId="e2c7446dd3aca506" providerId="LiveId" clId="{090B2220-3EAA-469C-BAA7-8550C06E2437}" dt="2018-06-14T19:02:36.828" v="694" actId="207"/>
          <ac:spMkLst>
            <pc:docMk/>
            <pc:sldMk cId="0" sldId="298"/>
            <ac:spMk id="83972" creationId="{7A0AAEF0-D6C3-4D02-97C6-442C57DCEE4A}"/>
          </ac:spMkLst>
        </pc:spChg>
        <pc:spChg chg="mod">
          <ac:chgData name="Jim McGowan" userId="e2c7446dd3aca506" providerId="LiveId" clId="{090B2220-3EAA-469C-BAA7-8550C06E2437}" dt="2018-06-14T19:02:36.828" v="694" actId="207"/>
          <ac:spMkLst>
            <pc:docMk/>
            <pc:sldMk cId="0" sldId="298"/>
            <ac:spMk id="83974" creationId="{AF14FB05-2B7D-4EB3-A31B-9C600B0FAD31}"/>
          </ac:spMkLst>
        </pc:spChg>
        <pc:spChg chg="mod">
          <ac:chgData name="Jim McGowan" userId="e2c7446dd3aca506" providerId="LiveId" clId="{090B2220-3EAA-469C-BAA7-8550C06E2437}" dt="2018-06-14T19:02:36.828" v="694" actId="207"/>
          <ac:spMkLst>
            <pc:docMk/>
            <pc:sldMk cId="0" sldId="298"/>
            <ac:spMk id="83978" creationId="{9EF14183-4665-4B07-9DDF-A3E73B1AFD00}"/>
          </ac:spMkLst>
        </pc:spChg>
        <pc:spChg chg="mod">
          <ac:chgData name="Jim McGowan" userId="e2c7446dd3aca506" providerId="LiveId" clId="{090B2220-3EAA-469C-BAA7-8550C06E2437}" dt="2018-06-14T19:02:36.828" v="694" actId="207"/>
          <ac:spMkLst>
            <pc:docMk/>
            <pc:sldMk cId="0" sldId="298"/>
            <ac:spMk id="83979" creationId="{CED6ECE9-99B1-4F74-BBCC-84A51D6E74D4}"/>
          </ac:spMkLst>
        </pc:spChg>
        <pc:picChg chg="mod">
          <ac:chgData name="Jim McGowan" userId="e2c7446dd3aca506" providerId="LiveId" clId="{090B2220-3EAA-469C-BAA7-8550C06E2437}" dt="2018-06-14T19:02:36.828" v="694" actId="207"/>
          <ac:picMkLst>
            <pc:docMk/>
            <pc:sldMk cId="0" sldId="298"/>
            <ac:picMk id="83980" creationId="{E72B7EB0-08C3-492C-ABCF-7E325080F820}"/>
          </ac:picMkLst>
        </pc:picChg>
      </pc:sldChg>
      <pc:sldChg chg="modSp">
        <pc:chgData name="Jim McGowan" userId="e2c7446dd3aca506" providerId="LiveId" clId="{090B2220-3EAA-469C-BAA7-8550C06E2437}" dt="2018-06-21T18:43:46.413" v="754" actId="14100"/>
        <pc:sldMkLst>
          <pc:docMk/>
          <pc:sldMk cId="0" sldId="299"/>
        </pc:sldMkLst>
        <pc:spChg chg="mod">
          <ac:chgData name="Jim McGowan" userId="e2c7446dd3aca506" providerId="LiveId" clId="{090B2220-3EAA-469C-BAA7-8550C06E2437}" dt="2018-06-21T18:43:46.413" v="754" actId="14100"/>
          <ac:spMkLst>
            <pc:docMk/>
            <pc:sldMk cId="0" sldId="299"/>
            <ac:spMk id="86018" creationId="{ADA55B03-6582-4C45-8DEE-B71E30D4D149}"/>
          </ac:spMkLst>
        </pc:spChg>
      </pc:sldChg>
      <pc:sldChg chg="modSp">
        <pc:chgData name="Jim McGowan" userId="e2c7446dd3aca506" providerId="LiveId" clId="{090B2220-3EAA-469C-BAA7-8550C06E2437}" dt="2018-06-21T18:44:50.366" v="763" actId="14100"/>
        <pc:sldMkLst>
          <pc:docMk/>
          <pc:sldMk cId="0" sldId="300"/>
        </pc:sldMkLst>
        <pc:spChg chg="mod">
          <ac:chgData name="Jim McGowan" userId="e2c7446dd3aca506" providerId="LiveId" clId="{090B2220-3EAA-469C-BAA7-8550C06E2437}" dt="2018-06-21T18:44:50.366" v="763" actId="14100"/>
          <ac:spMkLst>
            <pc:docMk/>
            <pc:sldMk cId="0" sldId="300"/>
            <ac:spMk id="87042" creationId="{F5C6CBCB-D2AA-4852-92AE-BEDB1F60866C}"/>
          </ac:spMkLst>
        </pc:spChg>
        <pc:spChg chg="mod">
          <ac:chgData name="Jim McGowan" userId="e2c7446dd3aca506" providerId="LiveId" clId="{090B2220-3EAA-469C-BAA7-8550C06E2437}" dt="2018-06-21T18:44:28.434" v="760" actId="404"/>
          <ac:spMkLst>
            <pc:docMk/>
            <pc:sldMk cId="0" sldId="300"/>
            <ac:spMk id="87055" creationId="{1501896F-BDE6-4BFA-8913-2157E7C17853}"/>
          </ac:spMkLst>
        </pc:spChg>
      </pc:sldChg>
      <pc:sldChg chg="modSp">
        <pc:chgData name="Jim McGowan" userId="e2c7446dd3aca506" providerId="LiveId" clId="{090B2220-3EAA-469C-BAA7-8550C06E2437}" dt="2018-06-21T18:43:15.103" v="749" actId="14100"/>
        <pc:sldMkLst>
          <pc:docMk/>
          <pc:sldMk cId="0" sldId="302"/>
        </pc:sldMkLst>
        <pc:spChg chg="mod">
          <ac:chgData name="Jim McGowan" userId="e2c7446dd3aca506" providerId="LiveId" clId="{090B2220-3EAA-469C-BAA7-8550C06E2437}" dt="2018-06-21T18:43:15.103" v="749" actId="14100"/>
          <ac:spMkLst>
            <pc:docMk/>
            <pc:sldMk cId="0" sldId="302"/>
            <ac:spMk id="90114" creationId="{2B159C42-7A05-4757-A174-01A82C3CC195}"/>
          </ac:spMkLst>
        </pc:spChg>
      </pc:sldChg>
      <pc:sldChg chg="modSp">
        <pc:chgData name="Jim McGowan" userId="e2c7446dd3aca506" providerId="LiveId" clId="{090B2220-3EAA-469C-BAA7-8550C06E2437}" dt="2018-06-21T18:45:23.762" v="765" actId="14100"/>
        <pc:sldMkLst>
          <pc:docMk/>
          <pc:sldMk cId="0" sldId="303"/>
        </pc:sldMkLst>
        <pc:spChg chg="mod">
          <ac:chgData name="Jim McGowan" userId="e2c7446dd3aca506" providerId="LiveId" clId="{090B2220-3EAA-469C-BAA7-8550C06E2437}" dt="2018-06-21T18:45:23.762" v="765" actId="14100"/>
          <ac:spMkLst>
            <pc:docMk/>
            <pc:sldMk cId="0" sldId="303"/>
            <ac:spMk id="10" creationId="{8204F3F9-C48A-4DF6-B72D-EC3100128AFE}"/>
          </ac:spMkLst>
        </pc:spChg>
      </pc:sldChg>
      <pc:sldChg chg="modSp">
        <pc:chgData name="Jim McGowan" userId="e2c7446dd3aca506" providerId="LiveId" clId="{090B2220-3EAA-469C-BAA7-8550C06E2437}" dt="2018-06-21T18:45:39.421" v="767" actId="14100"/>
        <pc:sldMkLst>
          <pc:docMk/>
          <pc:sldMk cId="0" sldId="304"/>
        </pc:sldMkLst>
        <pc:spChg chg="mod">
          <ac:chgData name="Jim McGowan" userId="e2c7446dd3aca506" providerId="LiveId" clId="{090B2220-3EAA-469C-BAA7-8550C06E2437}" dt="2018-06-21T18:45:39.421" v="767" actId="14100"/>
          <ac:spMkLst>
            <pc:docMk/>
            <pc:sldMk cId="0" sldId="304"/>
            <ac:spMk id="9" creationId="{567C94C2-CEBA-47C9-B41E-9E9A4C4CCA1B}"/>
          </ac:spMkLst>
        </pc:spChg>
      </pc:sldChg>
      <pc:sldChg chg="modSp">
        <pc:chgData name="Jim McGowan" userId="e2c7446dd3aca506" providerId="LiveId" clId="{090B2220-3EAA-469C-BAA7-8550C06E2437}" dt="2018-06-21T18:46:22.818" v="770" actId="14100"/>
        <pc:sldMkLst>
          <pc:docMk/>
          <pc:sldMk cId="0" sldId="305"/>
        </pc:sldMkLst>
        <pc:spChg chg="mod">
          <ac:chgData name="Jim McGowan" userId="e2c7446dd3aca506" providerId="LiveId" clId="{090B2220-3EAA-469C-BAA7-8550C06E2437}" dt="2018-06-21T18:46:22.818" v="770" actId="14100"/>
          <ac:spMkLst>
            <pc:docMk/>
            <pc:sldMk cId="0" sldId="305"/>
            <ac:spMk id="8" creationId="{37FEC3DC-D9D7-4FA4-AC15-2924D81CB43B}"/>
          </ac:spMkLst>
        </pc:spChg>
      </pc:sldChg>
      <pc:sldChg chg="modSp">
        <pc:chgData name="Jim McGowan" userId="e2c7446dd3aca506" providerId="LiveId" clId="{090B2220-3EAA-469C-BAA7-8550C06E2437}" dt="2018-06-21T18:46:40.435" v="772" actId="14100"/>
        <pc:sldMkLst>
          <pc:docMk/>
          <pc:sldMk cId="0" sldId="309"/>
        </pc:sldMkLst>
        <pc:spChg chg="mod">
          <ac:chgData name="Jim McGowan" userId="e2c7446dd3aca506" providerId="LiveId" clId="{090B2220-3EAA-469C-BAA7-8550C06E2437}" dt="2018-06-21T18:46:40.435" v="772" actId="14100"/>
          <ac:spMkLst>
            <pc:docMk/>
            <pc:sldMk cId="0" sldId="309"/>
            <ac:spMk id="9" creationId="{3F244092-F839-4D79-9965-0125370D8899}"/>
          </ac:spMkLst>
        </pc:spChg>
      </pc:sldChg>
      <pc:sldChg chg="modSp">
        <pc:chgData name="Jim McGowan" userId="e2c7446dd3aca506" providerId="LiveId" clId="{090B2220-3EAA-469C-BAA7-8550C06E2437}" dt="2018-06-21T18:53:49.444" v="831" actId="14100"/>
        <pc:sldMkLst>
          <pc:docMk/>
          <pc:sldMk cId="0" sldId="310"/>
        </pc:sldMkLst>
        <pc:spChg chg="mod">
          <ac:chgData name="Jim McGowan" userId="e2c7446dd3aca506" providerId="LiveId" clId="{090B2220-3EAA-469C-BAA7-8550C06E2437}" dt="2018-06-21T18:53:49.444" v="831" actId="14100"/>
          <ac:spMkLst>
            <pc:docMk/>
            <pc:sldMk cId="0" sldId="310"/>
            <ac:spMk id="8" creationId="{88666EFE-C622-477B-9CD6-F8C97C05FEB0}"/>
          </ac:spMkLst>
        </pc:spChg>
      </pc:sldChg>
      <pc:sldChg chg="modSp">
        <pc:chgData name="Jim McGowan" userId="e2c7446dd3aca506" providerId="LiveId" clId="{090B2220-3EAA-469C-BAA7-8550C06E2437}" dt="2018-06-21T18:51:34.832" v="824" actId="14100"/>
        <pc:sldMkLst>
          <pc:docMk/>
          <pc:sldMk cId="0" sldId="311"/>
        </pc:sldMkLst>
        <pc:spChg chg="mod">
          <ac:chgData name="Jim McGowan" userId="e2c7446dd3aca506" providerId="LiveId" clId="{090B2220-3EAA-469C-BAA7-8550C06E2437}" dt="2018-06-21T18:51:34.832" v="824" actId="14100"/>
          <ac:spMkLst>
            <pc:docMk/>
            <pc:sldMk cId="0" sldId="311"/>
            <ac:spMk id="8" creationId="{4A71CAE1-2081-4543-BB84-53357CA3DF4F}"/>
          </ac:spMkLst>
        </pc:spChg>
      </pc:sldChg>
      <pc:sldChg chg="modSp">
        <pc:chgData name="Jim McGowan" userId="e2c7446dd3aca506" providerId="LiveId" clId="{090B2220-3EAA-469C-BAA7-8550C06E2437}" dt="2018-06-21T18:55:37.474" v="840" actId="403"/>
        <pc:sldMkLst>
          <pc:docMk/>
          <pc:sldMk cId="0" sldId="312"/>
        </pc:sldMkLst>
        <pc:spChg chg="mod">
          <ac:chgData name="Jim McGowan" userId="e2c7446dd3aca506" providerId="LiveId" clId="{090B2220-3EAA-469C-BAA7-8550C06E2437}" dt="2018-06-21T18:55:37.474" v="840" actId="403"/>
          <ac:spMkLst>
            <pc:docMk/>
            <pc:sldMk cId="0" sldId="312"/>
            <ac:spMk id="107522" creationId="{83172F1E-9E47-4CED-ABF0-3DA6004AD595}"/>
          </ac:spMkLst>
        </pc:spChg>
      </pc:sldChg>
      <pc:sldChg chg="modSp">
        <pc:chgData name="Jim McGowan" userId="e2c7446dd3aca506" providerId="LiveId" clId="{090B2220-3EAA-469C-BAA7-8550C06E2437}" dt="2018-06-21T18:52:58.563" v="827" actId="404"/>
        <pc:sldMkLst>
          <pc:docMk/>
          <pc:sldMk cId="0" sldId="315"/>
        </pc:sldMkLst>
        <pc:spChg chg="mod">
          <ac:chgData name="Jim McGowan" userId="e2c7446dd3aca506" providerId="LiveId" clId="{090B2220-3EAA-469C-BAA7-8550C06E2437}" dt="2018-06-21T18:52:58.563" v="827" actId="404"/>
          <ac:spMkLst>
            <pc:docMk/>
            <pc:sldMk cId="0" sldId="315"/>
            <ac:spMk id="113666" creationId="{425C6DC2-544A-4F8D-8681-30E46D1735C5}"/>
          </ac:spMkLst>
        </pc:spChg>
        <pc:picChg chg="mod">
          <ac:chgData name="Jim McGowan" userId="e2c7446dd3aca506" providerId="LiveId" clId="{090B2220-3EAA-469C-BAA7-8550C06E2437}" dt="2018-06-21T18:50:02.037" v="807" actId="1076"/>
          <ac:picMkLst>
            <pc:docMk/>
            <pc:sldMk cId="0" sldId="315"/>
            <ac:picMk id="3" creationId="{5C7C74BC-0B49-4315-A8D0-80460F2B5BE0}"/>
          </ac:picMkLst>
        </pc:picChg>
      </pc:sldChg>
      <pc:sldChg chg="modSp">
        <pc:chgData name="Jim McGowan" userId="e2c7446dd3aca506" providerId="LiveId" clId="{090B2220-3EAA-469C-BAA7-8550C06E2437}" dt="2018-06-21T18:53:06.003" v="828" actId="404"/>
        <pc:sldMkLst>
          <pc:docMk/>
          <pc:sldMk cId="0" sldId="316"/>
        </pc:sldMkLst>
        <pc:spChg chg="mod">
          <ac:chgData name="Jim McGowan" userId="e2c7446dd3aca506" providerId="LiveId" clId="{090B2220-3EAA-469C-BAA7-8550C06E2437}" dt="2018-06-21T18:53:06.003" v="828" actId="404"/>
          <ac:spMkLst>
            <pc:docMk/>
            <pc:sldMk cId="0" sldId="316"/>
            <ac:spMk id="115714" creationId="{00951848-886D-41D5-8A24-D5D7983E7344}"/>
          </ac:spMkLst>
        </pc:spChg>
      </pc:sldChg>
      <pc:sldChg chg="modSp">
        <pc:chgData name="Jim McGowan" userId="e2c7446dd3aca506" providerId="LiveId" clId="{090B2220-3EAA-469C-BAA7-8550C06E2437}" dt="2018-06-21T18:54:28.131" v="834" actId="14100"/>
        <pc:sldMkLst>
          <pc:docMk/>
          <pc:sldMk cId="0" sldId="317"/>
        </pc:sldMkLst>
        <pc:spChg chg="mod">
          <ac:chgData name="Jim McGowan" userId="e2c7446dd3aca506" providerId="LiveId" clId="{090B2220-3EAA-469C-BAA7-8550C06E2437}" dt="2018-06-21T18:54:28.131" v="834" actId="14100"/>
          <ac:spMkLst>
            <pc:docMk/>
            <pc:sldMk cId="0" sldId="317"/>
            <ac:spMk id="9" creationId="{F30752B2-474F-4802-AD1B-946BBBB57066}"/>
          </ac:spMkLst>
        </pc:spChg>
      </pc:sldChg>
      <pc:sldChg chg="modSp">
        <pc:chgData name="Jim McGowan" userId="e2c7446dd3aca506" providerId="LiveId" clId="{090B2220-3EAA-469C-BAA7-8550C06E2437}" dt="2018-06-21T18:55:59.037" v="845" actId="14100"/>
        <pc:sldMkLst>
          <pc:docMk/>
          <pc:sldMk cId="0" sldId="318"/>
        </pc:sldMkLst>
        <pc:spChg chg="mod">
          <ac:chgData name="Jim McGowan" userId="e2c7446dd3aca506" providerId="LiveId" clId="{090B2220-3EAA-469C-BAA7-8550C06E2437}" dt="2018-06-21T18:55:59.037" v="845" actId="14100"/>
          <ac:spMkLst>
            <pc:docMk/>
            <pc:sldMk cId="0" sldId="318"/>
            <ac:spMk id="8" creationId="{E27329F1-D502-4E6E-A5DE-1CC7893028C0}"/>
          </ac:spMkLst>
        </pc:spChg>
      </pc:sldChg>
      <pc:sldChg chg="modSp">
        <pc:chgData name="Jim McGowan" userId="e2c7446dd3aca506" providerId="LiveId" clId="{090B2220-3EAA-469C-BAA7-8550C06E2437}" dt="2018-06-21T18:46:46.951" v="773" actId="14100"/>
        <pc:sldMkLst>
          <pc:docMk/>
          <pc:sldMk cId="0" sldId="322"/>
        </pc:sldMkLst>
        <pc:spChg chg="mod">
          <ac:chgData name="Jim McGowan" userId="e2c7446dd3aca506" providerId="LiveId" clId="{090B2220-3EAA-469C-BAA7-8550C06E2437}" dt="2018-06-21T18:46:46.951" v="773" actId="14100"/>
          <ac:spMkLst>
            <pc:docMk/>
            <pc:sldMk cId="0" sldId="322"/>
            <ac:spMk id="9" creationId="{6AE2FD3D-8C16-40EC-8A2B-2543402CD68D}"/>
          </ac:spMkLst>
        </pc:spChg>
      </pc:sldChg>
      <pc:sldChg chg="modSp">
        <pc:chgData name="Jim McGowan" userId="e2c7446dd3aca506" providerId="LiveId" clId="{090B2220-3EAA-469C-BAA7-8550C06E2437}" dt="2018-06-21T18:43:25.179" v="751" actId="14100"/>
        <pc:sldMkLst>
          <pc:docMk/>
          <pc:sldMk cId="0" sldId="342"/>
        </pc:sldMkLst>
        <pc:spChg chg="mod">
          <ac:chgData name="Jim McGowan" userId="e2c7446dd3aca506" providerId="LiveId" clId="{090B2220-3EAA-469C-BAA7-8550C06E2437}" dt="2018-06-21T18:43:25.179" v="751" actId="14100"/>
          <ac:spMkLst>
            <pc:docMk/>
            <pc:sldMk cId="0" sldId="342"/>
            <ac:spMk id="187394" creationId="{DEC581EF-6FF6-41C3-9CFB-0E9A4E783B14}"/>
          </ac:spMkLst>
        </pc:spChg>
      </pc:sldChg>
      <pc:sldChg chg="modSp">
        <pc:chgData name="Jim McGowan" userId="e2c7446dd3aca506" providerId="LiveId" clId="{090B2220-3EAA-469C-BAA7-8550C06E2437}" dt="2018-06-21T18:44:03.253" v="757" actId="14100"/>
        <pc:sldMkLst>
          <pc:docMk/>
          <pc:sldMk cId="0" sldId="343"/>
        </pc:sldMkLst>
        <pc:spChg chg="mod">
          <ac:chgData name="Jim McGowan" userId="e2c7446dd3aca506" providerId="LiveId" clId="{090B2220-3EAA-469C-BAA7-8550C06E2437}" dt="2018-06-21T18:44:03.253" v="757" actId="14100"/>
          <ac:spMkLst>
            <pc:docMk/>
            <pc:sldMk cId="0" sldId="343"/>
            <ac:spMk id="188418" creationId="{D4210A36-9095-47B2-8AFE-F30242EAC2AE}"/>
          </ac:spMkLst>
        </pc:spChg>
      </pc:sldChg>
      <pc:sldChg chg="modSp add del setBg">
        <pc:chgData name="Jim McGowan" userId="e2c7446dd3aca506" providerId="LiveId" clId="{090B2220-3EAA-469C-BAA7-8550C06E2437}" dt="2018-06-21T18:56:29.398" v="851" actId="6549"/>
        <pc:sldMkLst>
          <pc:docMk/>
          <pc:sldMk cId="1723325331" sldId="368"/>
        </pc:sldMkLst>
        <pc:spChg chg="mod">
          <ac:chgData name="Jim McGowan" userId="e2c7446dd3aca506" providerId="LiveId" clId="{090B2220-3EAA-469C-BAA7-8550C06E2437}" dt="2018-06-21T18:56:29.398" v="851" actId="6549"/>
          <ac:spMkLst>
            <pc:docMk/>
            <pc:sldMk cId="1723325331" sldId="368"/>
            <ac:spMk id="9" creationId="{EE5848BF-B2BE-4A3C-A0BB-39B491A5C0FD}"/>
          </ac:spMkLst>
        </pc:spChg>
      </pc:sldChg>
      <pc:sldChg chg="modSp add del">
        <pc:chgData name="Jim McGowan" userId="e2c7446dd3aca506" providerId="LiveId" clId="{090B2220-3EAA-469C-BAA7-8550C06E2437}" dt="2018-06-14T18:05:07.851" v="99" actId="115"/>
        <pc:sldMkLst>
          <pc:docMk/>
          <pc:sldMk cId="1258938386" sldId="369"/>
        </pc:sldMkLst>
        <pc:spChg chg="mod">
          <ac:chgData name="Jim McGowan" userId="e2c7446dd3aca506" providerId="LiveId" clId="{090B2220-3EAA-469C-BAA7-8550C06E2437}" dt="2018-06-14T18:00:49.891" v="74" actId="6549"/>
          <ac:spMkLst>
            <pc:docMk/>
            <pc:sldMk cId="1258938386" sldId="369"/>
            <ac:spMk id="6" creationId="{D515B33B-B39B-43E2-82FA-D9B230E09760}"/>
          </ac:spMkLst>
        </pc:spChg>
        <pc:spChg chg="mod">
          <ac:chgData name="Jim McGowan" userId="e2c7446dd3aca506" providerId="LiveId" clId="{090B2220-3EAA-469C-BAA7-8550C06E2437}" dt="2018-06-14T18:05:07.851" v="99" actId="115"/>
          <ac:spMkLst>
            <pc:docMk/>
            <pc:sldMk cId="1258938386" sldId="369"/>
            <ac:spMk id="7" creationId="{D7EAB081-A924-43CD-BBA8-F4B4A4CEEB6F}"/>
          </ac:spMkLst>
        </pc:spChg>
      </pc:sldChg>
      <pc:sldChg chg="add del">
        <pc:chgData name="Jim McGowan" userId="e2c7446dd3aca506" providerId="LiveId" clId="{090B2220-3EAA-469C-BAA7-8550C06E2437}" dt="2018-06-14T18:00:17.080" v="67" actId="122"/>
        <pc:sldMkLst>
          <pc:docMk/>
          <pc:sldMk cId="1544723346" sldId="370"/>
        </pc:sldMkLst>
      </pc:sldChg>
      <pc:sldChg chg="add del">
        <pc:chgData name="Jim McGowan" userId="e2c7446dd3aca506" providerId="LiveId" clId="{090B2220-3EAA-469C-BAA7-8550C06E2437}" dt="2018-06-14T18:00:17.080" v="67" actId="122"/>
        <pc:sldMkLst>
          <pc:docMk/>
          <pc:sldMk cId="3169562332" sldId="371"/>
        </pc:sldMkLst>
      </pc:sldChg>
      <pc:sldChg chg="modSp add del">
        <pc:chgData name="Jim McGowan" userId="e2c7446dd3aca506" providerId="LiveId" clId="{090B2220-3EAA-469C-BAA7-8550C06E2437}" dt="2018-06-14T18:03:06.532" v="82" actId="113"/>
        <pc:sldMkLst>
          <pc:docMk/>
          <pc:sldMk cId="1735646934" sldId="391"/>
        </pc:sldMkLst>
        <pc:spChg chg="mod">
          <ac:chgData name="Jim McGowan" userId="e2c7446dd3aca506" providerId="LiveId" clId="{090B2220-3EAA-469C-BAA7-8550C06E2437}" dt="2018-06-14T18:03:06.532" v="82" actId="113"/>
          <ac:spMkLst>
            <pc:docMk/>
            <pc:sldMk cId="1735646934" sldId="391"/>
            <ac:spMk id="2" creationId="{A634B74D-66F4-476B-A1C7-9EEF14FD73AD}"/>
          </ac:spMkLst>
        </pc:spChg>
      </pc:sldChg>
      <pc:sldChg chg="add ord">
        <pc:chgData name="Jim McGowan" userId="e2c7446dd3aca506" providerId="LiveId" clId="{090B2220-3EAA-469C-BAA7-8550C06E2437}" dt="2018-06-14T18:01:37.188" v="80" actId="122"/>
        <pc:sldMkLst>
          <pc:docMk/>
          <pc:sldMk cId="2179945493" sldId="394"/>
        </pc:sldMkLst>
      </pc:sldChg>
      <pc:sldChg chg="modSp add">
        <pc:chgData name="Jim McGowan" userId="e2c7446dd3aca506" providerId="LiveId" clId="{090B2220-3EAA-469C-BAA7-8550C06E2437}" dt="2018-06-14T18:04:36.287" v="93" actId="115"/>
        <pc:sldMkLst>
          <pc:docMk/>
          <pc:sldMk cId="2109806182" sldId="395"/>
        </pc:sldMkLst>
        <pc:spChg chg="mod">
          <ac:chgData name="Jim McGowan" userId="e2c7446dd3aca506" providerId="LiveId" clId="{090B2220-3EAA-469C-BAA7-8550C06E2437}" dt="2018-06-14T18:04:36.287" v="93" actId="115"/>
          <ac:spMkLst>
            <pc:docMk/>
            <pc:sldMk cId="2109806182" sldId="395"/>
            <ac:spMk id="7" creationId="{D7EAB081-A924-43CD-BBA8-F4B4A4CEEB6F}"/>
          </ac:spMkLst>
        </pc:spChg>
      </pc:sldChg>
      <pc:sldChg chg="modSp add ord">
        <pc:chgData name="Jim McGowan" userId="e2c7446dd3aca506" providerId="LiveId" clId="{090B2220-3EAA-469C-BAA7-8550C06E2437}" dt="2018-06-14T18:36:20.174" v="440" actId="122"/>
        <pc:sldMkLst>
          <pc:docMk/>
          <pc:sldMk cId="3831743413" sldId="396"/>
        </pc:sldMkLst>
        <pc:spChg chg="mod">
          <ac:chgData name="Jim McGowan" userId="e2c7446dd3aca506" providerId="LiveId" clId="{090B2220-3EAA-469C-BAA7-8550C06E2437}" dt="2018-06-14T18:04:52.787" v="96" actId="108"/>
          <ac:spMkLst>
            <pc:docMk/>
            <pc:sldMk cId="3831743413" sldId="396"/>
            <ac:spMk id="7" creationId="{D7EAB081-A924-43CD-BBA8-F4B4A4CEEB6F}"/>
          </ac:spMkLst>
        </pc:spChg>
      </pc:sldChg>
      <pc:sldChg chg="modSp add ord">
        <pc:chgData name="Jim McGowan" userId="e2c7446dd3aca506" providerId="LiveId" clId="{090B2220-3EAA-469C-BAA7-8550C06E2437}" dt="2018-06-14T18:13:02.874" v="143" actId="20577"/>
        <pc:sldMkLst>
          <pc:docMk/>
          <pc:sldMk cId="1355447833" sldId="409"/>
        </pc:sldMkLst>
        <pc:spChg chg="mod">
          <ac:chgData name="Jim McGowan" userId="e2c7446dd3aca506" providerId="LiveId" clId="{090B2220-3EAA-469C-BAA7-8550C06E2437}" dt="2018-06-14T18:13:02.874" v="143" actId="20577"/>
          <ac:spMkLst>
            <pc:docMk/>
            <pc:sldMk cId="1355447833" sldId="409"/>
            <ac:spMk id="8" creationId="{9A5060EF-2E47-4BEF-BB53-F41CC05E800F}"/>
          </ac:spMkLst>
        </pc:spChg>
      </pc:sldChg>
      <pc:sldChg chg="modSp add">
        <pc:chgData name="Jim McGowan" userId="e2c7446dd3aca506" providerId="LiveId" clId="{090B2220-3EAA-469C-BAA7-8550C06E2437}" dt="2018-06-14T18:39:18.652" v="473" actId="14100"/>
        <pc:sldMkLst>
          <pc:docMk/>
          <pc:sldMk cId="167985078" sldId="410"/>
        </pc:sldMkLst>
        <pc:spChg chg="mod">
          <ac:chgData name="Jim McGowan" userId="e2c7446dd3aca506" providerId="LiveId" clId="{090B2220-3EAA-469C-BAA7-8550C06E2437}" dt="2018-06-14T18:35:24.873" v="437" actId="12788"/>
          <ac:spMkLst>
            <pc:docMk/>
            <pc:sldMk cId="167985078" sldId="410"/>
            <ac:spMk id="10" creationId="{B4C3A6E3-5A46-416C-900F-8DA77F409E85}"/>
          </ac:spMkLst>
        </pc:spChg>
        <pc:spChg chg="mod">
          <ac:chgData name="Jim McGowan" userId="e2c7446dd3aca506" providerId="LiveId" clId="{090B2220-3EAA-469C-BAA7-8550C06E2437}" dt="2018-06-14T18:32:00.094" v="398" actId="6549"/>
          <ac:spMkLst>
            <pc:docMk/>
            <pc:sldMk cId="167985078" sldId="410"/>
            <ac:spMk id="11" creationId="{56CC7E85-4E31-44E4-9601-EF0021360CFA}"/>
          </ac:spMkLst>
        </pc:spChg>
        <pc:spChg chg="mod">
          <ac:chgData name="Jim McGowan" userId="e2c7446dd3aca506" providerId="LiveId" clId="{090B2220-3EAA-469C-BAA7-8550C06E2437}" dt="2018-06-14T18:39:18.652" v="473" actId="14100"/>
          <ac:spMkLst>
            <pc:docMk/>
            <pc:sldMk cId="167985078" sldId="410"/>
            <ac:spMk id="162820" creationId="{864B10D5-DFBA-4F41-9270-1179E76383A6}"/>
          </ac:spMkLst>
        </pc:spChg>
      </pc:sldChg>
      <pc:sldChg chg="modSp add">
        <pc:chgData name="Jim McGowan" userId="e2c7446dd3aca506" providerId="LiveId" clId="{090B2220-3EAA-469C-BAA7-8550C06E2437}" dt="2018-06-14T18:39:03.070" v="471" actId="14100"/>
        <pc:sldMkLst>
          <pc:docMk/>
          <pc:sldMk cId="4233793132" sldId="411"/>
        </pc:sldMkLst>
        <pc:spChg chg="mod">
          <ac:chgData name="Jim McGowan" userId="e2c7446dd3aca506" providerId="LiveId" clId="{090B2220-3EAA-469C-BAA7-8550C06E2437}" dt="2018-06-14T18:39:03.070" v="471" actId="14100"/>
          <ac:spMkLst>
            <pc:docMk/>
            <pc:sldMk cId="4233793132" sldId="411"/>
            <ac:spMk id="162820" creationId="{864B10D5-DFBA-4F41-9270-1179E76383A6}"/>
          </ac:spMkLst>
        </pc:spChg>
      </pc:sldChg>
      <pc:sldChg chg="addSp delSp modSp add">
        <pc:chgData name="Jim McGowan" userId="e2c7446dd3aca506" providerId="LiveId" clId="{090B2220-3EAA-469C-BAA7-8550C06E2437}" dt="2018-06-14T18:49:19.904" v="579" actId="122"/>
        <pc:sldMkLst>
          <pc:docMk/>
          <pc:sldMk cId="3524038411" sldId="412"/>
        </pc:sldMkLst>
        <pc:spChg chg="add mod">
          <ac:chgData name="Jim McGowan" userId="e2c7446dd3aca506" providerId="LiveId" clId="{090B2220-3EAA-469C-BAA7-8550C06E2437}" dt="2018-06-14T18:48:46.358" v="571" actId="1036"/>
          <ac:spMkLst>
            <pc:docMk/>
            <pc:sldMk cId="3524038411" sldId="412"/>
            <ac:spMk id="15" creationId="{41E8D967-16B0-4CCA-A99B-19F819A204F0}"/>
          </ac:spMkLst>
        </pc:spChg>
        <pc:spChg chg="add mod">
          <ac:chgData name="Jim McGowan" userId="e2c7446dd3aca506" providerId="LiveId" clId="{090B2220-3EAA-469C-BAA7-8550C06E2437}" dt="2018-06-14T18:49:19.904" v="579" actId="122"/>
          <ac:spMkLst>
            <pc:docMk/>
            <pc:sldMk cId="3524038411" sldId="412"/>
            <ac:spMk id="19" creationId="{FA00D44C-1E14-4599-96C2-F5A7242F8A9F}"/>
          </ac:spMkLst>
        </pc:spChg>
        <pc:picChg chg="del">
          <ac:chgData name="Jim McGowan" userId="e2c7446dd3aca506" providerId="LiveId" clId="{090B2220-3EAA-469C-BAA7-8550C06E2437}" dt="2018-06-14T18:47:58.228" v="566" actId="478"/>
          <ac:picMkLst>
            <pc:docMk/>
            <pc:sldMk cId="3524038411" sldId="412"/>
            <ac:picMk id="2" creationId="{00923967-5E4A-4269-8EEF-848F6628E77B}"/>
          </ac:picMkLst>
        </pc:picChg>
      </pc:sldChg>
      <pc:sldChg chg="addSp modSp add">
        <pc:chgData name="Jim McGowan" userId="e2c7446dd3aca506" providerId="LiveId" clId="{090B2220-3EAA-469C-BAA7-8550C06E2437}" dt="2018-06-14T18:50:38.311" v="592" actId="1036"/>
        <pc:sldMkLst>
          <pc:docMk/>
          <pc:sldMk cId="1389611014" sldId="413"/>
        </pc:sldMkLst>
        <pc:spChg chg="add mod">
          <ac:chgData name="Jim McGowan" userId="e2c7446dd3aca506" providerId="LiveId" clId="{090B2220-3EAA-469C-BAA7-8550C06E2437}" dt="2018-06-14T18:50:38.311" v="592" actId="1036"/>
          <ac:spMkLst>
            <pc:docMk/>
            <pc:sldMk cId="1389611014" sldId="413"/>
            <ac:spMk id="20" creationId="{BCC435FB-58EE-4403-B637-146FD23E4D22}"/>
          </ac:spMkLst>
        </pc:spChg>
        <pc:spChg chg="add mod">
          <ac:chgData name="Jim McGowan" userId="e2c7446dd3aca506" providerId="LiveId" clId="{090B2220-3EAA-469C-BAA7-8550C06E2437}" dt="2018-06-14T18:50:38.311" v="592" actId="1036"/>
          <ac:spMkLst>
            <pc:docMk/>
            <pc:sldMk cId="1389611014" sldId="413"/>
            <ac:spMk id="21" creationId="{50C2F540-3C6C-449F-A497-B15141563DBD}"/>
          </ac:spMkLst>
        </pc:spChg>
      </pc:sldChg>
      <pc:sldChg chg="modSp add">
        <pc:chgData name="Jim McGowan" userId="e2c7446dd3aca506" providerId="LiveId" clId="{090B2220-3EAA-469C-BAA7-8550C06E2437}" dt="2018-06-21T18:41:57.620" v="741" actId="14100"/>
        <pc:sldMkLst>
          <pc:docMk/>
          <pc:sldMk cId="1670708336" sldId="414"/>
        </pc:sldMkLst>
        <pc:spChg chg="mod">
          <ac:chgData name="Jim McGowan" userId="e2c7446dd3aca506" providerId="LiveId" clId="{090B2220-3EAA-469C-BAA7-8550C06E2437}" dt="2018-06-21T18:41:57.620" v="741" actId="14100"/>
          <ac:spMkLst>
            <pc:docMk/>
            <pc:sldMk cId="1670708336" sldId="414"/>
            <ac:spMk id="7170" creationId="{727565E4-B8EB-49E2-83A9-D75978600BE5}"/>
          </ac:spMkLst>
        </pc:spChg>
        <pc:spChg chg="mod">
          <ac:chgData name="Jim McGowan" userId="e2c7446dd3aca506" providerId="LiveId" clId="{090B2220-3EAA-469C-BAA7-8550C06E2437}" dt="2018-06-14T18:57:15.731" v="666" actId="6549"/>
          <ac:spMkLst>
            <pc:docMk/>
            <pc:sldMk cId="1670708336" sldId="414"/>
            <ac:spMk id="7171" creationId="{CF0481BA-2665-472F-9029-E0EF23C4BEBF}"/>
          </ac:spMkLst>
        </pc:spChg>
        <pc:picChg chg="mod">
          <ac:chgData name="Jim McGowan" userId="e2c7446dd3aca506" providerId="LiveId" clId="{090B2220-3EAA-469C-BAA7-8550C06E2437}" dt="2018-06-14T18:57:03.625" v="665" actId="14100"/>
          <ac:picMkLst>
            <pc:docMk/>
            <pc:sldMk cId="1670708336" sldId="414"/>
            <ac:picMk id="7177" creationId="{88B48383-3957-4096-8406-8D8FE765EDE6}"/>
          </ac:picMkLst>
        </pc:picChg>
      </pc:sldChg>
      <pc:sldChg chg="modSp">
        <pc:chgData name="Jim McGowan" userId="e2c7446dd3aca506" providerId="LiveId" clId="{090B2220-3EAA-469C-BAA7-8550C06E2437}" dt="2018-06-21T18:55:38.576" v="841" actId="403"/>
        <pc:sldMkLst>
          <pc:docMk/>
          <pc:sldMk cId="3204129941" sldId="419"/>
        </pc:sldMkLst>
        <pc:spChg chg="mod">
          <ac:chgData name="Jim McGowan" userId="e2c7446dd3aca506" providerId="LiveId" clId="{090B2220-3EAA-469C-BAA7-8550C06E2437}" dt="2018-06-21T18:55:38.576" v="841" actId="403"/>
          <ac:spMkLst>
            <pc:docMk/>
            <pc:sldMk cId="3204129941" sldId="419"/>
            <ac:spMk id="107522" creationId="{83172F1E-9E47-4CED-ABF0-3DA6004AD595}"/>
          </ac:spMkLst>
        </pc:spChg>
      </pc:sldChg>
      <pc:sldChg chg="modSp">
        <pc:chgData name="Jim McGowan" userId="e2c7446dd3aca506" providerId="LiveId" clId="{090B2220-3EAA-469C-BAA7-8550C06E2437}" dt="2018-06-21T18:54:38.217" v="835" actId="14100"/>
        <pc:sldMkLst>
          <pc:docMk/>
          <pc:sldMk cId="3285729983" sldId="420"/>
        </pc:sldMkLst>
        <pc:spChg chg="mod">
          <ac:chgData name="Jim McGowan" userId="e2c7446dd3aca506" providerId="LiveId" clId="{090B2220-3EAA-469C-BAA7-8550C06E2437}" dt="2018-06-21T18:54:38.217" v="835" actId="14100"/>
          <ac:spMkLst>
            <pc:docMk/>
            <pc:sldMk cId="3285729983" sldId="420"/>
            <ac:spMk id="9" creationId="{F30752B2-474F-4802-AD1B-946BBBB57066}"/>
          </ac:spMkLst>
        </pc:spChg>
      </pc:sldChg>
      <pc:sldChg chg="modSp">
        <pc:chgData name="Jim McGowan" userId="e2c7446dd3aca506" providerId="LiveId" clId="{090B2220-3EAA-469C-BAA7-8550C06E2437}" dt="2018-06-21T18:55:41.297" v="842" actId="403"/>
        <pc:sldMkLst>
          <pc:docMk/>
          <pc:sldMk cId="2209636877" sldId="421"/>
        </pc:sldMkLst>
        <pc:spChg chg="mod">
          <ac:chgData name="Jim McGowan" userId="e2c7446dd3aca506" providerId="LiveId" clId="{090B2220-3EAA-469C-BAA7-8550C06E2437}" dt="2018-06-21T18:55:41.297" v="842" actId="403"/>
          <ac:spMkLst>
            <pc:docMk/>
            <pc:sldMk cId="2209636877" sldId="421"/>
            <ac:spMk id="107522" creationId="{83172F1E-9E47-4CED-ABF0-3DA6004AD595}"/>
          </ac:spMkLst>
        </pc:spChg>
      </pc:sldChg>
      <pc:sldChg chg="add">
        <pc:chgData name="Jim McGowan" userId="e2c7446dd3aca506" providerId="LiveId" clId="{090B2220-3EAA-469C-BAA7-8550C06E2437}" dt="2018-06-21T18:56:41.854" v="852"/>
        <pc:sldMkLst>
          <pc:docMk/>
          <pc:sldMk cId="2253847079" sldId="423"/>
        </pc:sldMkLst>
      </pc:sldChg>
      <pc:sldMasterChg chg="setBg modSldLayout">
        <pc:chgData name="Jim McGowan" userId="e2c7446dd3aca506" providerId="LiveId" clId="{090B2220-3EAA-469C-BAA7-8550C06E2437}" dt="2018-06-14T18:00:34.119" v="70" actId="122"/>
        <pc:sldMasterMkLst>
          <pc:docMk/>
          <pc:sldMasterMk cId="0" sldId="2147483648"/>
        </pc:sldMasterMkLst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3630650871" sldId="2147483657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1001773577" sldId="2147483658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736594612" sldId="2147483659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3708501178" sldId="2147483660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3574827797" sldId="2147483661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3468333967" sldId="2147483662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3451466124" sldId="2147483663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2271928227" sldId="2147483664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1413664152" sldId="2147483665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3349900017" sldId="2147483666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48"/>
            <pc:sldLayoutMk cId="503527058" sldId="2147483667"/>
          </pc:sldLayoutMkLst>
        </pc:sldLayoutChg>
      </pc:sldMasterChg>
      <pc:sldMasterChg chg="setBg modSldLayout">
        <pc:chgData name="Jim McGowan" userId="e2c7446dd3aca506" providerId="LiveId" clId="{090B2220-3EAA-469C-BAA7-8550C06E2437}" dt="2018-06-14T18:00:34.119" v="70" actId="122"/>
        <pc:sldMasterMkLst>
          <pc:docMk/>
          <pc:sldMasterMk cId="0" sldId="2147483650"/>
        </pc:sldMasterMkLst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1284049098" sldId="2147483679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575478482" sldId="2147483680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1100229576" sldId="2147483681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1097134395" sldId="2147483682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2515024601" sldId="2147483683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2071839788" sldId="2147483684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2195714877" sldId="2147483685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2351537479" sldId="2147483686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2450019808" sldId="2147483687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3398317566" sldId="2147483688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0" sldId="2147483650"/>
            <pc:sldLayoutMk cId="379267146" sldId="2147483689"/>
          </pc:sldLayoutMkLst>
        </pc:sldLayoutChg>
      </pc:sldMasterChg>
      <pc:sldMasterChg chg="setBg modSldLayout">
        <pc:chgData name="Jim McGowan" userId="e2c7446dd3aca506" providerId="LiveId" clId="{090B2220-3EAA-469C-BAA7-8550C06E2437}" dt="2018-06-14T18:00:34.119" v="70" actId="122"/>
        <pc:sldMasterMkLst>
          <pc:docMk/>
          <pc:sldMasterMk cId="3581469348" sldId="2147483756"/>
        </pc:sldMasterMkLst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2936793021" sldId="2147483757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753925443" sldId="2147483758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2018242404" sldId="2147483759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2700413097" sldId="2147483760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3568233286" sldId="2147483761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1445728805" sldId="2147483762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1418757268" sldId="2147483763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3847955802" sldId="2147483764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58208270" sldId="2147483765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3021234017" sldId="2147483766"/>
          </pc:sldLayoutMkLst>
        </pc:sldLayoutChg>
        <pc:sldLayoutChg chg="setBg">
          <pc:chgData name="Jim McGowan" userId="e2c7446dd3aca506" providerId="LiveId" clId="{090B2220-3EAA-469C-BAA7-8550C06E2437}" dt="2018-06-14T18:00:34.119" v="70" actId="122"/>
          <pc:sldLayoutMkLst>
            <pc:docMk/>
            <pc:sldMasterMk cId="3581469348" sldId="2147483756"/>
            <pc:sldLayoutMk cId="1490048408" sldId="2147483767"/>
          </pc:sldLayoutMkLst>
        </pc:sldLayoutChg>
      </pc:sldMasterChg>
    </pc:docChg>
  </pc:docChgLst>
  <pc:docChgLst>
    <pc:chgData name="Jim McGowan" userId="e2c7446dd3aca506" providerId="LiveId" clId="{BF0E028D-5ED2-443E-B08E-C1EBA2295F42}"/>
    <pc:docChg chg="undo redo custSel addSld delSld modSld sldOrd delMainMaster">
      <pc:chgData name="Jim McGowan" userId="e2c7446dd3aca506" providerId="LiveId" clId="{BF0E028D-5ED2-443E-B08E-C1EBA2295F42}" dt="2018-06-23T17:45:53.919" v="1215" actId="6549"/>
      <pc:docMkLst>
        <pc:docMk/>
      </pc:docMkLst>
      <pc:sldChg chg="addSp delSp">
        <pc:chgData name="Jim McGowan" userId="e2c7446dd3aca506" providerId="LiveId" clId="{BF0E028D-5ED2-443E-B08E-C1EBA2295F42}" dt="2018-06-15T11:34:39.680" v="54" actId="14100"/>
        <pc:sldMkLst>
          <pc:docMk/>
          <pc:sldMk cId="0" sldId="258"/>
        </pc:sldMkLst>
        <pc:picChg chg="add">
          <ac:chgData name="Jim McGowan" userId="e2c7446dd3aca506" providerId="LiveId" clId="{BF0E028D-5ED2-443E-B08E-C1EBA2295F42}" dt="2018-06-15T11:34:39.680" v="54" actId="14100"/>
          <ac:picMkLst>
            <pc:docMk/>
            <pc:sldMk cId="0" sldId="258"/>
            <ac:picMk id="7" creationId="{F427B910-5E9F-4337-8459-F8132AF075E0}"/>
          </ac:picMkLst>
        </pc:picChg>
        <pc:picChg chg="del">
          <ac:chgData name="Jim McGowan" userId="e2c7446dd3aca506" providerId="LiveId" clId="{BF0E028D-5ED2-443E-B08E-C1EBA2295F42}" dt="2018-06-15T11:34:35.845" v="53" actId="478"/>
          <ac:picMkLst>
            <pc:docMk/>
            <pc:sldMk cId="0" sldId="258"/>
            <ac:picMk id="7177" creationId="{88B48383-3957-4096-8406-8D8FE765EDE6}"/>
          </ac:picMkLst>
        </pc:picChg>
      </pc:sldChg>
      <pc:sldChg chg="addSp delSp modSp">
        <pc:chgData name="Jim McGowan" userId="e2c7446dd3aca506" providerId="LiveId" clId="{BF0E028D-5ED2-443E-B08E-C1EBA2295F42}" dt="2018-06-15T11:36:14.557" v="140" actId="115"/>
        <pc:sldMkLst>
          <pc:docMk/>
          <pc:sldMk cId="0" sldId="259"/>
        </pc:sldMkLst>
        <pc:spChg chg="add">
          <ac:chgData name="Jim McGowan" userId="e2c7446dd3aca506" providerId="LiveId" clId="{BF0E028D-5ED2-443E-B08E-C1EBA2295F42}" dt="2018-06-15T11:31:38.946" v="13" actId="115"/>
          <ac:spMkLst>
            <pc:docMk/>
            <pc:sldMk cId="0" sldId="259"/>
            <ac:spMk id="6" creationId="{8B6736F9-9AAD-439F-8FC1-3511D9737DF3}"/>
          </ac:spMkLst>
        </pc:spChg>
        <pc:spChg chg="mod">
          <ac:chgData name="Jim McGowan" userId="e2c7446dd3aca506" providerId="LiveId" clId="{BF0E028D-5ED2-443E-B08E-C1EBA2295F42}" dt="2018-06-15T11:36:14.557" v="140" actId="115"/>
          <ac:spMkLst>
            <pc:docMk/>
            <pc:sldMk cId="0" sldId="259"/>
            <ac:spMk id="9218" creationId="{68253E38-E805-439A-9C82-0987AE83F041}"/>
          </ac:spMkLst>
        </pc:spChg>
        <pc:spChg chg="mod">
          <ac:chgData name="Jim McGowan" userId="e2c7446dd3aca506" providerId="LiveId" clId="{BF0E028D-5ED2-443E-B08E-C1EBA2295F42}" dt="2018-06-15T11:34:15.644" v="51" actId="14100"/>
          <ac:spMkLst>
            <pc:docMk/>
            <pc:sldMk cId="0" sldId="259"/>
            <ac:spMk id="9219" creationId="{FA2D65FA-F6C9-42BB-BB2A-AF0926A93DFD}"/>
          </ac:spMkLst>
        </pc:spChg>
        <pc:spChg chg="add del">
          <ac:chgData name="Jim McGowan" userId="e2c7446dd3aca506" providerId="LiveId" clId="{BF0E028D-5ED2-443E-B08E-C1EBA2295F42}" dt="2018-06-15T11:33:51.414" v="31" actId="478"/>
          <ac:spMkLst>
            <pc:docMk/>
            <pc:sldMk cId="0" sldId="259"/>
            <ac:spMk id="9222" creationId="{6786CBF2-1D3E-41EE-BB3F-6D97950EAECA}"/>
          </ac:spMkLst>
        </pc:spChg>
        <pc:picChg chg="add">
          <ac:chgData name="Jim McGowan" userId="e2c7446dd3aca506" providerId="LiveId" clId="{BF0E028D-5ED2-443E-B08E-C1EBA2295F42}" dt="2018-06-15T11:34:45.754" v="56" actId="115"/>
          <ac:picMkLst>
            <pc:docMk/>
            <pc:sldMk cId="0" sldId="259"/>
            <ac:picMk id="7" creationId="{173EF9E1-C2F8-41C3-8743-D8BAD48CFEAF}"/>
          </ac:picMkLst>
        </pc:picChg>
        <pc:picChg chg="del mod">
          <ac:chgData name="Jim McGowan" userId="e2c7446dd3aca506" providerId="LiveId" clId="{BF0E028D-5ED2-443E-B08E-C1EBA2295F42}" dt="2018-06-15T11:34:44.159" v="55" actId="478"/>
          <ac:picMkLst>
            <pc:docMk/>
            <pc:sldMk cId="0" sldId="259"/>
            <ac:picMk id="9224" creationId="{AC43E7E1-677B-419C-A202-9C96461D1A82}"/>
          </ac:picMkLst>
        </pc:picChg>
      </pc:sldChg>
      <pc:sldChg chg="addSp delSp modSp">
        <pc:chgData name="Jim McGowan" userId="e2c7446dd3aca506" providerId="LiveId" clId="{BF0E028D-5ED2-443E-B08E-C1EBA2295F42}" dt="2018-06-15T11:51:57.944" v="353" actId="115"/>
        <pc:sldMkLst>
          <pc:docMk/>
          <pc:sldMk cId="0" sldId="260"/>
        </pc:sldMkLst>
        <pc:spChg chg="add del mod">
          <ac:chgData name="Jim McGowan" userId="e2c7446dd3aca506" providerId="LiveId" clId="{BF0E028D-5ED2-443E-B08E-C1EBA2295F42}" dt="2018-06-15T11:50:11.096" v="321" actId="478"/>
          <ac:spMkLst>
            <pc:docMk/>
            <pc:sldMk cId="0" sldId="260"/>
            <ac:spMk id="3" creationId="{89E208E0-FBFE-4F15-A48E-A23797252F71}"/>
          </ac:spMkLst>
        </pc:spChg>
        <pc:spChg chg="add">
          <ac:chgData name="Jim McGowan" userId="e2c7446dd3aca506" providerId="LiveId" clId="{BF0E028D-5ED2-443E-B08E-C1EBA2295F42}" dt="2018-06-15T11:49:17.550" v="314" actId="115"/>
          <ac:spMkLst>
            <pc:docMk/>
            <pc:sldMk cId="0" sldId="260"/>
            <ac:spMk id="6" creationId="{1E950B93-B2BE-41F2-BDC3-E9AB94A76C29}"/>
          </ac:spMkLst>
        </pc:spChg>
        <pc:spChg chg="add mod">
          <ac:chgData name="Jim McGowan" userId="e2c7446dd3aca506" providerId="LiveId" clId="{BF0E028D-5ED2-443E-B08E-C1EBA2295F42}" dt="2018-06-15T11:51:57.944" v="353" actId="115"/>
          <ac:spMkLst>
            <pc:docMk/>
            <pc:sldMk cId="0" sldId="260"/>
            <ac:spMk id="7" creationId="{537EE54F-601D-4C73-B80B-7AE495BB0F8D}"/>
          </ac:spMkLst>
        </pc:spChg>
        <pc:spChg chg="del mod">
          <ac:chgData name="Jim McGowan" userId="e2c7446dd3aca506" providerId="LiveId" clId="{BF0E028D-5ED2-443E-B08E-C1EBA2295F42}" dt="2018-06-15T11:50:08.073" v="320" actId="478"/>
          <ac:spMkLst>
            <pc:docMk/>
            <pc:sldMk cId="0" sldId="260"/>
            <ac:spMk id="11266" creationId="{7EBF9AFE-DC2B-4F27-92A1-385675A75CC6}"/>
          </ac:spMkLst>
        </pc:spChg>
        <pc:spChg chg="mod">
          <ac:chgData name="Jim McGowan" userId="e2c7446dd3aca506" providerId="LiveId" clId="{BF0E028D-5ED2-443E-B08E-C1EBA2295F42}" dt="2018-06-15T11:51:13.495" v="347" actId="404"/>
          <ac:spMkLst>
            <pc:docMk/>
            <pc:sldMk cId="0" sldId="260"/>
            <ac:spMk id="11267" creationId="{1388C778-5BC5-47FA-A6D4-785A992BA5EA}"/>
          </ac:spMkLst>
        </pc:spChg>
        <pc:spChg chg="del">
          <ac:chgData name="Jim McGowan" userId="e2c7446dd3aca506" providerId="LiveId" clId="{BF0E028D-5ED2-443E-B08E-C1EBA2295F42}" dt="2018-06-15T11:50:13.519" v="322" actId="478"/>
          <ac:spMkLst>
            <pc:docMk/>
            <pc:sldMk cId="0" sldId="260"/>
            <ac:spMk id="11269" creationId="{4E513639-046E-4EAC-9568-B2FBDBEDC1C3}"/>
          </ac:spMkLst>
        </pc:spChg>
        <pc:picChg chg="add">
          <ac:chgData name="Jim McGowan" userId="e2c7446dd3aca506" providerId="LiveId" clId="{BF0E028D-5ED2-443E-B08E-C1EBA2295F42}" dt="2018-06-15T11:51:37.122" v="349" actId="115"/>
          <ac:picMkLst>
            <pc:docMk/>
            <pc:sldMk cId="0" sldId="260"/>
            <ac:picMk id="10" creationId="{9B5BD8BC-5B58-4B6C-A93B-F7A7A20479F8}"/>
          </ac:picMkLst>
        </pc:picChg>
        <pc:picChg chg="del mod">
          <ac:chgData name="Jim McGowan" userId="e2c7446dd3aca506" providerId="LiveId" clId="{BF0E028D-5ED2-443E-B08E-C1EBA2295F42}" dt="2018-06-15T11:51:35.245" v="348" actId="478"/>
          <ac:picMkLst>
            <pc:docMk/>
            <pc:sldMk cId="0" sldId="260"/>
            <ac:picMk id="11271" creationId="{142FAAE2-F06E-4EA3-9009-73CB17C05883}"/>
          </ac:picMkLst>
        </pc:picChg>
      </pc:sldChg>
      <pc:sldChg chg="addSp delSp modSp">
        <pc:chgData name="Jim McGowan" userId="e2c7446dd3aca506" providerId="LiveId" clId="{BF0E028D-5ED2-443E-B08E-C1EBA2295F42}" dt="2018-06-15T12:15:08.973" v="744" actId="14100"/>
        <pc:sldMkLst>
          <pc:docMk/>
          <pc:sldMk cId="0" sldId="261"/>
        </pc:sldMkLst>
        <pc:spChg chg="add del mod">
          <ac:chgData name="Jim McGowan" userId="e2c7446dd3aca506" providerId="LiveId" clId="{BF0E028D-5ED2-443E-B08E-C1EBA2295F42}" dt="2018-06-15T12:13:00.006" v="713" actId="478"/>
          <ac:spMkLst>
            <pc:docMk/>
            <pc:sldMk cId="0" sldId="261"/>
            <ac:spMk id="3" creationId="{E408ADB8-88DF-407C-AAEE-077F28B4A479}"/>
          </ac:spMkLst>
        </pc:spChg>
        <pc:spChg chg="add mod">
          <ac:chgData name="Jim McGowan" userId="e2c7446dd3aca506" providerId="LiveId" clId="{BF0E028D-5ED2-443E-B08E-C1EBA2295F42}" dt="2018-06-15T12:13:02.751" v="714" actId="115"/>
          <ac:spMkLst>
            <pc:docMk/>
            <pc:sldMk cId="0" sldId="261"/>
            <ac:spMk id="6" creationId="{CD66F4CF-C37D-423B-8427-2E0E782F5512}"/>
          </ac:spMkLst>
        </pc:spChg>
        <pc:spChg chg="add">
          <ac:chgData name="Jim McGowan" userId="e2c7446dd3aca506" providerId="LiveId" clId="{BF0E028D-5ED2-443E-B08E-C1EBA2295F42}" dt="2018-06-15T12:12:13.833" v="706" actId="14100"/>
          <ac:spMkLst>
            <pc:docMk/>
            <pc:sldMk cId="0" sldId="261"/>
            <ac:spMk id="7" creationId="{4A3FFB16-AE83-474A-B760-A43B949C32FA}"/>
          </ac:spMkLst>
        </pc:spChg>
        <pc:spChg chg="del mod">
          <ac:chgData name="Jim McGowan" userId="e2c7446dd3aca506" providerId="LiveId" clId="{BF0E028D-5ED2-443E-B08E-C1EBA2295F42}" dt="2018-06-15T12:12:53.133" v="712" actId="478"/>
          <ac:spMkLst>
            <pc:docMk/>
            <pc:sldMk cId="0" sldId="261"/>
            <ac:spMk id="13314" creationId="{6C1F6332-B2D9-4EE0-BCB9-797C87480757}"/>
          </ac:spMkLst>
        </pc:spChg>
        <pc:spChg chg="mod">
          <ac:chgData name="Jim McGowan" userId="e2c7446dd3aca506" providerId="LiveId" clId="{BF0E028D-5ED2-443E-B08E-C1EBA2295F42}" dt="2018-06-15T12:15:08.973" v="744" actId="14100"/>
          <ac:spMkLst>
            <pc:docMk/>
            <pc:sldMk cId="0" sldId="261"/>
            <ac:spMk id="13315" creationId="{89A23F59-0805-40B4-88E1-32F09EFCC245}"/>
          </ac:spMkLst>
        </pc:spChg>
        <pc:spChg chg="del">
          <ac:chgData name="Jim McGowan" userId="e2c7446dd3aca506" providerId="LiveId" clId="{BF0E028D-5ED2-443E-B08E-C1EBA2295F42}" dt="2018-06-15T12:13:08.191" v="715" actId="478"/>
          <ac:spMkLst>
            <pc:docMk/>
            <pc:sldMk cId="0" sldId="261"/>
            <ac:spMk id="13317" creationId="{A5946886-C22C-4846-B42E-E66E4CAAA668}"/>
          </ac:spMkLst>
        </pc:spChg>
        <pc:picChg chg="add">
          <ac:chgData name="Jim McGowan" userId="e2c7446dd3aca506" providerId="LiveId" clId="{BF0E028D-5ED2-443E-B08E-C1EBA2295F42}" dt="2018-06-15T12:14:49.074" v="742" actId="14100"/>
          <ac:picMkLst>
            <pc:docMk/>
            <pc:sldMk cId="0" sldId="261"/>
            <ac:picMk id="10" creationId="{9415B93F-5ECB-4062-A72C-038DBD26D793}"/>
          </ac:picMkLst>
        </pc:picChg>
        <pc:picChg chg="del mod">
          <ac:chgData name="Jim McGowan" userId="e2c7446dd3aca506" providerId="LiveId" clId="{BF0E028D-5ED2-443E-B08E-C1EBA2295F42}" dt="2018-06-15T12:14:34.828" v="741" actId="478"/>
          <ac:picMkLst>
            <pc:docMk/>
            <pc:sldMk cId="0" sldId="261"/>
            <ac:picMk id="13319" creationId="{43368464-52EC-479B-ACE1-9E0047353A5D}"/>
          </ac:picMkLst>
        </pc:picChg>
      </pc:sldChg>
      <pc:sldChg chg="addSp delSp modSp">
        <pc:chgData name="Jim McGowan" userId="e2c7446dd3aca506" providerId="LiveId" clId="{BF0E028D-5ED2-443E-B08E-C1EBA2295F42}" dt="2018-06-15T11:40:55.290" v="209" actId="14100"/>
        <pc:sldMkLst>
          <pc:docMk/>
          <pc:sldMk cId="0" sldId="262"/>
        </pc:sldMkLst>
        <pc:spChg chg="add">
          <ac:chgData name="Jim McGowan" userId="e2c7446dd3aca506" providerId="LiveId" clId="{BF0E028D-5ED2-443E-B08E-C1EBA2295F42}" dt="2018-06-15T11:39:25.326" v="167" actId="14100"/>
          <ac:spMkLst>
            <pc:docMk/>
            <pc:sldMk cId="0" sldId="262"/>
            <ac:spMk id="6" creationId="{4D33D193-9F6A-4774-A44F-603564C4E36A}"/>
          </ac:spMkLst>
        </pc:spChg>
        <pc:spChg chg="add mod">
          <ac:chgData name="Jim McGowan" userId="e2c7446dd3aca506" providerId="LiveId" clId="{BF0E028D-5ED2-443E-B08E-C1EBA2295F42}" dt="2018-06-15T11:40:28.776" v="205" actId="6549"/>
          <ac:spMkLst>
            <pc:docMk/>
            <pc:sldMk cId="0" sldId="262"/>
            <ac:spMk id="7" creationId="{9EB06B01-5636-4A8B-9360-4E41A4E2CB7A}"/>
          </ac:spMkLst>
        </pc:spChg>
        <pc:spChg chg="del mod">
          <ac:chgData name="Jim McGowan" userId="e2c7446dd3aca506" providerId="LiveId" clId="{BF0E028D-5ED2-443E-B08E-C1EBA2295F42}" dt="2018-06-15T11:40:33.413" v="206" actId="478"/>
          <ac:spMkLst>
            <pc:docMk/>
            <pc:sldMk cId="0" sldId="262"/>
            <ac:spMk id="15371" creationId="{2D2951AC-B661-4AEF-9154-19FA355C19DE}"/>
          </ac:spMkLst>
        </pc:spChg>
        <pc:spChg chg="del mod">
          <ac:chgData name="Jim McGowan" userId="e2c7446dd3aca506" providerId="LiveId" clId="{BF0E028D-5ED2-443E-B08E-C1EBA2295F42}" dt="2018-06-15T11:39:48.437" v="169" actId="478"/>
          <ac:spMkLst>
            <pc:docMk/>
            <pc:sldMk cId="0" sldId="262"/>
            <ac:spMk id="15372" creationId="{3A7DB1B7-FE17-4609-83E8-0FBE12F3E938}"/>
          </ac:spMkLst>
        </pc:spChg>
        <pc:spChg chg="del">
          <ac:chgData name="Jim McGowan" userId="e2c7446dd3aca506" providerId="LiveId" clId="{BF0E028D-5ED2-443E-B08E-C1EBA2295F42}" dt="2018-06-15T11:38:15.158" v="156" actId="478"/>
          <ac:spMkLst>
            <pc:docMk/>
            <pc:sldMk cId="0" sldId="262"/>
            <ac:spMk id="15373" creationId="{52DA9635-0645-4F5D-A16D-607A33446DF2}"/>
          </ac:spMkLst>
        </pc:spChg>
        <pc:picChg chg="mod">
          <ac:chgData name="Jim McGowan" userId="e2c7446dd3aca506" providerId="LiveId" clId="{BF0E028D-5ED2-443E-B08E-C1EBA2295F42}" dt="2018-06-15T11:40:55.290" v="209" actId="14100"/>
          <ac:picMkLst>
            <pc:docMk/>
            <pc:sldMk cId="0" sldId="262"/>
            <ac:picMk id="15369" creationId="{8B3ABFE0-AECD-4A7F-A644-FD7EE66AF634}"/>
          </ac:picMkLst>
        </pc:picChg>
      </pc:sldChg>
      <pc:sldChg chg="addSp delSp modSp delAnim">
        <pc:chgData name="Jim McGowan" userId="e2c7446dd3aca506" providerId="LiveId" clId="{BF0E028D-5ED2-443E-B08E-C1EBA2295F42}" dt="2018-06-15T11:58:43.958" v="488" actId="404"/>
        <pc:sldMkLst>
          <pc:docMk/>
          <pc:sldMk cId="0" sldId="263"/>
        </pc:sldMkLst>
        <pc:spChg chg="add">
          <ac:chgData name="Jim McGowan" userId="e2c7446dd3aca506" providerId="LiveId" clId="{BF0E028D-5ED2-443E-B08E-C1EBA2295F42}" dt="2018-06-15T11:56:08.506" v="453" actId="404"/>
          <ac:spMkLst>
            <pc:docMk/>
            <pc:sldMk cId="0" sldId="263"/>
            <ac:spMk id="9" creationId="{CA3BAE3F-9166-439B-936D-0638F1DEA224}"/>
          </ac:spMkLst>
        </pc:spChg>
        <pc:spChg chg="mod">
          <ac:chgData name="Jim McGowan" userId="e2c7446dd3aca506" providerId="LiveId" clId="{BF0E028D-5ED2-443E-B08E-C1EBA2295F42}" dt="2018-06-15T11:58:43.958" v="488" actId="404"/>
          <ac:spMkLst>
            <pc:docMk/>
            <pc:sldMk cId="0" sldId="263"/>
            <ac:spMk id="17410" creationId="{53187D67-102A-48D9-A3C2-2BC38B4E9943}"/>
          </ac:spMkLst>
        </pc:spChg>
        <pc:spChg chg="mod">
          <ac:chgData name="Jim McGowan" userId="e2c7446dd3aca506" providerId="LiveId" clId="{BF0E028D-5ED2-443E-B08E-C1EBA2295F42}" dt="2018-06-15T11:58:10.244" v="482" actId="14100"/>
          <ac:spMkLst>
            <pc:docMk/>
            <pc:sldMk cId="0" sldId="263"/>
            <ac:spMk id="17411" creationId="{CC0DF732-4B2F-414C-AE17-41BB831D5C4E}"/>
          </ac:spMkLst>
        </pc:spChg>
        <pc:spChg chg="del">
          <ac:chgData name="Jim McGowan" userId="e2c7446dd3aca506" providerId="LiveId" clId="{BF0E028D-5ED2-443E-B08E-C1EBA2295F42}" dt="2018-06-15T11:56:06.629" v="452" actId="478"/>
          <ac:spMkLst>
            <pc:docMk/>
            <pc:sldMk cId="0" sldId="263"/>
            <ac:spMk id="17413" creationId="{FC18B715-7C20-475E-86C1-BF2B6D3BD456}"/>
          </ac:spMkLst>
        </pc:spChg>
        <pc:spChg chg="del">
          <ac:chgData name="Jim McGowan" userId="e2c7446dd3aca506" providerId="LiveId" clId="{BF0E028D-5ED2-443E-B08E-C1EBA2295F42}" dt="2018-06-15T11:57:05.914" v="465" actId="478"/>
          <ac:spMkLst>
            <pc:docMk/>
            <pc:sldMk cId="0" sldId="263"/>
            <ac:spMk id="17414" creationId="{0B863E8B-4286-4FAE-B5C2-AAB9BC8CD115}"/>
          </ac:spMkLst>
        </pc:spChg>
        <pc:picChg chg="add mod">
          <ac:chgData name="Jim McGowan" userId="e2c7446dd3aca506" providerId="LiveId" clId="{BF0E028D-5ED2-443E-B08E-C1EBA2295F42}" dt="2018-06-15T11:57:49.621" v="479" actId="1076"/>
          <ac:picMkLst>
            <pc:docMk/>
            <pc:sldMk cId="0" sldId="263"/>
            <ac:picMk id="2" creationId="{3BF0944D-2B81-4EDB-BE96-F37C5F9EF430}"/>
          </ac:picMkLst>
        </pc:picChg>
        <pc:picChg chg="del">
          <ac:chgData name="Jim McGowan" userId="e2c7446dd3aca506" providerId="LiveId" clId="{BF0E028D-5ED2-443E-B08E-C1EBA2295F42}" dt="2018-06-15T11:57:33.345" v="468" actId="478"/>
          <ac:picMkLst>
            <pc:docMk/>
            <pc:sldMk cId="0" sldId="263"/>
            <ac:picMk id="17417" creationId="{A366DD55-5553-4586-A9EA-CBC0928CC87E}"/>
          </ac:picMkLst>
        </pc:picChg>
        <pc:picChg chg="del">
          <ac:chgData name="Jim McGowan" userId="e2c7446dd3aca506" providerId="LiveId" clId="{BF0E028D-5ED2-443E-B08E-C1EBA2295F42}" dt="2018-06-15T11:57:33.345" v="468" actId="478"/>
          <ac:picMkLst>
            <pc:docMk/>
            <pc:sldMk cId="0" sldId="263"/>
            <ac:picMk id="17418" creationId="{42F5897A-136D-4487-9874-598C267FBC65}"/>
          </ac:picMkLst>
        </pc:picChg>
        <pc:picChg chg="del mod">
          <ac:chgData name="Jim McGowan" userId="e2c7446dd3aca506" providerId="LiveId" clId="{BF0E028D-5ED2-443E-B08E-C1EBA2295F42}" dt="2018-06-15T11:57:59.650" v="480" actId="478"/>
          <ac:picMkLst>
            <pc:docMk/>
            <pc:sldMk cId="0" sldId="263"/>
            <ac:picMk id="17420" creationId="{4DCF9719-BC36-41F6-9BCB-B6083AD4FAE6}"/>
          </ac:picMkLst>
        </pc:picChg>
      </pc:sldChg>
      <pc:sldChg chg="addSp delSp modSp">
        <pc:chgData name="Jim McGowan" userId="e2c7446dd3aca506" providerId="LiveId" clId="{BF0E028D-5ED2-443E-B08E-C1EBA2295F42}" dt="2018-06-15T12:09:23.969" v="640" actId="1076"/>
        <pc:sldMkLst>
          <pc:docMk/>
          <pc:sldMk cId="0" sldId="264"/>
        </pc:sldMkLst>
        <pc:spChg chg="add del mod">
          <ac:chgData name="Jim McGowan" userId="e2c7446dd3aca506" providerId="LiveId" clId="{BF0E028D-5ED2-443E-B08E-C1EBA2295F42}" dt="2018-06-15T12:04:00.760" v="597" actId="478"/>
          <ac:spMkLst>
            <pc:docMk/>
            <pc:sldMk cId="0" sldId="264"/>
            <ac:spMk id="3" creationId="{0CA189B0-D329-48B4-A073-0C145E77B70F}"/>
          </ac:spMkLst>
        </pc:spChg>
        <pc:spChg chg="add mod">
          <ac:chgData name="Jim McGowan" userId="e2c7446dd3aca506" providerId="LiveId" clId="{BF0E028D-5ED2-443E-B08E-C1EBA2295F42}" dt="2018-06-15T12:09:23.969" v="640" actId="1076"/>
          <ac:spMkLst>
            <pc:docMk/>
            <pc:sldMk cId="0" sldId="264"/>
            <ac:spMk id="7" creationId="{C7D35937-9C2C-4D92-AD37-37452963BA28}"/>
          </ac:spMkLst>
        </pc:spChg>
        <pc:spChg chg="add mod">
          <ac:chgData name="Jim McGowan" userId="e2c7446dd3aca506" providerId="LiveId" clId="{BF0E028D-5ED2-443E-B08E-C1EBA2295F42}" dt="2018-06-15T12:09:23.969" v="640" actId="1076"/>
          <ac:spMkLst>
            <pc:docMk/>
            <pc:sldMk cId="0" sldId="264"/>
            <ac:spMk id="8" creationId="{3F39677A-D4E8-49BA-9BC9-0E1CA99462E2}"/>
          </ac:spMkLst>
        </pc:spChg>
        <pc:spChg chg="del mod">
          <ac:chgData name="Jim McGowan" userId="e2c7446dd3aca506" providerId="LiveId" clId="{BF0E028D-5ED2-443E-B08E-C1EBA2295F42}" dt="2018-06-15T12:03:52.897" v="595" actId="478"/>
          <ac:spMkLst>
            <pc:docMk/>
            <pc:sldMk cId="0" sldId="264"/>
            <ac:spMk id="19458" creationId="{2A328CA0-92B6-4C49-AA20-6015D19CD618}"/>
          </ac:spMkLst>
        </pc:spChg>
        <pc:spChg chg="mod">
          <ac:chgData name="Jim McGowan" userId="e2c7446dd3aca506" providerId="LiveId" clId="{BF0E028D-5ED2-443E-B08E-C1EBA2295F42}" dt="2018-06-15T12:07:02.218" v="621" actId="14100"/>
          <ac:spMkLst>
            <pc:docMk/>
            <pc:sldMk cId="0" sldId="264"/>
            <ac:spMk id="19459" creationId="{343BAC6D-9537-44A7-BD5C-3C3FD82488DF}"/>
          </ac:spMkLst>
        </pc:spChg>
        <pc:spChg chg="del">
          <ac:chgData name="Jim McGowan" userId="e2c7446dd3aca506" providerId="LiveId" clId="{BF0E028D-5ED2-443E-B08E-C1EBA2295F42}" dt="2018-06-15T12:03:26.447" v="584" actId="478"/>
          <ac:spMkLst>
            <pc:docMk/>
            <pc:sldMk cId="0" sldId="264"/>
            <ac:spMk id="19461" creationId="{42C35781-5615-47F9-80AF-2073D2A8DD45}"/>
          </ac:spMkLst>
        </pc:spChg>
        <pc:spChg chg="del">
          <ac:chgData name="Jim McGowan" userId="e2c7446dd3aca506" providerId="LiveId" clId="{BF0E028D-5ED2-443E-B08E-C1EBA2295F42}" dt="2018-06-15T12:03:55.600" v="596" actId="478"/>
          <ac:spMkLst>
            <pc:docMk/>
            <pc:sldMk cId="0" sldId="264"/>
            <ac:spMk id="19462" creationId="{8A93F4B4-1C0D-4D90-A156-E056EE457C35}"/>
          </ac:spMkLst>
        </pc:spChg>
        <pc:spChg chg="del mod">
          <ac:chgData name="Jim McGowan" userId="e2c7446dd3aca506" providerId="LiveId" clId="{BF0E028D-5ED2-443E-B08E-C1EBA2295F42}" dt="2018-06-15T12:06:55.915" v="620" actId="478"/>
          <ac:spMkLst>
            <pc:docMk/>
            <pc:sldMk cId="0" sldId="264"/>
            <ac:spMk id="19464" creationId="{D324F4CD-40F8-4B06-A36A-C2EC426BA2CD}"/>
          </ac:spMkLst>
        </pc:spChg>
      </pc:sldChg>
      <pc:sldChg chg="addSp delSp modSp">
        <pc:chgData name="Jim McGowan" userId="e2c7446dd3aca506" providerId="LiveId" clId="{BF0E028D-5ED2-443E-B08E-C1EBA2295F42}" dt="2018-06-15T12:22:05.904" v="861" actId="14100"/>
        <pc:sldMkLst>
          <pc:docMk/>
          <pc:sldMk cId="0" sldId="265"/>
        </pc:sldMkLst>
        <pc:spChg chg="add">
          <ac:chgData name="Jim McGowan" userId="e2c7446dd3aca506" providerId="LiveId" clId="{BF0E028D-5ED2-443E-B08E-C1EBA2295F42}" dt="2018-06-15T12:19:28.269" v="788" actId="14100"/>
          <ac:spMkLst>
            <pc:docMk/>
            <pc:sldMk cId="0" sldId="265"/>
            <ac:spMk id="6" creationId="{D17C65F8-AFAD-46E7-B904-4462E39B4CEA}"/>
          </ac:spMkLst>
        </pc:spChg>
        <pc:spChg chg="mod">
          <ac:chgData name="Jim McGowan" userId="e2c7446dd3aca506" providerId="LiveId" clId="{BF0E028D-5ED2-443E-B08E-C1EBA2295F42}" dt="2018-06-15T12:19:41.436" v="790" actId="6549"/>
          <ac:spMkLst>
            <pc:docMk/>
            <pc:sldMk cId="0" sldId="265"/>
            <ac:spMk id="21506" creationId="{301EA812-B463-4689-8058-9AE4E222AB76}"/>
          </ac:spMkLst>
        </pc:spChg>
        <pc:spChg chg="mod">
          <ac:chgData name="Jim McGowan" userId="e2c7446dd3aca506" providerId="LiveId" clId="{BF0E028D-5ED2-443E-B08E-C1EBA2295F42}" dt="2018-06-15T12:22:05.904" v="861" actId="14100"/>
          <ac:spMkLst>
            <pc:docMk/>
            <pc:sldMk cId="0" sldId="265"/>
            <ac:spMk id="21507" creationId="{57957AE5-3649-4065-BCDD-662F20925A45}"/>
          </ac:spMkLst>
        </pc:spChg>
        <pc:spChg chg="del">
          <ac:chgData name="Jim McGowan" userId="e2c7446dd3aca506" providerId="LiveId" clId="{BF0E028D-5ED2-443E-B08E-C1EBA2295F42}" dt="2018-06-15T12:20:47.939" v="799" actId="478"/>
          <ac:spMkLst>
            <pc:docMk/>
            <pc:sldMk cId="0" sldId="265"/>
            <ac:spMk id="21510" creationId="{63BACA8D-22F2-4DF4-833D-1AAB22B004D3}"/>
          </ac:spMkLst>
        </pc:spChg>
        <pc:picChg chg="mod">
          <ac:chgData name="Jim McGowan" userId="e2c7446dd3aca506" providerId="LiveId" clId="{BF0E028D-5ED2-443E-B08E-C1EBA2295F42}" dt="2018-06-15T12:21:35.227" v="856" actId="1038"/>
          <ac:picMkLst>
            <pc:docMk/>
            <pc:sldMk cId="0" sldId="265"/>
            <ac:picMk id="21513" creationId="{3EFB7FF4-64A1-4333-A0E6-447C870C0FF2}"/>
          </ac:picMkLst>
        </pc:picChg>
      </pc:sldChg>
      <pc:sldChg chg="modSp">
        <pc:chgData name="Jim McGowan" userId="e2c7446dd3aca506" providerId="LiveId" clId="{BF0E028D-5ED2-443E-B08E-C1EBA2295F42}" dt="2018-06-15T11:47:04.223" v="301" actId="403"/>
        <pc:sldMkLst>
          <pc:docMk/>
          <pc:sldMk cId="0" sldId="272"/>
        </pc:sldMkLst>
        <pc:spChg chg="mod">
          <ac:chgData name="Jim McGowan" userId="e2c7446dd3aca506" providerId="LiveId" clId="{BF0E028D-5ED2-443E-B08E-C1EBA2295F42}" dt="2018-06-15T11:47:04.223" v="301" actId="403"/>
          <ac:spMkLst>
            <pc:docMk/>
            <pc:sldMk cId="0" sldId="272"/>
            <ac:spMk id="35842" creationId="{C9E89DB7-C4BF-4451-A0E0-44D8689AB373}"/>
          </ac:spMkLst>
        </pc:spChg>
      </pc:sldChg>
      <pc:sldChg chg="addSp delSp modSp">
        <pc:chgData name="Jim McGowan" userId="e2c7446dd3aca506" providerId="LiveId" clId="{BF0E028D-5ED2-443E-B08E-C1EBA2295F42}" dt="2018-06-15T12:35:10.882" v="1005" actId="1036"/>
        <pc:sldMkLst>
          <pc:docMk/>
          <pc:sldMk cId="0" sldId="276"/>
        </pc:sldMkLst>
        <pc:spChg chg="add del mod">
          <ac:chgData name="Jim McGowan" userId="e2c7446dd3aca506" providerId="LiveId" clId="{BF0E028D-5ED2-443E-B08E-C1EBA2295F42}" dt="2018-06-15T12:31:28.650" v="936" actId="478"/>
          <ac:spMkLst>
            <pc:docMk/>
            <pc:sldMk cId="0" sldId="276"/>
            <ac:spMk id="3" creationId="{286AE967-0153-4F46-96EC-58A34887428C}"/>
          </ac:spMkLst>
        </pc:spChg>
        <pc:spChg chg="add mod">
          <ac:chgData name="Jim McGowan" userId="e2c7446dd3aca506" providerId="LiveId" clId="{BF0E028D-5ED2-443E-B08E-C1EBA2295F42}" dt="2018-06-15T12:31:33.054" v="938" actId="20577"/>
          <ac:spMkLst>
            <pc:docMk/>
            <pc:sldMk cId="0" sldId="276"/>
            <ac:spMk id="8" creationId="{DD7152CF-C088-4FF9-9EE3-D41B3EF1B23F}"/>
          </ac:spMkLst>
        </pc:spChg>
        <pc:spChg chg="add">
          <ac:chgData name="Jim McGowan" userId="e2c7446dd3aca506" providerId="LiveId" clId="{BF0E028D-5ED2-443E-B08E-C1EBA2295F42}" dt="2018-06-15T12:31:30.458" v="937" actId="1036"/>
          <ac:spMkLst>
            <pc:docMk/>
            <pc:sldMk cId="0" sldId="276"/>
            <ac:spMk id="9" creationId="{08CD99AB-720F-45B7-A6DF-1C7250691650}"/>
          </ac:spMkLst>
        </pc:spChg>
        <pc:spChg chg="del">
          <ac:chgData name="Jim McGowan" userId="e2c7446dd3aca506" providerId="LiveId" clId="{BF0E028D-5ED2-443E-B08E-C1EBA2295F42}" dt="2018-06-15T12:31:25.751" v="935" actId="478"/>
          <ac:spMkLst>
            <pc:docMk/>
            <pc:sldMk cId="0" sldId="276"/>
            <ac:spMk id="44034" creationId="{054CAEBF-0C61-438D-BB07-CB455A4769C7}"/>
          </ac:spMkLst>
        </pc:spChg>
        <pc:spChg chg="mod">
          <ac:chgData name="Jim McGowan" userId="e2c7446dd3aca506" providerId="LiveId" clId="{BF0E028D-5ED2-443E-B08E-C1EBA2295F42}" dt="2018-06-15T12:35:03.577" v="996" actId="14100"/>
          <ac:spMkLst>
            <pc:docMk/>
            <pc:sldMk cId="0" sldId="276"/>
            <ac:spMk id="44035" creationId="{035AA111-346C-4AFD-86EB-FA7985727D1C}"/>
          </ac:spMkLst>
        </pc:spChg>
        <pc:spChg chg="del">
          <ac:chgData name="Jim McGowan" userId="e2c7446dd3aca506" providerId="LiveId" clId="{BF0E028D-5ED2-443E-B08E-C1EBA2295F42}" dt="2018-06-15T12:31:37.035" v="939" actId="478"/>
          <ac:spMkLst>
            <pc:docMk/>
            <pc:sldMk cId="0" sldId="276"/>
            <ac:spMk id="44038" creationId="{665B15B3-044E-47E4-A1F9-A45CE5C5F8E9}"/>
          </ac:spMkLst>
        </pc:spChg>
        <pc:picChg chg="mod">
          <ac:chgData name="Jim McGowan" userId="e2c7446dd3aca506" providerId="LiveId" clId="{BF0E028D-5ED2-443E-B08E-C1EBA2295F42}" dt="2018-06-15T12:35:10.882" v="1005" actId="1036"/>
          <ac:picMkLst>
            <pc:docMk/>
            <pc:sldMk cId="0" sldId="276"/>
            <ac:picMk id="44040" creationId="{13F895CE-1902-45A4-AB2E-B1046E64B923}"/>
          </ac:picMkLst>
        </pc:picChg>
      </pc:sldChg>
      <pc:sldChg chg="addSp delSp modSp delAnim">
        <pc:chgData name="Jim McGowan" userId="e2c7446dd3aca506" providerId="LiveId" clId="{BF0E028D-5ED2-443E-B08E-C1EBA2295F42}" dt="2018-06-15T12:46:13.059" v="1197" actId="948"/>
        <pc:sldMkLst>
          <pc:docMk/>
          <pc:sldMk cId="0" sldId="277"/>
        </pc:sldMkLst>
        <pc:spChg chg="add del mod">
          <ac:chgData name="Jim McGowan" userId="e2c7446dd3aca506" providerId="LiveId" clId="{BF0E028D-5ED2-443E-B08E-C1EBA2295F42}" dt="2018-06-15T12:40:57.732" v="1135" actId="478"/>
          <ac:spMkLst>
            <pc:docMk/>
            <pc:sldMk cId="0" sldId="277"/>
            <ac:spMk id="3" creationId="{48AFFA32-9491-4C3D-AE84-5B58DE9E79CF}"/>
          </ac:spMkLst>
        </pc:spChg>
        <pc:spChg chg="add mod">
          <ac:chgData name="Jim McGowan" userId="e2c7446dd3aca506" providerId="LiveId" clId="{BF0E028D-5ED2-443E-B08E-C1EBA2295F42}" dt="2018-06-15T12:41:02.143" v="1137" actId="20577"/>
          <ac:spMkLst>
            <pc:docMk/>
            <pc:sldMk cId="0" sldId="277"/>
            <ac:spMk id="9" creationId="{BB51DB36-D49D-4543-A977-88E4A1C432CA}"/>
          </ac:spMkLst>
        </pc:spChg>
        <pc:spChg chg="add">
          <ac:chgData name="Jim McGowan" userId="e2c7446dd3aca506" providerId="LiveId" clId="{BF0E028D-5ED2-443E-B08E-C1EBA2295F42}" dt="2018-06-15T12:40:59.596" v="1136" actId="948"/>
          <ac:spMkLst>
            <pc:docMk/>
            <pc:sldMk cId="0" sldId="277"/>
            <ac:spMk id="10" creationId="{22939768-A6B6-476B-A1D4-67AAAC202A87}"/>
          </ac:spMkLst>
        </pc:spChg>
        <pc:spChg chg="del">
          <ac:chgData name="Jim McGowan" userId="e2c7446dd3aca506" providerId="LiveId" clId="{BF0E028D-5ED2-443E-B08E-C1EBA2295F42}" dt="2018-06-15T12:40:54.623" v="1134" actId="478"/>
          <ac:spMkLst>
            <pc:docMk/>
            <pc:sldMk cId="0" sldId="277"/>
            <ac:spMk id="46082" creationId="{02EB68C6-0555-462B-B7DE-D0DF1101F629}"/>
          </ac:spMkLst>
        </pc:spChg>
        <pc:spChg chg="mod">
          <ac:chgData name="Jim McGowan" userId="e2c7446dd3aca506" providerId="LiveId" clId="{BF0E028D-5ED2-443E-B08E-C1EBA2295F42}" dt="2018-06-15T12:46:13.059" v="1197" actId="948"/>
          <ac:spMkLst>
            <pc:docMk/>
            <pc:sldMk cId="0" sldId="277"/>
            <ac:spMk id="46083" creationId="{97927413-98AD-4BBE-B517-01CB0479F6FF}"/>
          </ac:spMkLst>
        </pc:spChg>
        <pc:spChg chg="del">
          <ac:chgData name="Jim McGowan" userId="e2c7446dd3aca506" providerId="LiveId" clId="{BF0E028D-5ED2-443E-B08E-C1EBA2295F42}" dt="2018-06-15T12:43:09.204" v="1156" actId="478"/>
          <ac:spMkLst>
            <pc:docMk/>
            <pc:sldMk cId="0" sldId="277"/>
            <ac:spMk id="46085" creationId="{774391DE-9A15-4FD1-8D4A-0898FBBF5615}"/>
          </ac:spMkLst>
        </pc:spChg>
        <pc:spChg chg="del">
          <ac:chgData name="Jim McGowan" userId="e2c7446dd3aca506" providerId="LiveId" clId="{BF0E028D-5ED2-443E-B08E-C1EBA2295F42}" dt="2018-06-15T12:43:03.740" v="1155" actId="478"/>
          <ac:spMkLst>
            <pc:docMk/>
            <pc:sldMk cId="0" sldId="277"/>
            <ac:spMk id="46091" creationId="{6FD67085-8748-4C5E-99EC-1858A6A37C00}"/>
          </ac:spMkLst>
        </pc:spChg>
        <pc:picChg chg="mod">
          <ac:chgData name="Jim McGowan" userId="e2c7446dd3aca506" providerId="LiveId" clId="{BF0E028D-5ED2-443E-B08E-C1EBA2295F42}" dt="2018-06-15T12:43:28.112" v="1177" actId="1038"/>
          <ac:picMkLst>
            <pc:docMk/>
            <pc:sldMk cId="0" sldId="277"/>
            <ac:picMk id="46087" creationId="{6DF2D14D-CC8C-4F67-936F-D5446972EBFA}"/>
          </ac:picMkLst>
        </pc:picChg>
      </pc:sldChg>
      <pc:sldChg chg="addSp delSp modSp">
        <pc:chgData name="Jim McGowan" userId="e2c7446dd3aca506" providerId="LiveId" clId="{BF0E028D-5ED2-443E-B08E-C1EBA2295F42}" dt="2018-06-15T11:37:49.729" v="155" actId="255"/>
        <pc:sldMkLst>
          <pc:docMk/>
          <pc:sldMk cId="0" sldId="296"/>
        </pc:sldMkLst>
        <pc:spChg chg="add">
          <ac:chgData name="Jim McGowan" userId="e2c7446dd3aca506" providerId="LiveId" clId="{BF0E028D-5ED2-443E-B08E-C1EBA2295F42}" dt="2018-06-15T11:35:09.913" v="134" actId="255"/>
          <ac:spMkLst>
            <pc:docMk/>
            <pc:sldMk cId="0" sldId="296"/>
            <ac:spMk id="8" creationId="{C5DAA077-A28D-4236-AD0C-CACA0AFCF948}"/>
          </ac:spMkLst>
        </pc:spChg>
        <pc:spChg chg="mod">
          <ac:chgData name="Jim McGowan" userId="e2c7446dd3aca506" providerId="LiveId" clId="{BF0E028D-5ED2-443E-B08E-C1EBA2295F42}" dt="2018-06-15T11:36:31.767" v="143" actId="108"/>
          <ac:spMkLst>
            <pc:docMk/>
            <pc:sldMk cId="0" sldId="296"/>
            <ac:spMk id="79874" creationId="{C65BCC57-287D-48FF-A496-438DF1588543}"/>
          </ac:spMkLst>
        </pc:spChg>
        <pc:spChg chg="mod">
          <ac:chgData name="Jim McGowan" userId="e2c7446dd3aca506" providerId="LiveId" clId="{BF0E028D-5ED2-443E-B08E-C1EBA2295F42}" dt="2018-06-15T11:37:49.729" v="155" actId="255"/>
          <ac:spMkLst>
            <pc:docMk/>
            <pc:sldMk cId="0" sldId="296"/>
            <ac:spMk id="79876" creationId="{912BEE02-DC73-48DE-8A37-A8C2931CFF62}"/>
          </ac:spMkLst>
        </pc:spChg>
        <pc:spChg chg="del">
          <ac:chgData name="Jim McGowan" userId="e2c7446dd3aca506" providerId="LiveId" clId="{BF0E028D-5ED2-443E-B08E-C1EBA2295F42}" dt="2018-06-15T11:35:17.973" v="135" actId="478"/>
          <ac:spMkLst>
            <pc:docMk/>
            <pc:sldMk cId="0" sldId="296"/>
            <ac:spMk id="79878" creationId="{EF885954-8690-4E71-9463-03A06E6CC2BB}"/>
          </ac:spMkLst>
        </pc:spChg>
        <pc:picChg chg="add mod">
          <ac:chgData name="Jim McGowan" userId="e2c7446dd3aca506" providerId="LiveId" clId="{BF0E028D-5ED2-443E-B08E-C1EBA2295F42}" dt="2018-06-15T11:34:58.458" v="133" actId="1037"/>
          <ac:picMkLst>
            <pc:docMk/>
            <pc:sldMk cId="0" sldId="296"/>
            <ac:picMk id="7" creationId="{769644C8-0D27-4088-98F3-764FD648F632}"/>
          </ac:picMkLst>
        </pc:picChg>
        <pc:picChg chg="del">
          <ac:chgData name="Jim McGowan" userId="e2c7446dd3aca506" providerId="LiveId" clId="{BF0E028D-5ED2-443E-B08E-C1EBA2295F42}" dt="2018-06-15T11:34:50.007" v="57" actId="478"/>
          <ac:picMkLst>
            <pc:docMk/>
            <pc:sldMk cId="0" sldId="296"/>
            <ac:picMk id="79880" creationId="{30DF8E76-B332-4B1C-AB9F-74FDED64C677}"/>
          </ac:picMkLst>
        </pc:picChg>
      </pc:sldChg>
      <pc:sldChg chg="addSp delSp modSp">
        <pc:chgData name="Jim McGowan" userId="e2c7446dd3aca506" providerId="LiveId" clId="{BF0E028D-5ED2-443E-B08E-C1EBA2295F42}" dt="2018-06-15T11:43:35.312" v="255" actId="2710"/>
        <pc:sldMkLst>
          <pc:docMk/>
          <pc:sldMk cId="0" sldId="297"/>
        </pc:sldMkLst>
        <pc:spChg chg="add">
          <ac:chgData name="Jim McGowan" userId="e2c7446dd3aca506" providerId="LiveId" clId="{BF0E028D-5ED2-443E-B08E-C1EBA2295F42}" dt="2018-06-15T11:41:26.545" v="211" actId="2710"/>
          <ac:spMkLst>
            <pc:docMk/>
            <pc:sldMk cId="0" sldId="297"/>
            <ac:spMk id="7" creationId="{750B3874-4B2B-4E5B-820C-4CB2443AA4D9}"/>
          </ac:spMkLst>
        </pc:spChg>
        <pc:spChg chg="add">
          <ac:chgData name="Jim McGowan" userId="e2c7446dd3aca506" providerId="LiveId" clId="{BF0E028D-5ED2-443E-B08E-C1EBA2295F42}" dt="2018-06-15T11:41:26.545" v="211" actId="2710"/>
          <ac:spMkLst>
            <pc:docMk/>
            <pc:sldMk cId="0" sldId="297"/>
            <ac:spMk id="8" creationId="{56C12EC9-A272-4481-AF12-8B92260F0B28}"/>
          </ac:spMkLst>
        </pc:spChg>
        <pc:spChg chg="mod">
          <ac:chgData name="Jim McGowan" userId="e2c7446dd3aca506" providerId="LiveId" clId="{BF0E028D-5ED2-443E-B08E-C1EBA2295F42}" dt="2018-06-15T11:43:35.312" v="255" actId="2710"/>
          <ac:spMkLst>
            <pc:docMk/>
            <pc:sldMk cId="0" sldId="297"/>
            <ac:spMk id="81923" creationId="{D8967BE7-0736-4EDE-9362-08DC25F2DBE1}"/>
          </ac:spMkLst>
        </pc:spChg>
        <pc:spChg chg="del">
          <ac:chgData name="Jim McGowan" userId="e2c7446dd3aca506" providerId="LiveId" clId="{BF0E028D-5ED2-443E-B08E-C1EBA2295F42}" dt="2018-06-15T11:41:49.129" v="213" actId="478"/>
          <ac:spMkLst>
            <pc:docMk/>
            <pc:sldMk cId="0" sldId="297"/>
            <ac:spMk id="81930" creationId="{EB681F79-ADB7-4E47-81F6-4D83DE18852B}"/>
          </ac:spMkLst>
        </pc:spChg>
        <pc:spChg chg="del">
          <ac:chgData name="Jim McGowan" userId="e2c7446dd3aca506" providerId="LiveId" clId="{BF0E028D-5ED2-443E-B08E-C1EBA2295F42}" dt="2018-06-15T11:41:16.388" v="210" actId="478"/>
          <ac:spMkLst>
            <pc:docMk/>
            <pc:sldMk cId="0" sldId="297"/>
            <ac:spMk id="81932" creationId="{29F7FA42-6703-419B-82DC-E3FA2ED04FF3}"/>
          </ac:spMkLst>
        </pc:spChg>
        <pc:spChg chg="del">
          <ac:chgData name="Jim McGowan" userId="e2c7446dd3aca506" providerId="LiveId" clId="{BF0E028D-5ED2-443E-B08E-C1EBA2295F42}" dt="2018-06-15T11:41:16.388" v="210" actId="478"/>
          <ac:spMkLst>
            <pc:docMk/>
            <pc:sldMk cId="0" sldId="297"/>
            <ac:spMk id="81933" creationId="{3EA81A15-6232-4DEE-911B-F3B2DC18401F}"/>
          </ac:spMkLst>
        </pc:spChg>
        <pc:picChg chg="mod">
          <ac:chgData name="Jim McGowan" userId="e2c7446dd3aca506" providerId="LiveId" clId="{BF0E028D-5ED2-443E-B08E-C1EBA2295F42}" dt="2018-06-15T11:42:55.508" v="251" actId="1038"/>
          <ac:picMkLst>
            <pc:docMk/>
            <pc:sldMk cId="0" sldId="297"/>
            <ac:picMk id="81929" creationId="{C5D838BA-7C08-4D70-BCF6-D4F11D0BD0FF}"/>
          </ac:picMkLst>
        </pc:picChg>
      </pc:sldChg>
      <pc:sldChg chg="addSp delSp modSp">
        <pc:chgData name="Jim McGowan" userId="e2c7446dd3aca506" providerId="LiveId" clId="{BF0E028D-5ED2-443E-B08E-C1EBA2295F42}" dt="2018-06-15T11:44:17.560" v="279" actId="14100"/>
        <pc:sldMkLst>
          <pc:docMk/>
          <pc:sldMk cId="0" sldId="298"/>
        </pc:sldMkLst>
        <pc:spChg chg="add">
          <ac:chgData name="Jim McGowan" userId="e2c7446dd3aca506" providerId="LiveId" clId="{BF0E028D-5ED2-443E-B08E-C1EBA2295F42}" dt="2018-06-15T11:43:28.220" v="254" actId="14100"/>
          <ac:spMkLst>
            <pc:docMk/>
            <pc:sldMk cId="0" sldId="298"/>
            <ac:spMk id="7" creationId="{2C54D9F3-5851-402C-95AB-87929CE7A775}"/>
          </ac:spMkLst>
        </pc:spChg>
        <pc:spChg chg="add">
          <ac:chgData name="Jim McGowan" userId="e2c7446dd3aca506" providerId="LiveId" clId="{BF0E028D-5ED2-443E-B08E-C1EBA2295F42}" dt="2018-06-15T11:43:28.220" v="254" actId="14100"/>
          <ac:spMkLst>
            <pc:docMk/>
            <pc:sldMk cId="0" sldId="298"/>
            <ac:spMk id="8" creationId="{0ACD2C76-5A93-4E55-AC82-5BC716360CC9}"/>
          </ac:spMkLst>
        </pc:spChg>
        <pc:spChg chg="mod">
          <ac:chgData name="Jim McGowan" userId="e2c7446dd3aca506" providerId="LiveId" clId="{BF0E028D-5ED2-443E-B08E-C1EBA2295F42}" dt="2018-06-15T11:44:07.677" v="276" actId="14100"/>
          <ac:spMkLst>
            <pc:docMk/>
            <pc:sldMk cId="0" sldId="298"/>
            <ac:spMk id="83972" creationId="{7A0AAEF0-D6C3-4D02-97C6-442C57DCEE4A}"/>
          </ac:spMkLst>
        </pc:spChg>
        <pc:spChg chg="del">
          <ac:chgData name="Jim McGowan" userId="e2c7446dd3aca506" providerId="LiveId" clId="{BF0E028D-5ED2-443E-B08E-C1EBA2295F42}" dt="2018-06-15T11:43:52.357" v="258" actId="478"/>
          <ac:spMkLst>
            <pc:docMk/>
            <pc:sldMk cId="0" sldId="298"/>
            <ac:spMk id="83974" creationId="{AF14FB05-2B7D-4EB3-A31B-9C600B0FAD31}"/>
          </ac:spMkLst>
        </pc:spChg>
        <pc:spChg chg="del">
          <ac:chgData name="Jim McGowan" userId="e2c7446dd3aca506" providerId="LiveId" clId="{BF0E028D-5ED2-443E-B08E-C1EBA2295F42}" dt="2018-06-15T11:43:20.702" v="253" actId="478"/>
          <ac:spMkLst>
            <pc:docMk/>
            <pc:sldMk cId="0" sldId="298"/>
            <ac:spMk id="83978" creationId="{9EF14183-4665-4B07-9DDF-A3E73B1AFD00}"/>
          </ac:spMkLst>
        </pc:spChg>
        <pc:spChg chg="del">
          <ac:chgData name="Jim McGowan" userId="e2c7446dd3aca506" providerId="LiveId" clId="{BF0E028D-5ED2-443E-B08E-C1EBA2295F42}" dt="2018-06-15T11:43:17.568" v="252" actId="478"/>
          <ac:spMkLst>
            <pc:docMk/>
            <pc:sldMk cId="0" sldId="298"/>
            <ac:spMk id="83979" creationId="{CED6ECE9-99B1-4F74-BBCC-84A51D6E74D4}"/>
          </ac:spMkLst>
        </pc:spChg>
        <pc:picChg chg="mod">
          <ac:chgData name="Jim McGowan" userId="e2c7446dd3aca506" providerId="LiveId" clId="{BF0E028D-5ED2-443E-B08E-C1EBA2295F42}" dt="2018-06-15T11:44:17.560" v="279" actId="14100"/>
          <ac:picMkLst>
            <pc:docMk/>
            <pc:sldMk cId="0" sldId="298"/>
            <ac:picMk id="83980" creationId="{E72B7EB0-08C3-492C-ABCF-7E325080F820}"/>
          </ac:picMkLst>
        </pc:picChg>
      </pc:sldChg>
      <pc:sldChg chg="addSp">
        <pc:chgData name="Jim McGowan" userId="e2c7446dd3aca506" providerId="LiveId" clId="{BF0E028D-5ED2-443E-B08E-C1EBA2295F42}" dt="2018-06-15T11:44:52.762" v="284" actId="14100"/>
        <pc:sldMkLst>
          <pc:docMk/>
          <pc:sldMk cId="0" sldId="299"/>
        </pc:sldMkLst>
        <pc:spChg chg="add">
          <ac:chgData name="Jim McGowan" userId="e2c7446dd3aca506" providerId="LiveId" clId="{BF0E028D-5ED2-443E-B08E-C1EBA2295F42}" dt="2018-06-15T11:44:52.762" v="284" actId="14100"/>
          <ac:spMkLst>
            <pc:docMk/>
            <pc:sldMk cId="0" sldId="299"/>
            <ac:spMk id="11" creationId="{BC791322-2B9E-4F91-BFFA-4703341D4FBB}"/>
          </ac:spMkLst>
        </pc:spChg>
      </pc:sldChg>
      <pc:sldChg chg="addSp">
        <pc:chgData name="Jim McGowan" userId="e2c7446dd3aca506" providerId="LiveId" clId="{BF0E028D-5ED2-443E-B08E-C1EBA2295F42}" dt="2018-06-15T11:44:57.770" v="286" actId="14100"/>
        <pc:sldMkLst>
          <pc:docMk/>
          <pc:sldMk cId="0" sldId="300"/>
        </pc:sldMkLst>
        <pc:spChg chg="add">
          <ac:chgData name="Jim McGowan" userId="e2c7446dd3aca506" providerId="LiveId" clId="{BF0E028D-5ED2-443E-B08E-C1EBA2295F42}" dt="2018-06-15T11:44:57.770" v="286" actId="14100"/>
          <ac:spMkLst>
            <pc:docMk/>
            <pc:sldMk cId="0" sldId="300"/>
            <ac:spMk id="16" creationId="{75DFE7F0-8B9F-47EF-95B0-013AB1449DB7}"/>
          </ac:spMkLst>
        </pc:spChg>
      </pc:sldChg>
      <pc:sldChg chg="addSp">
        <pc:chgData name="Jim McGowan" userId="e2c7446dd3aca506" providerId="LiveId" clId="{BF0E028D-5ED2-443E-B08E-C1EBA2295F42}" dt="2018-06-15T11:45:00.952" v="287" actId="14100"/>
        <pc:sldMkLst>
          <pc:docMk/>
          <pc:sldMk cId="0" sldId="301"/>
        </pc:sldMkLst>
        <pc:spChg chg="add">
          <ac:chgData name="Jim McGowan" userId="e2c7446dd3aca506" providerId="LiveId" clId="{BF0E028D-5ED2-443E-B08E-C1EBA2295F42}" dt="2018-06-15T11:45:00.952" v="287" actId="14100"/>
          <ac:spMkLst>
            <pc:docMk/>
            <pc:sldMk cId="0" sldId="301"/>
            <ac:spMk id="8" creationId="{4AFA8DFC-DA7A-4AE4-9950-9F11D65F8017}"/>
          </ac:spMkLst>
        </pc:spChg>
      </pc:sldChg>
      <pc:sldChg chg="addSp modSp">
        <pc:chgData name="Jim McGowan" userId="e2c7446dd3aca506" providerId="LiveId" clId="{BF0E028D-5ED2-443E-B08E-C1EBA2295F42}" dt="2018-06-15T11:44:46.776" v="282" actId="14100"/>
        <pc:sldMkLst>
          <pc:docMk/>
          <pc:sldMk cId="0" sldId="302"/>
        </pc:sldMkLst>
        <pc:spChg chg="add">
          <ac:chgData name="Jim McGowan" userId="e2c7446dd3aca506" providerId="LiveId" clId="{BF0E028D-5ED2-443E-B08E-C1EBA2295F42}" dt="2018-06-15T11:44:46.776" v="282" actId="14100"/>
          <ac:spMkLst>
            <pc:docMk/>
            <pc:sldMk cId="0" sldId="302"/>
            <ac:spMk id="11" creationId="{E06B34B1-8DCE-4C06-90ED-31F54C5EAFE4}"/>
          </ac:spMkLst>
        </pc:spChg>
        <pc:spChg chg="mod">
          <ac:chgData name="Jim McGowan" userId="e2c7446dd3aca506" providerId="LiveId" clId="{BF0E028D-5ED2-443E-B08E-C1EBA2295F42}" dt="2018-06-15T11:44:39.172" v="281" actId="255"/>
          <ac:spMkLst>
            <pc:docMk/>
            <pc:sldMk cId="0" sldId="302"/>
            <ac:spMk id="90114" creationId="{2B159C42-7A05-4757-A174-01A82C3CC195}"/>
          </ac:spMkLst>
        </pc:spChg>
      </pc:sldChg>
      <pc:sldChg chg="addSp delSp modSp">
        <pc:chgData name="Jim McGowan" userId="e2c7446dd3aca506" providerId="LiveId" clId="{BF0E028D-5ED2-443E-B08E-C1EBA2295F42}" dt="2018-06-15T11:55:34.064" v="451" actId="12788"/>
        <pc:sldMkLst>
          <pc:docMk/>
          <pc:sldMk cId="0" sldId="303"/>
        </pc:sldMkLst>
        <pc:spChg chg="add del mod">
          <ac:chgData name="Jim McGowan" userId="e2c7446dd3aca506" providerId="LiveId" clId="{BF0E028D-5ED2-443E-B08E-C1EBA2295F42}" dt="2018-06-15T11:51:52.224" v="351" actId="478"/>
          <ac:spMkLst>
            <pc:docMk/>
            <pc:sldMk cId="0" sldId="303"/>
            <ac:spMk id="3" creationId="{A095921C-0ACA-4406-93C3-71749095C6C5}"/>
          </ac:spMkLst>
        </pc:spChg>
        <pc:spChg chg="add">
          <ac:chgData name="Jim McGowan" userId="e2c7446dd3aca506" providerId="LiveId" clId="{BF0E028D-5ED2-443E-B08E-C1EBA2295F42}" dt="2018-06-15T11:51:54.194" v="352" actId="12788"/>
          <ac:spMkLst>
            <pc:docMk/>
            <pc:sldMk cId="0" sldId="303"/>
            <ac:spMk id="9" creationId="{3ED8CED4-FBB9-487E-A3AE-89F9574B2E12}"/>
          </ac:spMkLst>
        </pc:spChg>
        <pc:spChg chg="add mod">
          <ac:chgData name="Jim McGowan" userId="e2c7446dd3aca506" providerId="LiveId" clId="{BF0E028D-5ED2-443E-B08E-C1EBA2295F42}" dt="2018-06-15T11:52:02.148" v="354" actId="115"/>
          <ac:spMkLst>
            <pc:docMk/>
            <pc:sldMk cId="0" sldId="303"/>
            <ac:spMk id="10" creationId="{8204F3F9-C48A-4DF6-B72D-EC3100128AFE}"/>
          </ac:spMkLst>
        </pc:spChg>
        <pc:spChg chg="del">
          <ac:chgData name="Jim McGowan" userId="e2c7446dd3aca506" providerId="LiveId" clId="{BF0E028D-5ED2-443E-B08E-C1EBA2295F42}" dt="2018-06-15T11:51:50.075" v="350" actId="478"/>
          <ac:spMkLst>
            <pc:docMk/>
            <pc:sldMk cId="0" sldId="303"/>
            <ac:spMk id="91138" creationId="{65202A9D-2EB2-402F-AFE9-83F14D7477A5}"/>
          </ac:spMkLst>
        </pc:spChg>
        <pc:spChg chg="mod">
          <ac:chgData name="Jim McGowan" userId="e2c7446dd3aca506" providerId="LiveId" clId="{BF0E028D-5ED2-443E-B08E-C1EBA2295F42}" dt="2018-06-15T11:55:14.750" v="438" actId="14100"/>
          <ac:spMkLst>
            <pc:docMk/>
            <pc:sldMk cId="0" sldId="303"/>
            <ac:spMk id="91140" creationId="{0E85EA34-F53E-45B4-8AA9-A7C9D77EE6A6}"/>
          </ac:spMkLst>
        </pc:spChg>
        <pc:spChg chg="del">
          <ac:chgData name="Jim McGowan" userId="e2c7446dd3aca506" providerId="LiveId" clId="{BF0E028D-5ED2-443E-B08E-C1EBA2295F42}" dt="2018-06-15T11:52:14.607" v="355" actId="478"/>
          <ac:spMkLst>
            <pc:docMk/>
            <pc:sldMk cId="0" sldId="303"/>
            <ac:spMk id="91141" creationId="{A5F4345F-6D6A-49A7-B96F-AAE1A7AE51A3}"/>
          </ac:spMkLst>
        </pc:spChg>
        <pc:spChg chg="del mod">
          <ac:chgData name="Jim McGowan" userId="e2c7446dd3aca506" providerId="LiveId" clId="{BF0E028D-5ED2-443E-B08E-C1EBA2295F42}" dt="2018-06-15T11:54:04.949" v="385" actId="478"/>
          <ac:spMkLst>
            <pc:docMk/>
            <pc:sldMk cId="0" sldId="303"/>
            <ac:spMk id="91144" creationId="{F4DDDE3E-2BB3-4DD5-93D1-55701EA96F6F}"/>
          </ac:spMkLst>
        </pc:spChg>
        <pc:picChg chg="add mod">
          <ac:chgData name="Jim McGowan" userId="e2c7446dd3aca506" providerId="LiveId" clId="{BF0E028D-5ED2-443E-B08E-C1EBA2295F42}" dt="2018-06-15T11:55:34.064" v="451" actId="12788"/>
          <ac:picMkLst>
            <pc:docMk/>
            <pc:sldMk cId="0" sldId="303"/>
            <ac:picMk id="4" creationId="{33E71F08-C950-4C87-9897-F657CE176329}"/>
          </ac:picMkLst>
        </pc:picChg>
        <pc:picChg chg="del mod">
          <ac:chgData name="Jim McGowan" userId="e2c7446dd3aca506" providerId="LiveId" clId="{BF0E028D-5ED2-443E-B08E-C1EBA2295F42}" dt="2018-06-15T11:54:04.949" v="385" actId="478"/>
          <ac:picMkLst>
            <pc:docMk/>
            <pc:sldMk cId="0" sldId="303"/>
            <ac:picMk id="91143" creationId="{E45F516A-455F-4240-B286-91E8E911F731}"/>
          </ac:picMkLst>
        </pc:picChg>
      </pc:sldChg>
      <pc:sldChg chg="addSp delSp modSp">
        <pc:chgData name="Jim McGowan" userId="e2c7446dd3aca506" providerId="LiveId" clId="{BF0E028D-5ED2-443E-B08E-C1EBA2295F42}" dt="2018-06-15T12:00:36.177" v="511" actId="14100"/>
        <pc:sldMkLst>
          <pc:docMk/>
          <pc:sldMk cId="0" sldId="304"/>
        </pc:sldMkLst>
        <pc:spChg chg="add del mod">
          <ac:chgData name="Jim McGowan" userId="e2c7446dd3aca506" providerId="LiveId" clId="{BF0E028D-5ED2-443E-B08E-C1EBA2295F42}" dt="2018-06-15T11:59:07.500" v="491" actId="478"/>
          <ac:spMkLst>
            <pc:docMk/>
            <pc:sldMk cId="0" sldId="304"/>
            <ac:spMk id="3" creationId="{59D8D1E4-9B8F-460B-95E4-8C08254ADA6A}"/>
          </ac:spMkLst>
        </pc:spChg>
        <pc:spChg chg="add">
          <ac:chgData name="Jim McGowan" userId="e2c7446dd3aca506" providerId="LiveId" clId="{BF0E028D-5ED2-443E-B08E-C1EBA2295F42}" dt="2018-06-15T11:59:10.319" v="492" actId="14100"/>
          <ac:spMkLst>
            <pc:docMk/>
            <pc:sldMk cId="0" sldId="304"/>
            <ac:spMk id="9" creationId="{567C94C2-CEBA-47C9-B41E-9E9A4C4CCA1B}"/>
          </ac:spMkLst>
        </pc:spChg>
        <pc:spChg chg="add">
          <ac:chgData name="Jim McGowan" userId="e2c7446dd3aca506" providerId="LiveId" clId="{BF0E028D-5ED2-443E-B08E-C1EBA2295F42}" dt="2018-06-15T11:59:10.319" v="492" actId="14100"/>
          <ac:spMkLst>
            <pc:docMk/>
            <pc:sldMk cId="0" sldId="304"/>
            <ac:spMk id="10" creationId="{6D3CEFE5-CCF9-43BF-A9C8-210355274A83}"/>
          </ac:spMkLst>
        </pc:spChg>
        <pc:spChg chg="del">
          <ac:chgData name="Jim McGowan" userId="e2c7446dd3aca506" providerId="LiveId" clId="{BF0E028D-5ED2-443E-B08E-C1EBA2295F42}" dt="2018-06-15T11:59:05.023" v="490" actId="478"/>
          <ac:spMkLst>
            <pc:docMk/>
            <pc:sldMk cId="0" sldId="304"/>
            <ac:spMk id="93186" creationId="{47C93E22-3C61-4087-A78A-979346EA8F73}"/>
          </ac:spMkLst>
        </pc:spChg>
        <pc:spChg chg="mod">
          <ac:chgData name="Jim McGowan" userId="e2c7446dd3aca506" providerId="LiveId" clId="{BF0E028D-5ED2-443E-B08E-C1EBA2295F42}" dt="2018-06-15T12:00:36.177" v="511" actId="14100"/>
          <ac:spMkLst>
            <pc:docMk/>
            <pc:sldMk cId="0" sldId="304"/>
            <ac:spMk id="93188" creationId="{FC0C2149-C5DB-42DB-A6CA-76FFA39D90B2}"/>
          </ac:spMkLst>
        </pc:spChg>
        <pc:spChg chg="del">
          <ac:chgData name="Jim McGowan" userId="e2c7446dd3aca506" providerId="LiveId" clId="{BF0E028D-5ED2-443E-B08E-C1EBA2295F42}" dt="2018-06-15T11:59:02.400" v="489" actId="478"/>
          <ac:spMkLst>
            <pc:docMk/>
            <pc:sldMk cId="0" sldId="304"/>
            <ac:spMk id="93189" creationId="{AF3E2D15-980A-4575-9EE1-5E80E35F344E}"/>
          </ac:spMkLst>
        </pc:spChg>
        <pc:spChg chg="del">
          <ac:chgData name="Jim McGowan" userId="e2c7446dd3aca506" providerId="LiveId" clId="{BF0E028D-5ED2-443E-B08E-C1EBA2295F42}" dt="2018-06-15T11:59:23.358" v="497" actId="478"/>
          <ac:spMkLst>
            <pc:docMk/>
            <pc:sldMk cId="0" sldId="304"/>
            <ac:spMk id="93190" creationId="{3AF70629-0F27-4F31-91B6-4E3C671EBF5E}"/>
          </ac:spMkLst>
        </pc:spChg>
        <pc:picChg chg="mod">
          <ac:chgData name="Jim McGowan" userId="e2c7446dd3aca506" providerId="LiveId" clId="{BF0E028D-5ED2-443E-B08E-C1EBA2295F42}" dt="2018-06-15T12:00:30.270" v="510" actId="14100"/>
          <ac:picMkLst>
            <pc:docMk/>
            <pc:sldMk cId="0" sldId="304"/>
            <ac:picMk id="93192" creationId="{D6D57982-7630-4DCB-B68B-47FBA810F303}"/>
          </ac:picMkLst>
        </pc:picChg>
      </pc:sldChg>
      <pc:sldChg chg="addSp delSp modSp ord">
        <pc:chgData name="Jim McGowan" userId="e2c7446dd3aca506" providerId="LiveId" clId="{BF0E028D-5ED2-443E-B08E-C1EBA2295F42}" dt="2018-06-15T12:11:39.154" v="704" actId="478"/>
        <pc:sldMkLst>
          <pc:docMk/>
          <pc:sldMk cId="0" sldId="305"/>
        </pc:sldMkLst>
        <pc:spChg chg="add del">
          <ac:chgData name="Jim McGowan" userId="e2c7446dd3aca506" providerId="LiveId" clId="{BF0E028D-5ED2-443E-B08E-C1EBA2295F42}" dt="2018-06-15T12:09:34.110" v="642" actId="478"/>
          <ac:spMkLst>
            <pc:docMk/>
            <pc:sldMk cId="0" sldId="305"/>
            <ac:spMk id="2" creationId="{5C07D9A0-E8B9-4504-8EE8-FE943C4302E4}"/>
          </ac:spMkLst>
        </pc:spChg>
        <pc:spChg chg="add del mod">
          <ac:chgData name="Jim McGowan" userId="e2c7446dd3aca506" providerId="LiveId" clId="{BF0E028D-5ED2-443E-B08E-C1EBA2295F42}" dt="2018-06-15T12:10:02.557" v="677" actId="478"/>
          <ac:spMkLst>
            <pc:docMk/>
            <pc:sldMk cId="0" sldId="305"/>
            <ac:spMk id="4" creationId="{082321AB-AE51-4398-849E-2C90465FB77C}"/>
          </ac:spMkLst>
        </pc:spChg>
        <pc:spChg chg="add mod">
          <ac:chgData name="Jim McGowan" userId="e2c7446dd3aca506" providerId="LiveId" clId="{BF0E028D-5ED2-443E-B08E-C1EBA2295F42}" dt="2018-06-15T12:10:22.803" v="679" actId="478"/>
          <ac:spMkLst>
            <pc:docMk/>
            <pc:sldMk cId="0" sldId="305"/>
            <ac:spMk id="8" creationId="{37FEC3DC-D9D7-4FA4-AC15-2924D81CB43B}"/>
          </ac:spMkLst>
        </pc:spChg>
        <pc:spChg chg="add">
          <ac:chgData name="Jim McGowan" userId="e2c7446dd3aca506" providerId="LiveId" clId="{BF0E028D-5ED2-443E-B08E-C1EBA2295F42}" dt="2018-06-15T12:09:43.596" v="643" actId="478"/>
          <ac:spMkLst>
            <pc:docMk/>
            <pc:sldMk cId="0" sldId="305"/>
            <ac:spMk id="9" creationId="{8EA6BBE0-1213-4143-90BD-4085A0D6B5F6}"/>
          </ac:spMkLst>
        </pc:spChg>
        <pc:spChg chg="del">
          <ac:chgData name="Jim McGowan" userId="e2c7446dd3aca506" providerId="LiveId" clId="{BF0E028D-5ED2-443E-B08E-C1EBA2295F42}" dt="2018-06-15T12:09:58.724" v="676" actId="478"/>
          <ac:spMkLst>
            <pc:docMk/>
            <pc:sldMk cId="0" sldId="305"/>
            <ac:spMk id="95234" creationId="{660326D7-9BF2-480B-ABAC-4A139CEDD99B}"/>
          </ac:spMkLst>
        </pc:spChg>
        <pc:spChg chg="mod">
          <ac:chgData name="Jim McGowan" userId="e2c7446dd3aca506" providerId="LiveId" clId="{BF0E028D-5ED2-443E-B08E-C1EBA2295F42}" dt="2018-06-15T12:11:36.916" v="703" actId="14100"/>
          <ac:spMkLst>
            <pc:docMk/>
            <pc:sldMk cId="0" sldId="305"/>
            <ac:spMk id="95236" creationId="{EF0785EE-999C-4AD3-85E5-ED596B20E718}"/>
          </ac:spMkLst>
        </pc:spChg>
        <pc:spChg chg="del">
          <ac:chgData name="Jim McGowan" userId="e2c7446dd3aca506" providerId="LiveId" clId="{BF0E028D-5ED2-443E-B08E-C1EBA2295F42}" dt="2018-06-15T12:09:13.149" v="639" actId="478"/>
          <ac:spMkLst>
            <pc:docMk/>
            <pc:sldMk cId="0" sldId="305"/>
            <ac:spMk id="95237" creationId="{A809AB34-45CD-455C-AB71-A72EB624C03F}"/>
          </ac:spMkLst>
        </pc:spChg>
        <pc:spChg chg="del">
          <ac:chgData name="Jim McGowan" userId="e2c7446dd3aca506" providerId="LiveId" clId="{BF0E028D-5ED2-443E-B08E-C1EBA2295F42}" dt="2018-06-15T12:11:39.154" v="704" actId="478"/>
          <ac:spMkLst>
            <pc:docMk/>
            <pc:sldMk cId="0" sldId="305"/>
            <ac:spMk id="95238" creationId="{1BAD562D-4DFD-4C8B-B3C0-A72D197F3A28}"/>
          </ac:spMkLst>
        </pc:spChg>
        <pc:spChg chg="del">
          <ac:chgData name="Jim McGowan" userId="e2c7446dd3aca506" providerId="LiveId" clId="{BF0E028D-5ED2-443E-B08E-C1EBA2295F42}" dt="2018-06-15T12:09:10.487" v="638" actId="478"/>
          <ac:spMkLst>
            <pc:docMk/>
            <pc:sldMk cId="0" sldId="305"/>
            <ac:spMk id="95240" creationId="{985DC17F-8CED-443F-8776-64FCEBEA3A82}"/>
          </ac:spMkLst>
        </pc:spChg>
      </pc:sldChg>
      <pc:sldChg chg="addSp delSp modSp delAnim">
        <pc:chgData name="Jim McGowan" userId="e2c7446dd3aca506" providerId="LiveId" clId="{BF0E028D-5ED2-443E-B08E-C1EBA2295F42}" dt="2018-06-15T12:01:15.974" v="516" actId="12789"/>
        <pc:sldMkLst>
          <pc:docMk/>
          <pc:sldMk cId="0" sldId="307"/>
        </pc:sldMkLst>
        <pc:spChg chg="del">
          <ac:chgData name="Jim McGowan" userId="e2c7446dd3aca506" providerId="LiveId" clId="{BF0E028D-5ED2-443E-B08E-C1EBA2295F42}" dt="2018-06-15T12:01:01.595" v="512" actId="478"/>
          <ac:spMkLst>
            <pc:docMk/>
            <pc:sldMk cId="0" sldId="307"/>
            <ac:spMk id="99335" creationId="{1545EB6F-0DC2-4506-918E-1EF2A1194DD5}"/>
          </ac:spMkLst>
        </pc:spChg>
        <pc:picChg chg="add mod">
          <ac:chgData name="Jim McGowan" userId="e2c7446dd3aca506" providerId="LiveId" clId="{BF0E028D-5ED2-443E-B08E-C1EBA2295F42}" dt="2018-06-15T12:01:15.974" v="516" actId="12789"/>
          <ac:picMkLst>
            <pc:docMk/>
            <pc:sldMk cId="0" sldId="307"/>
            <ac:picMk id="2" creationId="{1895ACDF-B41E-49CD-97C9-074D1A0D851C}"/>
          </ac:picMkLst>
        </pc:picChg>
        <pc:picChg chg="del">
          <ac:chgData name="Jim McGowan" userId="e2c7446dd3aca506" providerId="LiveId" clId="{BF0E028D-5ED2-443E-B08E-C1EBA2295F42}" dt="2018-06-15T12:01:01.595" v="512" actId="478"/>
          <ac:picMkLst>
            <pc:docMk/>
            <pc:sldMk cId="0" sldId="307"/>
            <ac:picMk id="99333" creationId="{1D3D7C49-9B8E-4529-B750-92230D4D0599}"/>
          </ac:picMkLst>
        </pc:picChg>
        <pc:picChg chg="del">
          <ac:chgData name="Jim McGowan" userId="e2c7446dd3aca506" providerId="LiveId" clId="{BF0E028D-5ED2-443E-B08E-C1EBA2295F42}" dt="2018-06-15T12:01:01.595" v="512" actId="478"/>
          <ac:picMkLst>
            <pc:docMk/>
            <pc:sldMk cId="0" sldId="307"/>
            <ac:picMk id="99334" creationId="{44C2085B-35EC-45AD-9477-4AC4733B97F1}"/>
          </ac:picMkLst>
        </pc:picChg>
      </pc:sldChg>
      <pc:sldChg chg="addSp delSp modSp">
        <pc:chgData name="Jim McGowan" userId="e2c7446dd3aca506" providerId="LiveId" clId="{BF0E028D-5ED2-443E-B08E-C1EBA2295F42}" dt="2018-06-15T12:03:05.254" v="583" actId="12788"/>
        <pc:sldMkLst>
          <pc:docMk/>
          <pc:sldMk cId="0" sldId="308"/>
        </pc:sldMkLst>
        <pc:picChg chg="add mod">
          <ac:chgData name="Jim McGowan" userId="e2c7446dd3aca506" providerId="LiveId" clId="{BF0E028D-5ED2-443E-B08E-C1EBA2295F42}" dt="2018-06-15T12:03:05.254" v="583" actId="12788"/>
          <ac:picMkLst>
            <pc:docMk/>
            <pc:sldMk cId="0" sldId="308"/>
            <ac:picMk id="2" creationId="{F57AEBA2-A390-4163-8078-C37D25F2AF42}"/>
          </ac:picMkLst>
        </pc:picChg>
        <pc:picChg chg="del mod">
          <ac:chgData name="Jim McGowan" userId="e2c7446dd3aca506" providerId="LiveId" clId="{BF0E028D-5ED2-443E-B08E-C1EBA2295F42}" dt="2018-06-15T12:02:42.862" v="576" actId="478"/>
          <ac:picMkLst>
            <pc:docMk/>
            <pc:sldMk cId="0" sldId="308"/>
            <ac:picMk id="100356" creationId="{2DF801DD-8D02-4FE1-8DEF-C321033CD3DB}"/>
          </ac:picMkLst>
        </pc:picChg>
        <pc:picChg chg="del mod">
          <ac:chgData name="Jim McGowan" userId="e2c7446dd3aca506" providerId="LiveId" clId="{BF0E028D-5ED2-443E-B08E-C1EBA2295F42}" dt="2018-06-15T12:02:42.862" v="576" actId="478"/>
          <ac:picMkLst>
            <pc:docMk/>
            <pc:sldMk cId="0" sldId="308"/>
            <ac:picMk id="100357" creationId="{C185BFB6-C258-4AD9-8F61-4BBDD941CD15}"/>
          </ac:picMkLst>
        </pc:picChg>
        <pc:picChg chg="del mod">
          <ac:chgData name="Jim McGowan" userId="e2c7446dd3aca506" providerId="LiveId" clId="{BF0E028D-5ED2-443E-B08E-C1EBA2295F42}" dt="2018-06-15T12:02:42.862" v="576" actId="478"/>
          <ac:picMkLst>
            <pc:docMk/>
            <pc:sldMk cId="0" sldId="308"/>
            <ac:picMk id="100358" creationId="{D07BCF4E-9A74-45BC-8877-F7A03375F700}"/>
          </ac:picMkLst>
        </pc:picChg>
      </pc:sldChg>
      <pc:sldChg chg="addSp delSp modSp delAnim modAnim">
        <pc:chgData name="Jim McGowan" userId="e2c7446dd3aca506" providerId="LiveId" clId="{BF0E028D-5ED2-443E-B08E-C1EBA2295F42}" dt="2018-06-15T12:17:30.222" v="772" actId="207"/>
        <pc:sldMkLst>
          <pc:docMk/>
          <pc:sldMk cId="0" sldId="309"/>
        </pc:sldMkLst>
        <pc:spChg chg="add del mod">
          <ac:chgData name="Jim McGowan" userId="e2c7446dd3aca506" providerId="LiveId" clId="{BF0E028D-5ED2-443E-B08E-C1EBA2295F42}" dt="2018-06-15T12:15:22.854" v="746" actId="478"/>
          <ac:spMkLst>
            <pc:docMk/>
            <pc:sldMk cId="0" sldId="309"/>
            <ac:spMk id="3" creationId="{4C498F10-5380-4CF5-8470-243A78B928FC}"/>
          </ac:spMkLst>
        </pc:spChg>
        <pc:spChg chg="add">
          <ac:chgData name="Jim McGowan" userId="e2c7446dd3aca506" providerId="LiveId" clId="{BF0E028D-5ED2-443E-B08E-C1EBA2295F42}" dt="2018-06-15T12:15:32.859" v="747" actId="207"/>
          <ac:spMkLst>
            <pc:docMk/>
            <pc:sldMk cId="0" sldId="309"/>
            <ac:spMk id="9" creationId="{3F244092-F839-4D79-9965-0125370D8899}"/>
          </ac:spMkLst>
        </pc:spChg>
        <pc:spChg chg="add">
          <ac:chgData name="Jim McGowan" userId="e2c7446dd3aca506" providerId="LiveId" clId="{BF0E028D-5ED2-443E-B08E-C1EBA2295F42}" dt="2018-06-15T12:15:32.859" v="747" actId="207"/>
          <ac:spMkLst>
            <pc:docMk/>
            <pc:sldMk cId="0" sldId="309"/>
            <ac:spMk id="10" creationId="{8FD73004-B97F-4EF0-9F61-E47A0AB680A3}"/>
          </ac:spMkLst>
        </pc:spChg>
        <pc:spChg chg="del">
          <ac:chgData name="Jim McGowan" userId="e2c7446dd3aca506" providerId="LiveId" clId="{BF0E028D-5ED2-443E-B08E-C1EBA2295F42}" dt="2018-06-15T12:15:18.043" v="745" actId="478"/>
          <ac:spMkLst>
            <pc:docMk/>
            <pc:sldMk cId="0" sldId="309"/>
            <ac:spMk id="101378" creationId="{73DF820D-B35B-4553-921D-A0007FC14769}"/>
          </ac:spMkLst>
        </pc:spChg>
        <pc:spChg chg="mod">
          <ac:chgData name="Jim McGowan" userId="e2c7446dd3aca506" providerId="LiveId" clId="{BF0E028D-5ED2-443E-B08E-C1EBA2295F42}" dt="2018-06-15T12:17:30.222" v="772" actId="207"/>
          <ac:spMkLst>
            <pc:docMk/>
            <pc:sldMk cId="0" sldId="309"/>
            <ac:spMk id="101380" creationId="{6C46C48F-E32D-412F-A148-AD0BEB6C5331}"/>
          </ac:spMkLst>
        </pc:spChg>
        <pc:spChg chg="del">
          <ac:chgData name="Jim McGowan" userId="e2c7446dd3aca506" providerId="LiveId" clId="{BF0E028D-5ED2-443E-B08E-C1EBA2295F42}" dt="2018-06-15T12:15:50.630" v="749" actId="478"/>
          <ac:spMkLst>
            <pc:docMk/>
            <pc:sldMk cId="0" sldId="309"/>
            <ac:spMk id="101381" creationId="{07E9F299-6078-4AA9-92B4-0075FFB23C0F}"/>
          </ac:spMkLst>
        </pc:spChg>
        <pc:spChg chg="del mod">
          <ac:chgData name="Jim McGowan" userId="e2c7446dd3aca506" providerId="LiveId" clId="{BF0E028D-5ED2-443E-B08E-C1EBA2295F42}" dt="2018-06-15T12:16:46.814" v="757" actId="478"/>
          <ac:spMkLst>
            <pc:docMk/>
            <pc:sldMk cId="0" sldId="309"/>
            <ac:spMk id="101384" creationId="{F032734B-AEBC-43A3-9FA5-4D2BA443DECD}"/>
          </ac:spMkLst>
        </pc:spChg>
        <pc:picChg chg="mod">
          <ac:chgData name="Jim McGowan" userId="e2c7446dd3aca506" providerId="LiveId" clId="{BF0E028D-5ED2-443E-B08E-C1EBA2295F42}" dt="2018-06-15T12:17:02.244" v="764" actId="1036"/>
          <ac:picMkLst>
            <pc:docMk/>
            <pc:sldMk cId="0" sldId="309"/>
            <ac:picMk id="101383" creationId="{F25CEB2A-725F-4FB5-95D2-96E35EDBCD59}"/>
          </ac:picMkLst>
        </pc:picChg>
      </pc:sldChg>
      <pc:sldChg chg="addSp delSp modSp ord">
        <pc:chgData name="Jim McGowan" userId="e2c7446dd3aca506" providerId="LiveId" clId="{BF0E028D-5ED2-443E-B08E-C1EBA2295F42}" dt="2018-06-15T12:33:51.405" v="958" actId="20577"/>
        <pc:sldMkLst>
          <pc:docMk/>
          <pc:sldMk cId="0" sldId="310"/>
        </pc:sldMkLst>
        <pc:spChg chg="add del mod">
          <ac:chgData name="Jim McGowan" userId="e2c7446dd3aca506" providerId="LiveId" clId="{BF0E028D-5ED2-443E-B08E-C1EBA2295F42}" dt="2018-06-15T12:31:15.042" v="933" actId="478"/>
          <ac:spMkLst>
            <pc:docMk/>
            <pc:sldMk cId="0" sldId="310"/>
            <ac:spMk id="3" creationId="{E23249AC-A7D9-490C-A847-2730E8A1DEA3}"/>
          </ac:spMkLst>
        </pc:spChg>
        <pc:spChg chg="add">
          <ac:chgData name="Jim McGowan" userId="e2c7446dd3aca506" providerId="LiveId" clId="{BF0E028D-5ED2-443E-B08E-C1EBA2295F42}" dt="2018-06-15T12:31:16.735" v="934" actId="20577"/>
          <ac:spMkLst>
            <pc:docMk/>
            <pc:sldMk cId="0" sldId="310"/>
            <ac:spMk id="8" creationId="{88666EFE-C622-477B-9CD6-F8C97C05FEB0}"/>
          </ac:spMkLst>
        </pc:spChg>
        <pc:spChg chg="add">
          <ac:chgData name="Jim McGowan" userId="e2c7446dd3aca506" providerId="LiveId" clId="{BF0E028D-5ED2-443E-B08E-C1EBA2295F42}" dt="2018-06-15T12:31:16.735" v="934" actId="20577"/>
          <ac:spMkLst>
            <pc:docMk/>
            <pc:sldMk cId="0" sldId="310"/>
            <ac:spMk id="9" creationId="{64987C37-FB4D-437C-B9C7-7592DFED75DC}"/>
          </ac:spMkLst>
        </pc:spChg>
        <pc:spChg chg="del">
          <ac:chgData name="Jim McGowan" userId="e2c7446dd3aca506" providerId="LiveId" clId="{BF0E028D-5ED2-443E-B08E-C1EBA2295F42}" dt="2018-06-15T12:31:13.250" v="932" actId="478"/>
          <ac:spMkLst>
            <pc:docMk/>
            <pc:sldMk cId="0" sldId="310"/>
            <ac:spMk id="103426" creationId="{04972C2D-9BB9-4860-BFAB-00BD4DA2EC29}"/>
          </ac:spMkLst>
        </pc:spChg>
        <pc:spChg chg="mod">
          <ac:chgData name="Jim McGowan" userId="e2c7446dd3aca506" providerId="LiveId" clId="{BF0E028D-5ED2-443E-B08E-C1EBA2295F42}" dt="2018-06-15T12:33:51.405" v="958" actId="20577"/>
          <ac:spMkLst>
            <pc:docMk/>
            <pc:sldMk cId="0" sldId="310"/>
            <ac:spMk id="103428" creationId="{A5FDB542-734D-4A64-9D9B-64158391EBEE}"/>
          </ac:spMkLst>
        </pc:spChg>
        <pc:spChg chg="del">
          <ac:chgData name="Jim McGowan" userId="e2c7446dd3aca506" providerId="LiveId" clId="{BF0E028D-5ED2-443E-B08E-C1EBA2295F42}" dt="2018-06-15T12:31:56.268" v="941" actId="478"/>
          <ac:spMkLst>
            <pc:docMk/>
            <pc:sldMk cId="0" sldId="310"/>
            <ac:spMk id="103429" creationId="{41A11C5F-062B-410E-B784-DE4716A9D2B1}"/>
          </ac:spMkLst>
        </pc:spChg>
        <pc:spChg chg="del">
          <ac:chgData name="Jim McGowan" userId="e2c7446dd3aca506" providerId="LiveId" clId="{BF0E028D-5ED2-443E-B08E-C1EBA2295F42}" dt="2018-06-15T12:33:27.445" v="952" actId="478"/>
          <ac:spMkLst>
            <pc:docMk/>
            <pc:sldMk cId="0" sldId="310"/>
            <ac:spMk id="103431" creationId="{93F7ED83-8A00-4EF8-88FA-34AE7DCDC1D4}"/>
          </ac:spMkLst>
        </pc:spChg>
      </pc:sldChg>
      <pc:sldChg chg="addSp delSp modSp">
        <pc:chgData name="Jim McGowan" userId="e2c7446dd3aca506" providerId="LiveId" clId="{BF0E028D-5ED2-443E-B08E-C1EBA2295F42}" dt="2018-06-15T12:27:19.800" v="892" actId="108"/>
        <pc:sldMkLst>
          <pc:docMk/>
          <pc:sldMk cId="0" sldId="311"/>
        </pc:sldMkLst>
        <pc:spChg chg="add del mod">
          <ac:chgData name="Jim McGowan" userId="e2c7446dd3aca506" providerId="LiveId" clId="{BF0E028D-5ED2-443E-B08E-C1EBA2295F42}" dt="2018-06-15T12:22:52.179" v="867" actId="478"/>
          <ac:spMkLst>
            <pc:docMk/>
            <pc:sldMk cId="0" sldId="311"/>
            <ac:spMk id="3" creationId="{CE892FDF-3A3C-4B96-AF4E-BE96D59F47DC}"/>
          </ac:spMkLst>
        </pc:spChg>
        <pc:spChg chg="add">
          <ac:chgData name="Jim McGowan" userId="e2c7446dd3aca506" providerId="LiveId" clId="{BF0E028D-5ED2-443E-B08E-C1EBA2295F42}" dt="2018-06-15T12:22:54.017" v="868" actId="108"/>
          <ac:spMkLst>
            <pc:docMk/>
            <pc:sldMk cId="0" sldId="311"/>
            <ac:spMk id="8" creationId="{4A71CAE1-2081-4543-BB84-53357CA3DF4F}"/>
          </ac:spMkLst>
        </pc:spChg>
        <pc:spChg chg="add">
          <ac:chgData name="Jim McGowan" userId="e2c7446dd3aca506" providerId="LiveId" clId="{BF0E028D-5ED2-443E-B08E-C1EBA2295F42}" dt="2018-06-15T12:22:54.017" v="868" actId="108"/>
          <ac:spMkLst>
            <pc:docMk/>
            <pc:sldMk cId="0" sldId="311"/>
            <ac:spMk id="9" creationId="{61F42B6B-AC97-4684-A891-1B787AD05882}"/>
          </ac:spMkLst>
        </pc:spChg>
        <pc:spChg chg="del">
          <ac:chgData name="Jim McGowan" userId="e2c7446dd3aca506" providerId="LiveId" clId="{BF0E028D-5ED2-443E-B08E-C1EBA2295F42}" dt="2018-06-15T12:22:49.556" v="866" actId="478"/>
          <ac:spMkLst>
            <pc:docMk/>
            <pc:sldMk cId="0" sldId="311"/>
            <ac:spMk id="105474" creationId="{8002E3BF-1251-463F-9A64-6D283C16C615}"/>
          </ac:spMkLst>
        </pc:spChg>
        <pc:spChg chg="mod">
          <ac:chgData name="Jim McGowan" userId="e2c7446dd3aca506" providerId="LiveId" clId="{BF0E028D-5ED2-443E-B08E-C1EBA2295F42}" dt="2018-06-15T12:27:19.800" v="892" actId="108"/>
          <ac:spMkLst>
            <pc:docMk/>
            <pc:sldMk cId="0" sldId="311"/>
            <ac:spMk id="105475" creationId="{8AAD3ADF-4722-4660-B428-B33819C93D44}"/>
          </ac:spMkLst>
        </pc:spChg>
        <pc:spChg chg="del">
          <ac:chgData name="Jim McGowan" userId="e2c7446dd3aca506" providerId="LiveId" clId="{BF0E028D-5ED2-443E-B08E-C1EBA2295F42}" dt="2018-06-15T12:26:54.266" v="878" actId="478"/>
          <ac:spMkLst>
            <pc:docMk/>
            <pc:sldMk cId="0" sldId="311"/>
            <ac:spMk id="105476" creationId="{D3956368-6169-4154-9081-1C1F173C0C69}"/>
          </ac:spMkLst>
        </pc:spChg>
        <pc:picChg chg="mod">
          <ac:chgData name="Jim McGowan" userId="e2c7446dd3aca506" providerId="LiveId" clId="{BF0E028D-5ED2-443E-B08E-C1EBA2295F42}" dt="2018-06-15T12:26:57.633" v="889" actId="1038"/>
          <ac:picMkLst>
            <pc:docMk/>
            <pc:sldMk cId="0" sldId="311"/>
            <ac:picMk id="105477" creationId="{6B1D2E62-6718-44B3-84B1-AE6F5F1A924D}"/>
          </ac:picMkLst>
        </pc:picChg>
      </pc:sldChg>
      <pc:sldChg chg="addSp delSp modSp">
        <pc:chgData name="Jim McGowan" userId="e2c7446dd3aca506" providerId="LiveId" clId="{BF0E028D-5ED2-443E-B08E-C1EBA2295F42}" dt="2018-06-15T12:30:57.688" v="931" actId="108"/>
        <pc:sldMkLst>
          <pc:docMk/>
          <pc:sldMk cId="0" sldId="312"/>
        </pc:sldMkLst>
        <pc:spChg chg="mod">
          <ac:chgData name="Jim McGowan" userId="e2c7446dd3aca506" providerId="LiveId" clId="{BF0E028D-5ED2-443E-B08E-C1EBA2295F42}" dt="2018-06-15T12:30:57.688" v="931" actId="108"/>
          <ac:spMkLst>
            <pc:docMk/>
            <pc:sldMk cId="0" sldId="312"/>
            <ac:spMk id="107522" creationId="{83172F1E-9E47-4CED-ABF0-3DA6004AD595}"/>
          </ac:spMkLst>
        </pc:spChg>
        <pc:picChg chg="add ord">
          <ac:chgData name="Jim McGowan" userId="e2c7446dd3aca506" providerId="LiveId" clId="{BF0E028D-5ED2-443E-B08E-C1EBA2295F42}" dt="2018-06-15T12:27:39.401" v="894" actId="167"/>
          <ac:picMkLst>
            <pc:docMk/>
            <pc:sldMk cId="0" sldId="312"/>
            <ac:picMk id="4" creationId="{7304223E-925C-430A-B299-C71D7D7F5DDD}"/>
          </ac:picMkLst>
        </pc:picChg>
        <pc:picChg chg="del">
          <ac:chgData name="Jim McGowan" userId="e2c7446dd3aca506" providerId="LiveId" clId="{BF0E028D-5ED2-443E-B08E-C1EBA2295F42}" dt="2018-06-15T12:27:42.660" v="895" actId="478"/>
          <ac:picMkLst>
            <pc:docMk/>
            <pc:sldMk cId="0" sldId="312"/>
            <ac:picMk id="107525" creationId="{19B05E64-FE3D-4C7E-9094-13226DC44176}"/>
          </ac:picMkLst>
        </pc:picChg>
      </pc:sldChg>
      <pc:sldChg chg="addSp modSp">
        <pc:chgData name="Jim McGowan" userId="e2c7446dd3aca506" providerId="LiveId" clId="{BF0E028D-5ED2-443E-B08E-C1EBA2295F42}" dt="2018-06-15T12:22:23.064" v="863" actId="167"/>
        <pc:sldMkLst>
          <pc:docMk/>
          <pc:sldMk cId="0" sldId="315"/>
        </pc:sldMkLst>
        <pc:picChg chg="add ord">
          <ac:chgData name="Jim McGowan" userId="e2c7446dd3aca506" providerId="LiveId" clId="{BF0E028D-5ED2-443E-B08E-C1EBA2295F42}" dt="2018-06-15T12:22:23.064" v="863" actId="167"/>
          <ac:picMkLst>
            <pc:docMk/>
            <pc:sldMk cId="0" sldId="315"/>
            <ac:picMk id="3" creationId="{5C7C74BC-0B49-4315-A8D0-80460F2B5BE0}"/>
          </ac:picMkLst>
        </pc:picChg>
      </pc:sldChg>
      <pc:sldChg chg="addSp modSp">
        <pc:chgData name="Jim McGowan" userId="e2c7446dd3aca506" providerId="LiveId" clId="{BF0E028D-5ED2-443E-B08E-C1EBA2295F42}" dt="2018-06-15T12:22:31.059" v="865" actId="167"/>
        <pc:sldMkLst>
          <pc:docMk/>
          <pc:sldMk cId="0" sldId="316"/>
        </pc:sldMkLst>
        <pc:picChg chg="add ord">
          <ac:chgData name="Jim McGowan" userId="e2c7446dd3aca506" providerId="LiveId" clId="{BF0E028D-5ED2-443E-B08E-C1EBA2295F42}" dt="2018-06-15T12:22:31.059" v="865" actId="167"/>
          <ac:picMkLst>
            <pc:docMk/>
            <pc:sldMk cId="0" sldId="316"/>
            <ac:picMk id="3" creationId="{71680D08-9133-4087-89C2-8D2A104CA3E5}"/>
          </ac:picMkLst>
        </pc:picChg>
      </pc:sldChg>
      <pc:sldChg chg="addSp delSp modSp">
        <pc:chgData name="Jim McGowan" userId="e2c7446dd3aca506" providerId="LiveId" clId="{BF0E028D-5ED2-443E-B08E-C1EBA2295F42}" dt="2018-06-15T12:36:37.459" v="1071" actId="478"/>
        <pc:sldMkLst>
          <pc:docMk/>
          <pc:sldMk cId="0" sldId="317"/>
        </pc:sldMkLst>
        <pc:spChg chg="add del mod">
          <ac:chgData name="Jim McGowan" userId="e2c7446dd3aca506" providerId="LiveId" clId="{BF0E028D-5ED2-443E-B08E-C1EBA2295F42}" dt="2018-06-15T12:35:38.197" v="1007" actId="478"/>
          <ac:spMkLst>
            <pc:docMk/>
            <pc:sldMk cId="0" sldId="317"/>
            <ac:spMk id="3" creationId="{2FD8E033-0436-49AD-8E93-82B193905DD1}"/>
          </ac:spMkLst>
        </pc:spChg>
        <pc:spChg chg="add">
          <ac:chgData name="Jim McGowan" userId="e2c7446dd3aca506" providerId="LiveId" clId="{BF0E028D-5ED2-443E-B08E-C1EBA2295F42}" dt="2018-06-15T12:35:40.264" v="1008" actId="478"/>
          <ac:spMkLst>
            <pc:docMk/>
            <pc:sldMk cId="0" sldId="317"/>
            <ac:spMk id="9" creationId="{F30752B2-474F-4802-AD1B-946BBBB57066}"/>
          </ac:spMkLst>
        </pc:spChg>
        <pc:spChg chg="add">
          <ac:chgData name="Jim McGowan" userId="e2c7446dd3aca506" providerId="LiveId" clId="{BF0E028D-5ED2-443E-B08E-C1EBA2295F42}" dt="2018-06-15T12:35:40.264" v="1008" actId="478"/>
          <ac:spMkLst>
            <pc:docMk/>
            <pc:sldMk cId="0" sldId="317"/>
            <ac:spMk id="10" creationId="{43E99C49-FD0B-49A7-8534-8ED521B920EC}"/>
          </ac:spMkLst>
        </pc:spChg>
        <pc:spChg chg="del">
          <ac:chgData name="Jim McGowan" userId="e2c7446dd3aca506" providerId="LiveId" clId="{BF0E028D-5ED2-443E-B08E-C1EBA2295F42}" dt="2018-06-15T12:35:33.444" v="1006" actId="478"/>
          <ac:spMkLst>
            <pc:docMk/>
            <pc:sldMk cId="0" sldId="317"/>
            <ac:spMk id="117762" creationId="{55A14433-D09F-45C5-9A23-F19D0D818F12}"/>
          </ac:spMkLst>
        </pc:spChg>
        <pc:spChg chg="mod">
          <ac:chgData name="Jim McGowan" userId="e2c7446dd3aca506" providerId="LiveId" clId="{BF0E028D-5ED2-443E-B08E-C1EBA2295F42}" dt="2018-06-15T12:36:32.460" v="1070" actId="14100"/>
          <ac:spMkLst>
            <pc:docMk/>
            <pc:sldMk cId="0" sldId="317"/>
            <ac:spMk id="117764" creationId="{83E182DA-3FA9-40E8-A64A-DEE6A33C8FE7}"/>
          </ac:spMkLst>
        </pc:spChg>
        <pc:spChg chg="del">
          <ac:chgData name="Jim McGowan" userId="e2c7446dd3aca506" providerId="LiveId" clId="{BF0E028D-5ED2-443E-B08E-C1EBA2295F42}" dt="2018-06-15T12:36:37.459" v="1071" actId="478"/>
          <ac:spMkLst>
            <pc:docMk/>
            <pc:sldMk cId="0" sldId="317"/>
            <ac:spMk id="117766" creationId="{0662D419-74D4-492B-ABF0-8863930D13BB}"/>
          </ac:spMkLst>
        </pc:spChg>
        <pc:picChg chg="add mod">
          <ac:chgData name="Jim McGowan" userId="e2c7446dd3aca506" providerId="LiveId" clId="{BF0E028D-5ED2-443E-B08E-C1EBA2295F42}" dt="2018-06-15T12:36:28.684" v="1069" actId="14100"/>
          <ac:picMkLst>
            <pc:docMk/>
            <pc:sldMk cId="0" sldId="317"/>
            <ac:picMk id="4" creationId="{FC121C8A-7FF0-409F-B4BE-90BAD6163D03}"/>
          </ac:picMkLst>
        </pc:picChg>
        <pc:picChg chg="del mod">
          <ac:chgData name="Jim McGowan" userId="e2c7446dd3aca506" providerId="LiveId" clId="{BF0E028D-5ED2-443E-B08E-C1EBA2295F42}" dt="2018-06-15T12:36:10.828" v="1017" actId="478"/>
          <ac:picMkLst>
            <pc:docMk/>
            <pc:sldMk cId="0" sldId="317"/>
            <ac:picMk id="117768" creationId="{C42E0EB7-B332-4C90-ACD3-13B520EDF52A}"/>
          </ac:picMkLst>
        </pc:picChg>
        <pc:picChg chg="del">
          <ac:chgData name="Jim McGowan" userId="e2c7446dd3aca506" providerId="LiveId" clId="{BF0E028D-5ED2-443E-B08E-C1EBA2295F42}" dt="2018-06-15T12:36:10.828" v="1017" actId="478"/>
          <ac:picMkLst>
            <pc:docMk/>
            <pc:sldMk cId="0" sldId="317"/>
            <ac:picMk id="117769" creationId="{01E70D7B-901F-49AE-AE5F-5D10DD15CE20}"/>
          </ac:picMkLst>
        </pc:picChg>
      </pc:sldChg>
      <pc:sldChg chg="addSp delSp modSp ord delAnim">
        <pc:chgData name="Jim McGowan" userId="e2c7446dd3aca506" providerId="LiveId" clId="{BF0E028D-5ED2-443E-B08E-C1EBA2295F42}" dt="2018-06-15T12:47:00.612" v="1207" actId="14100"/>
        <pc:sldMkLst>
          <pc:docMk/>
          <pc:sldMk cId="0" sldId="318"/>
        </pc:sldMkLst>
        <pc:spChg chg="add del mod">
          <ac:chgData name="Jim McGowan" userId="e2c7446dd3aca506" providerId="LiveId" clId="{BF0E028D-5ED2-443E-B08E-C1EBA2295F42}" dt="2018-06-15T12:45:30.113" v="1192" actId="478"/>
          <ac:spMkLst>
            <pc:docMk/>
            <pc:sldMk cId="0" sldId="318"/>
            <ac:spMk id="3" creationId="{9CCAA334-E393-478B-A67F-FF8F3B27A4ED}"/>
          </ac:spMkLst>
        </pc:spChg>
        <pc:spChg chg="add">
          <ac:chgData name="Jim McGowan" userId="e2c7446dd3aca506" providerId="LiveId" clId="{BF0E028D-5ED2-443E-B08E-C1EBA2295F42}" dt="2018-06-15T12:45:32.246" v="1193" actId="14100"/>
          <ac:spMkLst>
            <pc:docMk/>
            <pc:sldMk cId="0" sldId="318"/>
            <ac:spMk id="8" creationId="{E27329F1-D502-4E6E-A5DE-1CC7893028C0}"/>
          </ac:spMkLst>
        </pc:spChg>
        <pc:spChg chg="add">
          <ac:chgData name="Jim McGowan" userId="e2c7446dd3aca506" providerId="LiveId" clId="{BF0E028D-5ED2-443E-B08E-C1EBA2295F42}" dt="2018-06-15T12:45:32.246" v="1193" actId="14100"/>
          <ac:spMkLst>
            <pc:docMk/>
            <pc:sldMk cId="0" sldId="318"/>
            <ac:spMk id="9" creationId="{8C0BC935-26E7-418E-A016-3532396B10BF}"/>
          </ac:spMkLst>
        </pc:spChg>
        <pc:spChg chg="del">
          <ac:chgData name="Jim McGowan" userId="e2c7446dd3aca506" providerId="LiveId" clId="{BF0E028D-5ED2-443E-B08E-C1EBA2295F42}" dt="2018-06-15T12:45:28.302" v="1191" actId="478"/>
          <ac:spMkLst>
            <pc:docMk/>
            <pc:sldMk cId="0" sldId="318"/>
            <ac:spMk id="119810" creationId="{67BE80B7-33B5-483E-BBD8-06100B0F0E2F}"/>
          </ac:spMkLst>
        </pc:spChg>
        <pc:spChg chg="mod">
          <ac:chgData name="Jim McGowan" userId="e2c7446dd3aca506" providerId="LiveId" clId="{BF0E028D-5ED2-443E-B08E-C1EBA2295F42}" dt="2018-06-15T12:47:00.612" v="1207" actId="14100"/>
          <ac:spMkLst>
            <pc:docMk/>
            <pc:sldMk cId="0" sldId="318"/>
            <ac:spMk id="119812" creationId="{6BA4B1FB-9CA1-4F2B-BBA5-933DC4F17152}"/>
          </ac:spMkLst>
        </pc:spChg>
        <pc:spChg chg="del">
          <ac:chgData name="Jim McGowan" userId="e2c7446dd3aca506" providerId="LiveId" clId="{BF0E028D-5ED2-443E-B08E-C1EBA2295F42}" dt="2018-06-15T12:45:49.846" v="1195" actId="478"/>
          <ac:spMkLst>
            <pc:docMk/>
            <pc:sldMk cId="0" sldId="318"/>
            <ac:spMk id="119813" creationId="{A125CE7F-BB43-41A3-9006-17D10C1C81A4}"/>
          </ac:spMkLst>
        </pc:spChg>
        <pc:spChg chg="del">
          <ac:chgData name="Jim McGowan" userId="e2c7446dd3aca506" providerId="LiveId" clId="{BF0E028D-5ED2-443E-B08E-C1EBA2295F42}" dt="2018-06-15T12:45:15.508" v="1190" actId="478"/>
          <ac:spMkLst>
            <pc:docMk/>
            <pc:sldMk cId="0" sldId="318"/>
            <ac:spMk id="119815" creationId="{08DABEAC-F5A4-4FCA-AB8F-97152C285421}"/>
          </ac:spMkLst>
        </pc:spChg>
      </pc:sldChg>
      <pc:sldChg chg="addSp delSp modSp">
        <pc:chgData name="Jim McGowan" userId="e2c7446dd3aca506" providerId="LiveId" clId="{BF0E028D-5ED2-443E-B08E-C1EBA2295F42}" dt="2018-06-15T12:19:09.846" v="787" actId="14100"/>
        <pc:sldMkLst>
          <pc:docMk/>
          <pc:sldMk cId="0" sldId="322"/>
        </pc:sldMkLst>
        <pc:spChg chg="add del mod">
          <ac:chgData name="Jim McGowan" userId="e2c7446dd3aca506" providerId="LiveId" clId="{BF0E028D-5ED2-443E-B08E-C1EBA2295F42}" dt="2018-06-15T12:17:57.246" v="774" actId="478"/>
          <ac:spMkLst>
            <pc:docMk/>
            <pc:sldMk cId="0" sldId="322"/>
            <ac:spMk id="3" creationId="{255244F0-851B-44DE-B760-E8F1049DA2AC}"/>
          </ac:spMkLst>
        </pc:spChg>
        <pc:spChg chg="add">
          <ac:chgData name="Jim McGowan" userId="e2c7446dd3aca506" providerId="LiveId" clId="{BF0E028D-5ED2-443E-B08E-C1EBA2295F42}" dt="2018-06-15T12:18:05.671" v="775" actId="14100"/>
          <ac:spMkLst>
            <pc:docMk/>
            <pc:sldMk cId="0" sldId="322"/>
            <ac:spMk id="9" creationId="{6AE2FD3D-8C16-40EC-8A2B-2543402CD68D}"/>
          </ac:spMkLst>
        </pc:spChg>
        <pc:spChg chg="add">
          <ac:chgData name="Jim McGowan" userId="e2c7446dd3aca506" providerId="LiveId" clId="{BF0E028D-5ED2-443E-B08E-C1EBA2295F42}" dt="2018-06-15T12:18:05.671" v="775" actId="14100"/>
          <ac:spMkLst>
            <pc:docMk/>
            <pc:sldMk cId="0" sldId="322"/>
            <ac:spMk id="10" creationId="{8827E8E6-3F47-498E-864F-6B6C9A7D13BC}"/>
          </ac:spMkLst>
        </pc:spChg>
        <pc:spChg chg="del">
          <ac:chgData name="Jim McGowan" userId="e2c7446dd3aca506" providerId="LiveId" clId="{BF0E028D-5ED2-443E-B08E-C1EBA2295F42}" dt="2018-06-15T12:17:53.876" v="773" actId="478"/>
          <ac:spMkLst>
            <pc:docMk/>
            <pc:sldMk cId="0" sldId="322"/>
            <ac:spMk id="128002" creationId="{A28FF66A-2798-4B43-BF2D-8D24AC59F79D}"/>
          </ac:spMkLst>
        </pc:spChg>
        <pc:spChg chg="mod">
          <ac:chgData name="Jim McGowan" userId="e2c7446dd3aca506" providerId="LiveId" clId="{BF0E028D-5ED2-443E-B08E-C1EBA2295F42}" dt="2018-06-15T12:19:09.846" v="787" actId="14100"/>
          <ac:spMkLst>
            <pc:docMk/>
            <pc:sldMk cId="0" sldId="322"/>
            <ac:spMk id="128003" creationId="{7FE39E64-6FF5-4E07-A0BC-CDEA0255E8A2}"/>
          </ac:spMkLst>
        </pc:spChg>
        <pc:spChg chg="del">
          <ac:chgData name="Jim McGowan" userId="e2c7446dd3aca506" providerId="LiveId" clId="{BF0E028D-5ED2-443E-B08E-C1EBA2295F42}" dt="2018-06-15T12:18:19.482" v="777" actId="478"/>
          <ac:spMkLst>
            <pc:docMk/>
            <pc:sldMk cId="0" sldId="322"/>
            <ac:spMk id="128004" creationId="{1B10C19B-423B-4A1F-9DBB-6945D0E43B94}"/>
          </ac:spMkLst>
        </pc:spChg>
        <pc:spChg chg="del">
          <ac:chgData name="Jim McGowan" userId="e2c7446dd3aca506" providerId="LiveId" clId="{BF0E028D-5ED2-443E-B08E-C1EBA2295F42}" dt="2018-06-15T12:18:45.366" v="782" actId="478"/>
          <ac:spMkLst>
            <pc:docMk/>
            <pc:sldMk cId="0" sldId="322"/>
            <ac:spMk id="128007" creationId="{DFCAE8B2-A502-4688-9391-EF060753DE7E}"/>
          </ac:spMkLst>
        </pc:spChg>
        <pc:picChg chg="add">
          <ac:chgData name="Jim McGowan" userId="e2c7446dd3aca506" providerId="LiveId" clId="{BF0E028D-5ED2-443E-B08E-C1EBA2295F42}" dt="2018-06-15T12:18:52.500" v="784" actId="14100"/>
          <ac:picMkLst>
            <pc:docMk/>
            <pc:sldMk cId="0" sldId="322"/>
            <ac:picMk id="11" creationId="{A3C024D0-9A72-4AC0-B895-C16E6C37E214}"/>
          </ac:picMkLst>
        </pc:picChg>
        <pc:picChg chg="del">
          <ac:chgData name="Jim McGowan" userId="e2c7446dd3aca506" providerId="LiveId" clId="{BF0E028D-5ED2-443E-B08E-C1EBA2295F42}" dt="2018-06-15T12:18:46.306" v="783" actId="478"/>
          <ac:picMkLst>
            <pc:docMk/>
            <pc:sldMk cId="0" sldId="322"/>
            <ac:picMk id="128005" creationId="{34529C65-B36A-4B2F-BE79-6B58F198B971}"/>
          </ac:picMkLst>
        </pc:picChg>
      </pc:sldChg>
      <pc:sldChg chg="addSp">
        <pc:chgData name="Jim McGowan" userId="e2c7446dd3aca506" providerId="LiveId" clId="{BF0E028D-5ED2-443E-B08E-C1EBA2295F42}" dt="2018-06-15T11:44:50.391" v="283" actId="14100"/>
        <pc:sldMkLst>
          <pc:docMk/>
          <pc:sldMk cId="0" sldId="342"/>
        </pc:sldMkLst>
        <pc:spChg chg="add">
          <ac:chgData name="Jim McGowan" userId="e2c7446dd3aca506" providerId="LiveId" clId="{BF0E028D-5ED2-443E-B08E-C1EBA2295F42}" dt="2018-06-15T11:44:50.391" v="283" actId="14100"/>
          <ac:spMkLst>
            <pc:docMk/>
            <pc:sldMk cId="0" sldId="342"/>
            <ac:spMk id="12" creationId="{7F665016-BD17-4F50-BEDD-396468A312E6}"/>
          </ac:spMkLst>
        </pc:spChg>
      </pc:sldChg>
      <pc:sldChg chg="addSp">
        <pc:chgData name="Jim McGowan" userId="e2c7446dd3aca506" providerId="LiveId" clId="{BF0E028D-5ED2-443E-B08E-C1EBA2295F42}" dt="2018-06-15T11:44:55.218" v="285" actId="14100"/>
        <pc:sldMkLst>
          <pc:docMk/>
          <pc:sldMk cId="0" sldId="343"/>
        </pc:sldMkLst>
        <pc:spChg chg="add">
          <ac:chgData name="Jim McGowan" userId="e2c7446dd3aca506" providerId="LiveId" clId="{BF0E028D-5ED2-443E-B08E-C1EBA2295F42}" dt="2018-06-15T11:44:55.218" v="285" actId="14100"/>
          <ac:spMkLst>
            <pc:docMk/>
            <pc:sldMk cId="0" sldId="343"/>
            <ac:spMk id="12" creationId="{DAEB993D-EA3B-4889-A47D-0D622B1EABEB}"/>
          </ac:spMkLst>
        </pc:spChg>
      </pc:sldChg>
      <pc:sldChg chg="modSp">
        <pc:chgData name="Jim McGowan" userId="e2c7446dd3aca506" providerId="LiveId" clId="{BF0E028D-5ED2-443E-B08E-C1EBA2295F42}" dt="2018-06-15T12:37:28.722" v="1100" actId="1036"/>
        <pc:sldMkLst>
          <pc:docMk/>
          <pc:sldMk cId="0" sldId="345"/>
        </pc:sldMkLst>
        <pc:picChg chg="mod">
          <ac:chgData name="Jim McGowan" userId="e2c7446dd3aca506" providerId="LiveId" clId="{BF0E028D-5ED2-443E-B08E-C1EBA2295F42}" dt="2018-06-15T12:37:28.722" v="1100" actId="1036"/>
          <ac:picMkLst>
            <pc:docMk/>
            <pc:sldMk cId="0" sldId="345"/>
            <ac:picMk id="191493" creationId="{5EEAB45A-B0F7-40B2-9779-14EBFE66154B}"/>
          </ac:picMkLst>
        </pc:picChg>
      </pc:sldChg>
      <pc:sldChg chg="modSp">
        <pc:chgData name="Jim McGowan" userId="e2c7446dd3aca506" providerId="LiveId" clId="{BF0E028D-5ED2-443E-B08E-C1EBA2295F42}" dt="2018-06-15T12:37:09.680" v="1090" actId="1036"/>
        <pc:sldMkLst>
          <pc:docMk/>
          <pc:sldMk cId="0" sldId="346"/>
        </pc:sldMkLst>
        <pc:picChg chg="mod">
          <ac:chgData name="Jim McGowan" userId="e2c7446dd3aca506" providerId="LiveId" clId="{BF0E028D-5ED2-443E-B08E-C1EBA2295F42}" dt="2018-06-15T12:37:09.680" v="1090" actId="1036"/>
          <ac:picMkLst>
            <pc:docMk/>
            <pc:sldMk cId="0" sldId="346"/>
            <ac:picMk id="192516" creationId="{D1F3FFC3-FD5E-4A5E-89DE-0D3E26384341}"/>
          </ac:picMkLst>
        </pc:picChg>
      </pc:sldChg>
      <pc:sldChg chg="modSp">
        <pc:chgData name="Jim McGowan" userId="e2c7446dd3aca506" providerId="LiveId" clId="{BF0E028D-5ED2-443E-B08E-C1EBA2295F42}" dt="2018-06-15T12:36:53.842" v="1081" actId="1036"/>
        <pc:sldMkLst>
          <pc:docMk/>
          <pc:sldMk cId="0" sldId="347"/>
        </pc:sldMkLst>
        <pc:picChg chg="mod">
          <ac:chgData name="Jim McGowan" userId="e2c7446dd3aca506" providerId="LiveId" clId="{BF0E028D-5ED2-443E-B08E-C1EBA2295F42}" dt="2018-06-15T12:36:53.842" v="1081" actId="1036"/>
          <ac:picMkLst>
            <pc:docMk/>
            <pc:sldMk cId="0" sldId="347"/>
            <ac:picMk id="193541" creationId="{A2CF7A71-8FCC-4F69-877B-2BB7BE20E6B7}"/>
          </ac:picMkLst>
        </pc:picChg>
      </pc:sldChg>
      <pc:sldChg chg="modSp">
        <pc:chgData name="Jim McGowan" userId="e2c7446dd3aca506" providerId="LiveId" clId="{BF0E028D-5ED2-443E-B08E-C1EBA2295F42}" dt="2018-06-23T17:45:35.293" v="1211" actId="6549"/>
        <pc:sldMkLst>
          <pc:docMk/>
          <pc:sldMk cId="1258938386" sldId="369"/>
        </pc:sldMkLst>
        <pc:spChg chg="mod">
          <ac:chgData name="Jim McGowan" userId="e2c7446dd3aca506" providerId="LiveId" clId="{BF0E028D-5ED2-443E-B08E-C1EBA2295F42}" dt="2018-06-23T17:45:35.293" v="1211" actId="6549"/>
          <ac:spMkLst>
            <pc:docMk/>
            <pc:sldMk cId="1258938386" sldId="369"/>
            <ac:spMk id="7" creationId="{D7EAB081-A924-43CD-BBA8-F4B4A4CEEB6F}"/>
          </ac:spMkLst>
        </pc:spChg>
      </pc:sldChg>
      <pc:sldChg chg="modSp">
        <pc:chgData name="Jim McGowan" userId="e2c7446dd3aca506" providerId="LiveId" clId="{BF0E028D-5ED2-443E-B08E-C1EBA2295F42}" dt="2018-06-23T17:45:28.512" v="1209" actId="6549"/>
        <pc:sldMkLst>
          <pc:docMk/>
          <pc:sldMk cId="2179945493" sldId="394"/>
        </pc:sldMkLst>
        <pc:spChg chg="mod">
          <ac:chgData name="Jim McGowan" userId="e2c7446dd3aca506" providerId="LiveId" clId="{BF0E028D-5ED2-443E-B08E-C1EBA2295F42}" dt="2018-06-23T17:45:28.512" v="1209" actId="6549"/>
          <ac:spMkLst>
            <pc:docMk/>
            <pc:sldMk cId="2179945493" sldId="394"/>
            <ac:spMk id="7" creationId="{D7EAB081-A924-43CD-BBA8-F4B4A4CEEB6F}"/>
          </ac:spMkLst>
        </pc:spChg>
      </pc:sldChg>
      <pc:sldChg chg="modSp">
        <pc:chgData name="Jim McGowan" userId="e2c7446dd3aca506" providerId="LiveId" clId="{BF0E028D-5ED2-443E-B08E-C1EBA2295F42}" dt="2018-06-23T17:45:43.950" v="1213" actId="6549"/>
        <pc:sldMkLst>
          <pc:docMk/>
          <pc:sldMk cId="2109806182" sldId="395"/>
        </pc:sldMkLst>
        <pc:spChg chg="mod">
          <ac:chgData name="Jim McGowan" userId="e2c7446dd3aca506" providerId="LiveId" clId="{BF0E028D-5ED2-443E-B08E-C1EBA2295F42}" dt="2018-06-23T17:45:43.950" v="1213" actId="6549"/>
          <ac:spMkLst>
            <pc:docMk/>
            <pc:sldMk cId="2109806182" sldId="395"/>
            <ac:spMk id="7" creationId="{D7EAB081-A924-43CD-BBA8-F4B4A4CEEB6F}"/>
          </ac:spMkLst>
        </pc:spChg>
      </pc:sldChg>
      <pc:sldChg chg="modSp">
        <pc:chgData name="Jim McGowan" userId="e2c7446dd3aca506" providerId="LiveId" clId="{BF0E028D-5ED2-443E-B08E-C1EBA2295F42}" dt="2018-06-23T17:45:53.919" v="1215" actId="6549"/>
        <pc:sldMkLst>
          <pc:docMk/>
          <pc:sldMk cId="3831743413" sldId="396"/>
        </pc:sldMkLst>
        <pc:spChg chg="mod">
          <ac:chgData name="Jim McGowan" userId="e2c7446dd3aca506" providerId="LiveId" clId="{BF0E028D-5ED2-443E-B08E-C1EBA2295F42}" dt="2018-06-23T17:45:53.919" v="1215" actId="6549"/>
          <ac:spMkLst>
            <pc:docMk/>
            <pc:sldMk cId="3831743413" sldId="396"/>
            <ac:spMk id="7" creationId="{D7EAB081-A924-43CD-BBA8-F4B4A4CEEB6F}"/>
          </ac:spMkLst>
        </pc:spChg>
      </pc:sldChg>
      <pc:sldChg chg="modSp">
        <pc:chgData name="Jim McGowan" userId="e2c7446dd3aca506" providerId="LiveId" clId="{BF0E028D-5ED2-443E-B08E-C1EBA2295F42}" dt="2018-06-15T11:32:52.416" v="21" actId="948"/>
        <pc:sldMkLst>
          <pc:docMk/>
          <pc:sldMk cId="1670708336" sldId="414"/>
        </pc:sldMkLst>
        <pc:spChg chg="mod">
          <ac:chgData name="Jim McGowan" userId="e2c7446dd3aca506" providerId="LiveId" clId="{BF0E028D-5ED2-443E-B08E-C1EBA2295F42}" dt="2018-06-15T11:32:52.416" v="21" actId="948"/>
          <ac:spMkLst>
            <pc:docMk/>
            <pc:sldMk cId="1670708336" sldId="414"/>
            <ac:spMk id="7171" creationId="{CF0481BA-2665-472F-9029-E0EF23C4BEBF}"/>
          </ac:spMkLst>
        </pc:spChg>
      </pc:sldChg>
      <pc:sldChg chg="modSp add">
        <pc:chgData name="Jim McGowan" userId="e2c7446dd3aca506" providerId="LiveId" clId="{BF0E028D-5ED2-443E-B08E-C1EBA2295F42}" dt="2018-06-15T11:46:14.986" v="294" actId="404"/>
        <pc:sldMkLst>
          <pc:docMk/>
          <pc:sldMk cId="3912956358" sldId="415"/>
        </pc:sldMkLst>
        <pc:spChg chg="mod">
          <ac:chgData name="Jim McGowan" userId="e2c7446dd3aca506" providerId="LiveId" clId="{BF0E028D-5ED2-443E-B08E-C1EBA2295F42}" dt="2018-06-15T11:46:14.986" v="294" actId="404"/>
          <ac:spMkLst>
            <pc:docMk/>
            <pc:sldMk cId="3912956358" sldId="415"/>
            <ac:spMk id="35842" creationId="{C9E89DB7-C4BF-4451-A0E0-44D8689AB373}"/>
          </ac:spMkLst>
        </pc:spChg>
      </pc:sldChg>
      <pc:sldChg chg="modSp add ord">
        <pc:chgData name="Jim McGowan" userId="e2c7446dd3aca506" providerId="LiveId" clId="{BF0E028D-5ED2-443E-B08E-C1EBA2295F42}" dt="2018-06-15T12:06:50.798" v="619" actId="14100"/>
        <pc:sldMkLst>
          <pc:docMk/>
          <pc:sldMk cId="744711530" sldId="416"/>
        </pc:sldMkLst>
        <pc:spChg chg="mod">
          <ac:chgData name="Jim McGowan" userId="e2c7446dd3aca506" providerId="LiveId" clId="{BF0E028D-5ED2-443E-B08E-C1EBA2295F42}" dt="2018-06-15T12:06:50.798" v="619" actId="14100"/>
          <ac:spMkLst>
            <pc:docMk/>
            <pc:sldMk cId="744711530" sldId="416"/>
            <ac:spMk id="35842" creationId="{C9E89DB7-C4BF-4451-A0E0-44D8689AB373}"/>
          </ac:spMkLst>
        </pc:spChg>
      </pc:sldChg>
      <pc:sldChg chg="add">
        <pc:chgData name="Jim McGowan" userId="e2c7446dd3aca506" providerId="LiveId" clId="{BF0E028D-5ED2-443E-B08E-C1EBA2295F42}" dt="2018-06-15T12:06:01.080" v="611" actId="14100"/>
        <pc:sldMkLst>
          <pc:docMk/>
          <pc:sldMk cId="944800002" sldId="417"/>
        </pc:sldMkLst>
      </pc:sldChg>
      <pc:sldChg chg="modSp add">
        <pc:chgData name="Jim McGowan" userId="e2c7446dd3aca506" providerId="LiveId" clId="{BF0E028D-5ED2-443E-B08E-C1EBA2295F42}" dt="2018-06-15T12:08:58.162" v="637" actId="115"/>
        <pc:sldMkLst>
          <pc:docMk/>
          <pc:sldMk cId="1953684634" sldId="418"/>
        </pc:sldMkLst>
        <pc:spChg chg="mod">
          <ac:chgData name="Jim McGowan" userId="e2c7446dd3aca506" providerId="LiveId" clId="{BF0E028D-5ED2-443E-B08E-C1EBA2295F42}" dt="2018-06-15T12:08:58.162" v="637" actId="115"/>
          <ac:spMkLst>
            <pc:docMk/>
            <pc:sldMk cId="1953684634" sldId="418"/>
            <ac:spMk id="35842" creationId="{C9E89DB7-C4BF-4451-A0E0-44D8689AB373}"/>
          </ac:spMkLst>
        </pc:spChg>
      </pc:sldChg>
      <pc:sldChg chg="modSp add">
        <pc:chgData name="Jim McGowan" userId="e2c7446dd3aca506" providerId="LiveId" clId="{BF0E028D-5ED2-443E-B08E-C1EBA2295F42}" dt="2018-06-15T12:33:19.893" v="951" actId="108"/>
        <pc:sldMkLst>
          <pc:docMk/>
          <pc:sldMk cId="3204129941" sldId="419"/>
        </pc:sldMkLst>
        <pc:spChg chg="mod">
          <ac:chgData name="Jim McGowan" userId="e2c7446dd3aca506" providerId="LiveId" clId="{BF0E028D-5ED2-443E-B08E-C1EBA2295F42}" dt="2018-06-15T12:33:19.893" v="951" actId="108"/>
          <ac:spMkLst>
            <pc:docMk/>
            <pc:sldMk cId="3204129941" sldId="419"/>
            <ac:spMk id="107522" creationId="{83172F1E-9E47-4CED-ABF0-3DA6004AD595}"/>
          </ac:spMkLst>
        </pc:spChg>
      </pc:sldChg>
      <pc:sldChg chg="modSp add ord">
        <pc:chgData name="Jim McGowan" userId="e2c7446dd3aca506" providerId="LiveId" clId="{BF0E028D-5ED2-443E-B08E-C1EBA2295F42}" dt="2018-06-15T12:40:48.944" v="1133" actId="1076"/>
        <pc:sldMkLst>
          <pc:docMk/>
          <pc:sldMk cId="3285729983" sldId="420"/>
        </pc:sldMkLst>
        <pc:spChg chg="mod">
          <ac:chgData name="Jim McGowan" userId="e2c7446dd3aca506" providerId="LiveId" clId="{BF0E028D-5ED2-443E-B08E-C1EBA2295F42}" dt="2018-06-15T12:40:48.944" v="1133" actId="1076"/>
          <ac:spMkLst>
            <pc:docMk/>
            <pc:sldMk cId="3285729983" sldId="420"/>
            <ac:spMk id="9" creationId="{F30752B2-474F-4802-AD1B-946BBBB57066}"/>
          </ac:spMkLst>
        </pc:spChg>
        <pc:spChg chg="mod">
          <ac:chgData name="Jim McGowan" userId="e2c7446dd3aca506" providerId="LiveId" clId="{BF0E028D-5ED2-443E-B08E-C1EBA2295F42}" dt="2018-06-15T12:40:48.944" v="1133" actId="1076"/>
          <ac:spMkLst>
            <pc:docMk/>
            <pc:sldMk cId="3285729983" sldId="420"/>
            <ac:spMk id="10" creationId="{43E99C49-FD0B-49A7-8534-8ED521B920EC}"/>
          </ac:spMkLst>
        </pc:spChg>
        <pc:spChg chg="mod">
          <ac:chgData name="Jim McGowan" userId="e2c7446dd3aca506" providerId="LiveId" clId="{BF0E028D-5ED2-443E-B08E-C1EBA2295F42}" dt="2018-06-15T12:40:19.848" v="1131" actId="1037"/>
          <ac:spMkLst>
            <pc:docMk/>
            <pc:sldMk cId="3285729983" sldId="420"/>
            <ac:spMk id="117764" creationId="{83E182DA-3FA9-40E8-A64A-DEE6A33C8FE7}"/>
          </ac:spMkLst>
        </pc:spChg>
        <pc:picChg chg="mod">
          <ac:chgData name="Jim McGowan" userId="e2c7446dd3aca506" providerId="LiveId" clId="{BF0E028D-5ED2-443E-B08E-C1EBA2295F42}" dt="2018-06-15T12:40:14.020" v="1129" actId="14100"/>
          <ac:picMkLst>
            <pc:docMk/>
            <pc:sldMk cId="3285729983" sldId="420"/>
            <ac:picMk id="4" creationId="{FC121C8A-7FF0-409F-B4BE-90BAD6163D03}"/>
          </ac:picMkLst>
        </pc:picChg>
      </pc:sldChg>
      <pc:sldChg chg="modSp add">
        <pc:chgData name="Jim McGowan" userId="e2c7446dd3aca506" providerId="LiveId" clId="{BF0E028D-5ED2-443E-B08E-C1EBA2295F42}" dt="2018-06-15T12:42:49.645" v="1154" actId="6549"/>
        <pc:sldMkLst>
          <pc:docMk/>
          <pc:sldMk cId="2209636877" sldId="421"/>
        </pc:sldMkLst>
        <pc:spChg chg="mod">
          <ac:chgData name="Jim McGowan" userId="e2c7446dd3aca506" providerId="LiveId" clId="{BF0E028D-5ED2-443E-B08E-C1EBA2295F42}" dt="2018-06-15T12:42:49.645" v="1154" actId="6549"/>
          <ac:spMkLst>
            <pc:docMk/>
            <pc:sldMk cId="2209636877" sldId="421"/>
            <ac:spMk id="107522" creationId="{83172F1E-9E47-4CED-ABF0-3DA6004AD595}"/>
          </ac:spMkLst>
        </pc:spChg>
      </pc:sldChg>
      <pc:sldChg chg="modSp add">
        <pc:chgData name="Jim McGowan" userId="e2c7446dd3aca506" providerId="LiveId" clId="{BF0E028D-5ED2-443E-B08E-C1EBA2295F42}" dt="2018-06-15T12:45:08.235" v="1189" actId="123"/>
        <pc:sldMkLst>
          <pc:docMk/>
          <pc:sldMk cId="1056058612" sldId="422"/>
        </pc:sldMkLst>
        <pc:spChg chg="mod">
          <ac:chgData name="Jim McGowan" userId="e2c7446dd3aca506" providerId="LiveId" clId="{BF0E028D-5ED2-443E-B08E-C1EBA2295F42}" dt="2018-06-15T12:45:08.235" v="1189" actId="123"/>
          <ac:spMkLst>
            <pc:docMk/>
            <pc:sldMk cId="1056058612" sldId="422"/>
            <ac:spMk id="107522" creationId="{83172F1E-9E47-4CED-ABF0-3DA6004AD5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2605FF-ECC6-43E6-BF9B-AA87C95917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Dr. Jim McGowan - Law &amp; Grace Session 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EE427-C3A9-4096-B34D-8D594C01CD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8/05/2018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CF4CB-E0B5-4150-8C13-E309B53EA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E4996-D3B8-4973-9B29-20CD94AF4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BC2D74-15A7-4C3C-98AD-A56FE696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748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CF3770-6E5F-4C86-9303-B8955F42EB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en-US"/>
              <a:t>Dr. Jim McGowan - Law &amp; Grace Session 10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C2F712B-92CF-464C-96AC-1739E17CF3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en-US" altLang="en-US"/>
              <a:t>8/05/2018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EC709EB-7344-4993-AFBF-89342B296C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D59751A-ACE6-4ADD-9A15-E534C93B6F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111916B-B512-4E0E-BBEE-9A3C1AF8CA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en-US"/>
              <a:t>Sugar Land Bible Church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5A49F36-7CBB-40CB-A5D7-49CDDA55E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E115CE3-977E-440C-8B0B-87A8DF8C57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fld id="{4CF7E0F7-3E79-4AAC-BA6A-B0E1B975246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spcBef>
                  <a:spcPct val="0"/>
                </a:spcBef>
                <a:defRPr/>
              </a:pPr>
              <a:t>1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6346D-0302-40F7-974B-D0FCB2701F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7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E1F5A62-1315-4A67-8312-BC0DAA4EB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A24EB-692B-442A-A02E-C00378A719E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B249C3DC-EFFC-46A6-A5E8-807F22D7D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B0A1879-6CBC-441A-903B-5E58F9B58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0702E-5D5C-4569-ADFB-BD1E819B8E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2429F-479B-4252-A696-000343CD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169FC53-AD8C-4497-A81E-CE2CEFDC07B5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6082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C23580-F06A-4B8E-BE03-F8951EE8B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36ABF-CB09-488D-A74B-9D0C7C54BEA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CCBDC96-83B2-4EBA-9C93-F9B6EB6B0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88B5025-90BF-4E8E-B5F3-0B0E1863D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0384" y="4788599"/>
            <a:ext cx="5722112" cy="4536567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0CC77-ECCD-4B14-AFFC-668991E182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A27B5-7E6B-49DA-AF5A-ED95E8BD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  <a:endParaRPr lang="en-US" alt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F9FD9D7-6B85-4DB3-A179-181C170A524B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2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DBE69677-E5E0-4FE6-A9D6-5C6A129007F4}" type="slidenum"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defRPr/>
              </a:pPr>
              <a:t>14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</p:spTree>
    <p:extLst>
      <p:ext uri="{BB962C8B-B14F-4D97-AF65-F5344CB8AC3E}">
        <p14:creationId xmlns:p14="http://schemas.microsoft.com/office/powerpoint/2010/main" val="2485133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F2421C-3279-46B1-899A-617D916E5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15A92-41F1-4E2B-9032-474207C9C09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7B9ABD20-62AC-476E-BCA3-2A807B930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C1E8955-A462-449D-84AB-97633522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273D9-0184-48EB-8CC2-13FB1340EB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0AF5D-F6EA-4B64-A3A2-EB5271B7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80B3BBF-C762-478E-9940-31CE536E9257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3346283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F2421C-3279-46B1-899A-617D916E5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15A92-41F1-4E2B-9032-474207C9C09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7B9ABD20-62AC-476E-BCA3-2A807B930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C1E8955-A462-449D-84AB-97633522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B1CA5-E9C6-49DD-8DD3-2708239227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3830D-C297-4167-8532-229D76EA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A62E807-6516-47BC-82B1-7C38C9FC4109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669877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F2421C-3279-46B1-899A-617D916E5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15A92-41F1-4E2B-9032-474207C9C09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7B9ABD20-62AC-476E-BCA3-2A807B930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C1E8955-A462-449D-84AB-97633522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81EF1-7E70-43F0-AE63-66BD56E232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6CD82-24D6-411E-8FF8-AA0F2FF7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DE9EE3A-B6E4-483C-B3CC-E2E81C257C3F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3104963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DBE69677-E5E0-4FE6-A9D6-5C6A129007F4}" type="slidenum"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defRPr/>
              </a:pPr>
              <a:t>21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</p:spTree>
    <p:extLst>
      <p:ext uri="{BB962C8B-B14F-4D97-AF65-F5344CB8AC3E}">
        <p14:creationId xmlns:p14="http://schemas.microsoft.com/office/powerpoint/2010/main" val="2487619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2886D1-9697-4D16-B3F0-F034A4344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B954F-3463-4DC7-8364-FA6ECE19134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846FA16-632D-44BD-A4B9-3E25DE8F8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1A64812-C2A3-4B70-A292-33D04EFAC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9DD14-C804-4AE6-9874-C62943EFCB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B25CC-735F-470A-A426-CE6E744F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7D67BDD-5A92-4FEF-B10A-7F7A85F25787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2703489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2886D1-9697-4D16-B3F0-F034A4344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B954F-3463-4DC7-8364-FA6ECE19134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846FA16-632D-44BD-A4B9-3E25DE8F8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1A64812-C2A3-4B70-A292-33D04EFAC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A3DFB-126F-4D5E-8862-1F405D9FCC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BDECD-B93E-4345-A34B-2E231DC9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1316042-0614-48CF-A436-4776BF3A8149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9A6AD-B670-4DB9-BE46-A45249F66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2FC29-F73E-4BD5-87C2-E40595D2A7F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98F636E-D3AB-436C-9013-E4507ABF7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72A4592-0A35-4471-A696-470682407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88366-6EA9-438E-88DE-4F236F8C89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C6961-8D6F-472F-AD49-FA00BDE5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1194E3D-339C-49E8-9B45-5CAED55384B4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DBE69677-E5E0-4FE6-A9D6-5C6A129007F4}" type="slidenum"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defRPr/>
              </a:pPr>
              <a:t>2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</p:spTree>
    <p:extLst>
      <p:ext uri="{BB962C8B-B14F-4D97-AF65-F5344CB8AC3E}">
        <p14:creationId xmlns:p14="http://schemas.microsoft.com/office/powerpoint/2010/main" val="2690835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98FC81-6D5C-45AB-8B5E-3F1378BE1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52F6-4597-490A-A7E0-015655EFBEC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7BDE386-1C09-41A8-9500-6C1196956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F09DD5D-E1E7-426B-BA72-BC5798F8A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8A5CE-BC00-4A45-8BAB-876B9F62CF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895B2-6F5A-473A-81D3-0122AA83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F3AA0E0-4960-40E3-90A0-2197E750A7CB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485D0E-C959-4AEA-B45B-272905C87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89DB6-352F-4586-86B6-3B72DB3043B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E5FEA2FC-C5B8-428B-80E0-76257A51B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3117BEA-A85F-45E1-81C7-DA39F724C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8F4E9-6F2E-4674-8FB8-63703F0275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05E9D-8F1F-4430-A0A0-DE50868A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A2B8842-3E77-4CEC-86EC-4F9F059BC7A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848AC5-A6B7-4485-9E55-17DCE8682B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2926A-CC5A-45E0-A7F1-A1D641110A8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DD623AD9-8134-4634-A77B-449BB929D1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C004E0B-7783-477E-990F-26D3103C8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3E22E-F8CF-4DE0-AE0A-9B264E4849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D768E-2A98-4F8E-93B9-B9DF007F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D95A875-ABD4-4596-911E-CB693734CF6A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09C2B2-2934-4E69-8562-ED6998975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83E71-F9A1-4807-B7F5-B5FEB3E14B7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E820C3B-8BC2-451B-8F69-A0C5E22FC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7DFC412-5EF9-423D-BFC8-6444F1931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44453-0F39-478A-9CE7-867BDD8880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754D4-3F40-4398-A0DD-A3A5C196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3138B74-2DD2-4DD8-B996-C5E9AD4569B7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D306BF-6AD6-4CAE-A2D3-F4136BED9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19E01-9C82-46AE-8CFE-0037583B56C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7F4AB7FB-8DAA-4D72-A18E-8E64E9D19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F81A217-62C0-4D82-9C43-D4BD6C71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64DAF-72C0-4162-B381-D3B4066F2B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97046-86FB-45E8-8327-929B2543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F678B0F-519F-4361-8A31-34D11AF9B6F6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D306BF-6AD6-4CAE-A2D3-F4136BED9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19E01-9C82-46AE-8CFE-0037583B56C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7F4AB7FB-8DAA-4D72-A18E-8E64E9D19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F81A217-62C0-4D82-9C43-D4BD6C71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02884-FD85-431A-9BF1-9DF983A3F7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66510-8223-4EF8-B92A-47516027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A827D73-0B0D-4684-82CC-6C2E502C04A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3606051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D306BF-6AD6-4CAE-A2D3-F4136BED9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19E01-9C82-46AE-8CFE-0037583B56C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7F4AB7FB-8DAA-4D72-A18E-8E64E9D19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F81A217-62C0-4D82-9C43-D4BD6C71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02884-FD85-431A-9BF1-9DF983A3F7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66510-8223-4EF8-B92A-47516027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A827D73-0B0D-4684-82CC-6C2E502C04A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3051883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9A6AD-B670-4DB9-BE46-A45249F66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2FC29-F73E-4BD5-87C2-E40595D2A7F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98F636E-D3AB-436C-9013-E4507ABF7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72A4592-0A35-4471-A696-470682407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C5096A-90DB-4497-848D-9292251E93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03978-8731-4238-86BD-29A0F5F6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7FB7640-01F2-40CA-A641-1DCFC24816C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1052850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13356C-D9C6-48CC-9889-5089803C9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51AE5-5189-422D-A80D-BC09118F0FE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CAAF64A-2769-4152-A34F-7409D000A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85191D8-2B9E-45C2-89A6-534712A25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A2C9B-E223-4A47-A2EB-61484C2647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025A7-16AF-4A0C-B83B-49D5EB3B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7BC2023-5E85-4A80-A493-EA82B39EA87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519318-4ABE-4931-AB6A-9C418493B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A8278-EA61-42C1-9E23-49EB6F533CAE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7707933D-23C1-41A3-A19B-7003BFBB4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3B55710-2E3F-426B-BB3E-5683FAB1D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BA2F5-4975-48BE-87C1-5DF7AF02A5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DC2C4-27D0-44C0-B869-0815D4F0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D6E4EA4-84B4-403A-9B41-18BCE035BDFF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DBE69677-E5E0-4FE6-A9D6-5C6A129007F4}" type="slidenum"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defRPr/>
              </a:pPr>
              <a:t>3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</p:spTree>
    <p:extLst>
      <p:ext uri="{BB962C8B-B14F-4D97-AF65-F5344CB8AC3E}">
        <p14:creationId xmlns:p14="http://schemas.microsoft.com/office/powerpoint/2010/main" val="3528393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574271-A274-4FA5-B0D2-01F107D73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63FD6-FF6D-49B2-A78D-1808BD6AE4C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79D631F-8DAD-41C3-A1E2-2386993DA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B02EE22-D340-4A74-9C2C-943C4CB7C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2F0BC-DEA9-4B2E-A12B-AE062D0112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96F9A-4A4D-49CF-952D-D1B2C6AA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3468505-3875-48CE-B62A-FD1AD576EB7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8DA9F0-8D3B-46B3-AE22-3B17C946F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EE117-1F36-4339-8C66-659F53E7C02A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3A80F17-C204-496B-B730-F1559E5A82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E71EAD6-18E9-463A-85BF-4C61C44FC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62BD9-33C9-4039-ACE5-1C611C7ECB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69872-D267-46AF-B323-B1A4309B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C9CB8C0-89AB-4AB8-A6B4-48EA3068D4F2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BA366F-FB7D-41F6-AD4A-D895FAC2E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50918-0F51-4C40-894A-C30F4649134C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650E1A8-D142-445D-9A2C-0E6F08BF2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8EBB252-73F7-4AE3-BFB5-4ACE34D5B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C175F-52C7-414B-AF40-522E602FBA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CCE81-E87A-4579-9497-C8A021E2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B35FEE0-3494-4021-AF53-CCB50FEB479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9A6AD-B670-4DB9-BE46-A45249F66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2FC29-F73E-4BD5-87C2-E40595D2A7F0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98F636E-D3AB-436C-9013-E4507ABF7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72A4592-0A35-4471-A696-470682407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5806E-14C6-421A-91F3-24A123E513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26857-264C-40D3-BA40-FBA5BF0D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232DC92-B57D-4607-ACF9-FC6DFEDA9775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1800396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9A6AD-B670-4DB9-BE46-A45249F66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2FC29-F73E-4BD5-87C2-E40595D2A7F0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98F636E-D3AB-436C-9013-E4507ABF7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72A4592-0A35-4471-A696-470682407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09958-6EB2-407D-B468-CF06837C59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63B21-0746-40C1-8533-009E9E71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03C00F8-BDA2-4671-BA62-297852A6CDC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29858540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E5EF5D-A4D6-436D-9F06-88FFDD20F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4F74C-2A65-4AAE-8835-0D369AE37C7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68A786EF-8C3B-48C6-86D3-64EA285EE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0CB60C1-7360-4B5B-A932-C12E30AD0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A3425-0F8F-4F19-8956-A50EA309A4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F5430-DB94-4A59-B87A-DA322456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D57C35F-873D-48A7-A42D-74714CB1A6E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9A6AD-B670-4DB9-BE46-A45249F66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2FC29-F73E-4BD5-87C2-E40595D2A7F0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98F636E-D3AB-436C-9013-E4507ABF7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72A4592-0A35-4471-A696-470682407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54B68-9CB8-4B4E-A512-0DC81926F3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6FCA1-A61B-4F25-B4BB-B59B2711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88CB678-110D-4833-BB9B-FB2E47EEF977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3315892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E17ABD-AD9A-401D-A30E-01C4D1ED0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261CA-0439-4AC6-BECA-D77DFD61966A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5F16C59-DA40-4A2E-99C2-CD7DF15AA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565E954-94A8-427B-B8C6-B21090838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D8A50-6AEE-4772-981F-07EF5FF6E8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29101-FB94-4730-8772-C8E6B8A8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5365503-FAFD-4BEE-8353-2C554EF218EE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9A6AD-B670-4DB9-BE46-A45249F66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2FC29-F73E-4BD5-87C2-E40595D2A7F0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98F636E-D3AB-436C-9013-E4507ABF7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72A4592-0A35-4471-A696-470682407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BD669-7CCC-41DE-BE46-48B986E65D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3BFBF-32B2-4305-BA5B-05B23206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DBBC646-30ED-46DE-BD84-24091AEEBC42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984008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E17ABD-AD9A-401D-A30E-01C4D1ED0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261CA-0439-4AC6-BECA-D77DFD61966A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5F16C59-DA40-4A2E-99C2-CD7DF15AA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565E954-94A8-427B-B8C6-B21090838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CEE5C-F525-4F67-8458-84D792AAAE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2CDC2-EE38-469F-BDFE-CB2F68F0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451AA48-BCAA-412A-A144-CE57E6086AF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39458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fld id="{7C1CD5D1-B74C-498D-9E1E-07C88E9286B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spcBef>
                  <a:spcPct val="0"/>
                </a:spcBef>
                <a:defRPr/>
              </a:pPr>
              <a:t>4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0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1" name="Date Placehold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304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A9A6AD-B670-4DB9-BE46-A45249F66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2FC29-F73E-4BD5-87C2-E40595D2A7F0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98F636E-D3AB-436C-9013-E4507ABF7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72A4592-0A35-4471-A696-470682407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B79DA-5C06-42D9-83C7-97FE261A54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5D6B0-39FC-4064-BDEB-F952A312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4F75EA4-F04D-4F68-8811-3DD5E82C9346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2910184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4D971B-A8A9-4E52-B413-D3A58A4C1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FBE63-C74A-478D-85E4-94DB9BD0949B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81E3CBAB-AF43-48CE-927E-87B59068B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B3E4868-0A30-4ECB-886D-B4732A76D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C3DF9-2500-41D4-8DA0-F2E2B711A6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74452-513B-401E-8188-124EC9E9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BBA5FAC-29DC-4EF6-B790-F92F48DB5707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4D971B-A8A9-4E52-B413-D3A58A4C1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FBE63-C74A-478D-85E4-94DB9BD0949B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81E3CBAB-AF43-48CE-927E-87B59068B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B3E4868-0A30-4ECB-886D-B4732A76D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CD21D-B0FD-49F8-A210-0E920D615C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4FDA7-A3A3-4366-81BB-5C6DF326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B3A1B45-21F0-4E19-B98D-EE3DCD85EA2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1914257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DBE69677-E5E0-4FE6-A9D6-5C6A129007F4}" type="slidenum"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defRPr/>
              </a:pPr>
              <a:t>55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</p:spTree>
    <p:extLst>
      <p:ext uri="{BB962C8B-B14F-4D97-AF65-F5344CB8AC3E}">
        <p14:creationId xmlns:p14="http://schemas.microsoft.com/office/powerpoint/2010/main" val="289755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C3927F-6F0C-4E77-9C47-9B1C098E4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537A6-CB85-4CD3-A853-094E58FE09A6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8A2DAA5-8C9B-4001-8777-2C1A7663F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E88C871-0AEE-453D-BA54-54BF4D370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EB83A-C30A-43A1-8D9A-A6903056E4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BC046-828F-42B4-9115-D28C4D22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3E4A70F-BB48-4E7A-ADBE-8EFC46A2847F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E06A74-66C0-4472-8B72-C7F9BDEE1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1C6FC-F789-4A7A-BBB0-C3945244ACF7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9A38CA4F-8A5C-4EB8-AB1C-9C93FF898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EA13DB0C-DB00-4178-8CC1-9105BE513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179F8-B64E-4AF7-9FA1-CD24C30B44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9788C-3CE4-4ABE-A479-20FA9B1E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1AA1BBF-DA00-4AF3-989F-85585B8616AB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CD079A-0EDF-4452-9ED5-E129D6F18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991D7-F93C-4F84-9A2A-3E4DFC3DE992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027DD8B0-49B2-4919-94C7-F5A1A095F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7140692E-0827-41E9-B104-9BF13CA5F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BEBC7-704B-4D59-B29A-09F1DE1147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8466A-4B80-4A9E-B1AF-CE76284F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1DE9C2B-E471-4D13-8DBD-D7ADFCC284F8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EB802A-61F3-4E1D-AA48-988770EC2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9065D-84CA-4B20-987F-6BC0142417BA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6503ECD-769C-4F12-BB9B-A8D59F646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B0B8E3D-83FE-4459-856A-021AB9A09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54DD5-04D0-4361-8EED-E984E7E073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EC6EA-9947-454C-B195-420C036A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65A6960-019E-46B6-A5FF-FEC2A036D204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0D0D96-0FF1-4625-A843-C63F00AF8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A30E2-452D-403D-BC34-D9A183E66949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4538E3E-AE5D-45EA-A2B1-A93A2F53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89A6057-759B-4969-928C-3BAC15C3C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62703-9A19-465F-B0B3-DF793B7D95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31E05-BD6F-4455-B601-66186B8A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1CD423-4CEB-4D7F-8606-9CEC2858A92B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C8ED9E-9126-4571-AD67-98B12E5A9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111C8-210B-4F74-B3AA-30FE1DFA6290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0C816AF0-59BC-469A-BA2B-007FB3D3F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C59F398-1D3B-4DA2-99C3-2653F4F0A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47144-61E1-4058-966A-A67F8C35AA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407CD-F33A-419D-B972-CF5F0496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71CCC9A-BB56-4C2F-B4D6-8C904BE9989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27734" indent="-356821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27284" indent="-285456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98198" indent="-285456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69113" indent="-285456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66612" eaLnBrk="1" hangingPunct="1">
              <a:spcBef>
                <a:spcPct val="0"/>
              </a:spcBef>
              <a:defRPr/>
            </a:pPr>
            <a:fld id="{312DE033-A0D6-4BE6-9757-342E30391FB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3726" y="5279432"/>
            <a:ext cx="6510492" cy="5001565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248"/>
              </a:spcAft>
            </a:pPr>
            <a:endParaRPr lang="en-US" altLang="en-US" sz="1600" b="1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</p:spTree>
    <p:extLst>
      <p:ext uri="{BB962C8B-B14F-4D97-AF65-F5344CB8AC3E}">
        <p14:creationId xmlns:p14="http://schemas.microsoft.com/office/powerpoint/2010/main" val="24755722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0D0D96-0FF1-4625-A843-C63F00AF8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A30E2-452D-403D-BC34-D9A183E66949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4538E3E-AE5D-45EA-A2B1-A93A2F53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89A6057-759B-4969-928C-3BAC15C3C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80DC0-CF5E-44D4-827B-0DEDED42C7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D8F97-7894-4652-9878-F0D2551C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BFE26D6-EF40-41A2-B60A-E81F4C7CD8A4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2136193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6E9976-A91A-42D9-A3DA-9043FA535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9793D-9E3D-4E53-9BAC-8324BA4744E3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AB15DC87-B92C-4BC7-8B65-9B1416BAC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17460716-C74C-4B98-9720-48A7CCA08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0384" y="4788599"/>
            <a:ext cx="5722112" cy="4536567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533DF-CB65-46D6-8E4D-82C586CE13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0FF28-8416-4B9E-AAAB-153DC6F3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  <a:endParaRPr lang="en-US" alt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D34517F-5208-49C8-8559-9701261A730E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72294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5F4CB4-D23E-4A8A-B720-61E161A04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4FA71-7CDF-43E1-B648-93619A87D7D5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A353AC2-C3B2-4F2E-B32B-C3471F1AEA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EF44EB5-A2B6-4449-B08A-C63AD397B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1E80C-049D-4524-88E8-B8D8D4AACE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6BE21-7A15-4EFD-AD5D-7DCC6B80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ED9745A-F5A3-43E9-88FA-0928BBA7BCBA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B35F25-2405-4FC8-9610-6E784C2D6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C330F-3811-400F-A0CF-BC13B8256E23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264538D7-0634-4C2A-85B6-654748C9C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A4AEE9B8-1D2C-4D6D-94F6-D3F7D9E6C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059FD-1B81-4DFE-92E8-3308FE3DF0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34ABE-872D-4F9A-9B61-43E90466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D34BA13-6772-4105-8866-0C4FB3CB3417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CC622D-7F19-48ED-A134-B6C55DA7E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E4F1D-1FF2-4C1A-8061-4B70551BF2BD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FC7702C-FC3B-429B-B216-500856037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017309F-CADB-4950-A7A7-25E608C35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19595-0D9D-488C-A8DB-1164D81412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0B9EA-3620-460C-9A8F-79C4FC02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6BE328E-41E0-4E04-94BC-C936DF298AB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0D0D96-0FF1-4625-A843-C63F00AF8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A30E2-452D-403D-BC34-D9A183E66949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4538E3E-AE5D-45EA-A2B1-A93A2F53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89A6057-759B-4969-928C-3BAC15C3C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0DBDF-D591-4A53-8D56-914876EBE3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CF5B4-38F3-47AB-A8D9-3234058C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5523F22-C5B1-42CE-9239-1012B1051F3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28973015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7D214E-A26E-40F0-B118-4F11F4D25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7A336-7137-4083-88AB-CD01CF8C7708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362186A-43F1-4C69-B2A2-05B407EEF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BDEE36D-CE5C-4E8E-B026-07726A6C9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2F6C1-09DE-47F7-AD94-D89D427AF9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556A7-85D2-4AF8-AAC4-2D530235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169504A-D7E5-42FC-B6FD-A2FE47864BA9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0D0D96-0FF1-4625-A843-C63F00AF8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A30E2-452D-403D-BC34-D9A183E66949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4538E3E-AE5D-45EA-A2B1-A93A2F538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89A6057-759B-4969-928C-3BAC15C3C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8D8FD-7C2A-4611-88BB-1FE7B7876F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E263F-4259-43EE-B79C-10C75911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9D0BFFD-0369-41E7-84F3-F0D38D0258C7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16390548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DBE69677-E5E0-4FE6-A9D6-5C6A129007F4}" type="slidenum"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defRPr/>
              </a:pPr>
              <a:t>70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</p:spTree>
    <p:extLst>
      <p:ext uri="{BB962C8B-B14F-4D97-AF65-F5344CB8AC3E}">
        <p14:creationId xmlns:p14="http://schemas.microsoft.com/office/powerpoint/2010/main" val="35620132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7D214E-A26E-40F0-B118-4F11F4D25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7A336-7137-4083-88AB-CD01CF8C7708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362186A-43F1-4C69-B2A2-05B407EEF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BDEE36D-CE5C-4E8E-B026-07726A6C9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0499F-1FE8-4A24-8A5C-070A4F4BB8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557A8-F103-453F-A00D-9E4AA009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716D2C3-D498-41B6-8D29-6E10B5195716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105588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27734" indent="-356821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27284" indent="-285456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98198" indent="-285456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569113" indent="-285456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66612" eaLnBrk="1" hangingPunct="1">
              <a:spcBef>
                <a:spcPct val="0"/>
              </a:spcBef>
              <a:defRPr/>
            </a:pPr>
            <a:fld id="{312DE033-A0D6-4BE6-9757-342E30391FB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3726" y="5279432"/>
            <a:ext cx="6510492" cy="5001565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248"/>
              </a:spcAft>
            </a:pPr>
            <a:endParaRPr lang="en-US" altLang="en-US" sz="1600" b="1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</p:spTree>
    <p:extLst>
      <p:ext uri="{BB962C8B-B14F-4D97-AF65-F5344CB8AC3E}">
        <p14:creationId xmlns:p14="http://schemas.microsoft.com/office/powerpoint/2010/main" val="9293463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fld id="{4CF7E0F7-3E79-4AAC-BA6A-B0E1B975246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spcBef>
                  <a:spcPct val="0"/>
                </a:spcBef>
                <a:defRPr/>
              </a:pPr>
              <a:t>72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27734" indent="-356821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284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98198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69113" indent="-285456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0026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710940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81853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852768" indent="-285456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612">
              <a:spcBef>
                <a:spcPct val="0"/>
              </a:spcBef>
              <a:defRPr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6346D-0302-40F7-974B-D0FCB2701F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6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DBE69677-E5E0-4FE6-A9D6-5C6A129007F4}" type="slidenum"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966612">
                <a:defRPr/>
              </a:pPr>
              <a:t>7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8/05/2018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Jim McGowan - Law &amp; Grace Session 10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</p:spTree>
    <p:extLst>
      <p:ext uri="{BB962C8B-B14F-4D97-AF65-F5344CB8AC3E}">
        <p14:creationId xmlns:p14="http://schemas.microsoft.com/office/powerpoint/2010/main" val="508127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3F0E19-2D2B-41AC-AB11-211678213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2ED5A-E8C2-4E18-8337-E276535196F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2D94DAF-57A5-408D-A459-4CB4BC1C9A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733D915-F582-412A-BAB2-1174B8501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62681B-64B6-4F3A-94DA-83D1897A21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1398D-EBF9-4C7A-8C9E-0C323331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A391EB8-EFA2-4A65-AC90-47BFA59F9D14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  <p:extLst>
      <p:ext uri="{BB962C8B-B14F-4D97-AF65-F5344CB8AC3E}">
        <p14:creationId xmlns:p14="http://schemas.microsoft.com/office/powerpoint/2010/main" val="44832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387D86-2D73-4372-A3C7-4A71DBD87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94828-9F6E-4042-8691-FBEF9D04354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C67D0EF-91EA-4916-8D5A-B9E3235E2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1A5C53F-6D27-41B2-B38A-937D32002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3A20B-368C-41A1-ADFD-CA8AC09A45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en-US"/>
              <a:t>8/05/2018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025D8-03E8-4D93-80FC-88617302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Sugar Land Bible Church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F742CFD-0272-44FE-9976-7300D2284122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Dr. Jim McGowan - Law &amp; Grace Session 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83CD-DAA9-42C3-9FDE-005E3BF44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F6506-E8EF-4114-87AB-FBB85DD79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F0C37-16C3-476B-B230-3E37CA0B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4A0B4-6C4E-417C-92FE-48BFD9FF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A8107-CEA6-4D41-AC43-76B6D62F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97C75-4183-46E9-AA50-E76BB048F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5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21DB-4FCE-4FD4-A27C-55A5AFAC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BC10B-09B6-48C9-AF49-74B3232D2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56FA0-684B-4264-9614-F0D20107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D7CD0-5D5F-4693-97E4-80D00C3D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7CCFE-7CE8-4517-8102-1D447D11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340D1-6BFA-4135-9FE2-0453314D1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90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0118E-EF00-4D36-B84E-B6F557A53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A75CB-C57B-465A-A748-A43BDDE6E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9EDD-1AD7-4384-980C-F68C835F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7BC7A-57E4-4DA5-8286-6CF0A63A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10D0-AA90-4E15-B167-2A7D01FA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66DDC-72A1-4370-A5A9-C26CF4603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2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1B01-9043-4338-8488-9D9AD7009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EFC51-9D85-4F83-9579-F7E4B0098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A19DC-D042-41E5-AFB1-8076032A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E085-5445-4EA8-92F0-136AB6F4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DD8E-536B-492D-9CFB-C48A45CE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0ECF5-7168-4B6C-B98B-C4BE0609B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79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DC31-9F3F-4A1F-8370-F1F89321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B0EE2-571C-4CB9-9F9C-97F350BA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57456-35EF-4C03-BDD2-00557BFD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06568-D9C9-4C96-8075-E36863D7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28E29-8D94-4947-BE91-D5DAFB24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DEF65-AD07-4EE5-9D56-255E63659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92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311D-EAEE-49E9-815F-D90C8E12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84324-E673-45E4-B1B2-DACF5DBCA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F2EEC-617F-4972-B547-921000112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97D92-9483-41C8-9EEE-80392BD7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B974A-C54F-4B5E-BA90-2569B9C0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32C38-9ACC-40C5-AB2E-8969C3FA4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4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CC90-9E23-4431-8DF0-1FA765D6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E46D7-EA82-4D2F-AE9D-F6BDE0474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46726-E629-4AE0-AE14-D32FF098C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E7F4-F50C-442F-9667-59CE1E8F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A374-8302-44B0-824A-DF11D6BD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0B957-F832-4AD2-BD60-5F0677A5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FA7CE-FF45-4F32-9760-227A1C154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1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FB55-BACE-4E77-9412-75699F5F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0753C-97FE-40B9-8E0D-52113702D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CBBBB-7FC0-4209-877A-AA5E65F65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403FD-AA41-4BD9-86C8-268FABC77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EBC28-8C76-4B15-84A2-7D443B897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DDD8B-1331-4B57-ADBA-BD089BFD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5EA2F-3964-4B10-9CE7-68986B46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B8419-9E37-4C1E-977F-F9F5A24C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8E542-D1E1-4F54-A0B0-C1E251EC9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23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A158-A3F9-40F1-A308-6B9791B8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229DB-83CC-4B2F-8793-48194D88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FB08D-B383-4AC9-9331-D52C3ED2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9070F-2099-4766-880A-6D1186C2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A3CD-45E5-4620-9563-7491A7EBC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728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2E94E-E2B3-45B0-85B3-3B649F8C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D21AC-8B64-4E5D-8F0B-2FF6E16B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63126-0752-4815-9B33-9301D74D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F39A1-F1E1-4B93-BD1B-F1F8388DF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75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BDE-9A73-494A-A4D2-2E784D0C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AC99-AF0F-4134-BD0C-68F72E230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9A733-D520-48F0-81F8-1357C7120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46B09-F557-4144-811E-62E6CF46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49AD8-19BC-4766-AF17-33C12CD6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D221D-7213-4C5C-BE91-463F5928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C9274-EDC2-4EEA-9AA0-B07C73D3E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5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A2AA-9575-4CF7-B7D2-F5FEADB7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C72BE-F73B-4DED-A178-F36FFC80F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3FB1D-2918-4010-AACD-EB885DA9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39DE-E9F4-4C65-8314-5D7E2D62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E3673-66E4-4A66-A2B7-1D299CFD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D383B-882E-4E5A-B37B-942708950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773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E8AE-3D23-4F11-B62D-E4AAF4FB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233A8-875F-4C0F-A578-9536A3F5C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D5A0E-57F6-469D-AC1A-1C2B5D087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BB7FA-A4C4-4934-AB9C-55FB9A0A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DA39D-79EC-4310-A94F-28B77A7A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4277C-EA2E-4226-A804-6CDDB26A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9692-0734-4FB0-8ED0-594FCE0E8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08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B7BD-AE3B-4C86-9029-5008AF7E9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A0B2B-822E-4BC2-AA4E-11B676650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AA4F6-B5EC-4770-8540-58D10C88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D7FFB-5541-4C74-9DE8-F0483531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22A99-AE89-4566-A238-C95683BE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5108D-6119-4357-814E-D3A03199A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234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7D00B-C29F-40BE-8282-D6F8632A4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9FAB9-C7BA-47D2-8B9B-2A4F43AE1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8D7DA-42FE-41B8-B89B-8C9EF1B7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A106B-C47D-4580-AADE-D16F9F82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08622-B385-4EC8-8528-2BAEFABD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7862B-7594-44CF-AE89-23FFD5C40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048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A5FE-1894-44DA-ACDF-4BE9CD757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E0090-1B4D-4E6D-AC14-348926810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4A2B9-FC80-49C2-BC49-33768AA2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CD10-E5F3-4F52-AA12-3B9284CD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7F81-D8C3-44E9-9A87-AADE722E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FEEE2-380F-4641-97A1-37D192FA7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512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8497-C1C6-4F27-A92C-823B7F85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3D299-4E90-448C-9E4B-DF39FA31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FD047-9192-4DA2-992A-0F42D643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E470C-6BA5-4831-A023-7392A513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301BA-B18D-4013-B863-BECB8F8A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80B4C-BCE2-4C6F-8F4D-77DA485C9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4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5ED0-8AD7-4F5F-8157-FC88AFAF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4D794-16E7-4373-84C9-E048005E9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B114E-A725-470C-AA5D-EF0D1BB1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48A5C-E393-43D3-9315-D8977446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D13D8-671B-4071-A6E7-AB92E516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2B812-4F67-49AF-8CD3-777D55ABF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266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8ABC-592C-4EF9-9D62-72A1BD6F8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A6481-D880-4693-8C68-A79DB1323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78FBF-9764-4C82-8A7F-A6C858743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EAD95-C37D-48C6-87FA-963E9566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94B05-4336-4D39-AA00-7C391381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67737-F19A-4736-B919-ABC76C3D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4D1B-7BE3-4A65-BBCF-13B1C8379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82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A2AA-146E-4833-A9B9-AB5A2133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495B8-7AC5-4FE7-932B-C03D0D96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F16AF-1890-412F-BEB1-EB9F3C1F5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2654C-E35F-4097-9B2C-F02960D13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3BAB6-9D36-40C8-828C-62BFAC742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8EA01-523B-4BED-85F2-80200587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D9534-B038-41D4-BFA6-ECD59128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52223-4C94-4A3F-8215-33D2C8D7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52B06-5D72-4494-88E3-D40A74AEB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72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2785-A9C8-4B22-AB6A-B266226D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BCE5F-DA64-445C-8CA9-4AFABEA1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2D0B6-CE19-4E18-BBF3-D8A06CD1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19EDD-DC5D-4DEE-80DB-5AEF88E4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CF5D5-6F95-4A02-A463-044B77071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555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E9A5F-DDAD-4115-A137-D6C9E4D5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64B0E-5CCA-4CED-8E9B-ED05ED9C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1644-9000-4021-B0BB-BDBC232D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0191-D780-413E-A11B-E003EAA9A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4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0264-6450-4B28-99AD-EEB8030A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51828-13F5-483F-BC0D-462ED45D5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F26CD-D2A4-4A1D-868E-41934CDA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903BF-BBF2-4F38-A169-B29E1BC0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7FF63-E980-42F3-A18D-E96B5BE0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3D2A8-581B-4D00-AA2B-DA2257D18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94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AE65-CE5E-4FCE-908E-C0BF701B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3E7F9-AA71-4717-A63E-145E1BED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90BE0-7748-4786-A811-7A722517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DCC8F-FDEF-4493-A65E-0B3FEF34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F1FC1-2729-4F7D-8DC9-4EEE8AFE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1327F-6797-495C-B45B-57B733D3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7B18-A750-449A-B315-35BBAC16D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29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2295-86A7-4411-9A62-506D8507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B4760-EA6F-42F1-A725-05A879B6F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4E577-DAA1-4B34-844D-4BBA821D6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76260-5BB5-4476-ABF5-DC093C39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1E0EF-9014-4127-9B83-51751202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B8D7B-7D93-45E6-A9CA-8F3C4949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4E18-FA63-4F5A-90AC-4B68785D2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3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813C-1447-4FE0-BB6A-37D373FE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D7944-C3AD-4821-85F8-884818AEC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13763-7BED-4265-817E-242E56AA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32B5-4CB5-41AF-842B-402B57CE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5ECB-49FB-4D5B-AE8B-35EB11D1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9B8C0-3377-48F7-9EEA-29B3F9CA6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293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650AD-FC78-438B-81EE-8EE8FE6A2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3F698-FC60-4AFB-8560-404753F22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4A4C-6CA3-45CD-945C-C36F6C4A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1BFE-DE38-4830-A6BA-AD92D07F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62859-7D3E-4A43-8C46-3276A309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7F3D8-3EEB-4C54-8802-19DE7B9B0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12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3051-3B93-4836-93EA-6FFB7BF5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9019-9287-48EC-980D-DB902C31F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B9208-CA20-4DA9-9766-C78CDA29B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BF116-7EDE-4F8D-AFCE-BF06A0B9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416CF-2CF1-4419-BE04-275A4224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162D0-56C7-4272-AA3E-18BD686D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23B60-4EAC-45AB-8D04-680074A0C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50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F1A3-46D2-4A39-8C59-025C427F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1A0FB-D1C6-40B0-8250-FA6BB142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2D886-7CE6-4391-9A0C-B1AC862DB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47DF9-6BFF-4D87-B61D-63EF117DE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7094F-AEDE-4355-B36A-C6B0C45DF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3B188-FCB8-408E-A4E9-A70B39C0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FF74F-46FB-42B6-BD40-0A94F5D2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C1CA3-45D1-408B-86C3-2703357B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3BB9C-E5B6-4E75-977E-4C86296D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8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AA0D-2ECC-44DE-A866-16FFCCBA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42D54-1088-4041-BA1D-816549F5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73771-D1A1-4A0C-BB84-D54E4585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D526E-1E8E-4827-8EB1-4CAFC365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A014C-B81E-45EC-BFB5-9A3653EBE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3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36314-6AD5-439E-8F72-99A445BC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58007-C486-4E6D-9215-B37F88E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9CBE0-92D9-43CD-BD1F-5D614C11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6AD33-F5D9-479C-B536-5335AD390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6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C45E-7D05-4246-9CA1-0FFFED06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C0CC6-C1B4-4954-A703-47208DBC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8FEDF-E36C-4DC8-8B53-E22894C17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DBFDA-4417-4304-B454-7D6F1C1E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4A97-04B5-4B47-969D-3227BE66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808E1-3FA9-49B0-8F7C-5F7EB255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6B93F-CDAC-4FE3-84C4-FE27A4437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9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58D8-6260-4B8F-8F22-B3A8BFCA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A547C-A39E-4545-951B-2106A285F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92DD2-C1CC-4881-948F-04BE3B097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1DE85-12EA-4411-A17A-F4A63B3F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EF7D5-953B-47A8-9E51-69075F00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2C027-3D79-4B12-891D-F9A55407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09301-2A37-408D-A32E-2E8C041C7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6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8DD3DD-00A0-4351-89BC-F75CE50FF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39AECA-1D5C-4AA2-9641-914203072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F077D5-1121-4468-942F-44BEBBE491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5D08E6-F4C0-46C3-994C-E3429FCD08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7D0C65-0863-4F75-9A01-AEE22A9743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3B6A62-B761-46EE-ABFC-821F7D02BF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5EA62D5D-D1BC-4A6C-8D9E-B8D6AED67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B82D7303-43FC-438F-8B2F-230637510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579A4F0B-0ADA-4124-A01A-92F3751244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56F845B1-8230-49C4-BD20-752C1DE64C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2E372AAA-BD06-4CA8-B527-CD37DFAA83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8AACA9C-C2FD-4D81-8740-DC602878D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4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3A2B7E-4454-4381-8EA8-A78E925C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242BCB0-E053-4839-9793-401C56B21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674EAF2-23C0-444C-9EEA-BF2B1C3290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7CD095D-273F-42DF-B33E-29E6C8C147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6D14AC3-FC52-4A65-A60B-2FB4B102BB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fld id="{E86269F7-39F4-4DF2-84B1-92B0EAF28BC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8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2D01AAF3-7056-4849-896E-C1088A8E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6459538"/>
            <a:ext cx="6477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Special thanks to Dr. Vern Peterman for access to his insights and resources.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5848BF-B2BE-4A3C-A0BB-39B491A5C0FD}"/>
              </a:ext>
            </a:extLst>
          </p:cNvPr>
          <p:cNvSpPr txBox="1">
            <a:spLocks/>
          </p:cNvSpPr>
          <p:nvPr/>
        </p:nvSpPr>
        <p:spPr bwMode="auto">
          <a:xfrm>
            <a:off x="457200" y="241299"/>
            <a:ext cx="8229600" cy="151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Law &amp; Grace: An Overview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Jim McGowan, Th.D.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Sugar Land Bible Church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08-05-2018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Picture 2" descr="moses and the ten comandments">
            <a:extLst>
              <a:ext uri="{FF2B5EF4-FFF2-40B4-BE49-F238E27FC236}">
                <a16:creationId xmlns:a16="http://schemas.microsoft.com/office/drawing/2014/main" id="{D331BE39-6EFF-425D-A1DC-E2411873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Christ with boy - no edging">
            <a:extLst>
              <a:ext uri="{FF2B5EF4-FFF2-40B4-BE49-F238E27FC236}">
                <a16:creationId xmlns:a16="http://schemas.microsoft.com/office/drawing/2014/main" id="{5B00E311-93C1-440B-AAE4-B0823D81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759078"/>
            <a:ext cx="342900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CC02472F-5DAA-4F41-83F2-DE4E34CD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the Law was given through Moses…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756EEBB-D279-449B-877E-D5AD0FF5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05400"/>
            <a:ext cx="335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…but grace &amp; truth were realized through Jesus Christ - John 1:17</a:t>
            </a:r>
          </a:p>
        </p:txBody>
      </p:sp>
    </p:spTree>
    <p:extLst>
      <p:ext uri="{BB962C8B-B14F-4D97-AF65-F5344CB8AC3E}">
        <p14:creationId xmlns:p14="http://schemas.microsoft.com/office/powerpoint/2010/main" val="172332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2004443-AE9B-454D-801B-9249C4693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6858000" cy="51054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ancient text found at Tell Deir Alla, Jordan, in 1967 tells about the activities of a pagan soothsayer named Balaam. Three times in the first four lines he is referred to as "Balaam son of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Beor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," exactly as in the Bible.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 is clear that Balaam was a real person who operated on the east  side of the Jordan River. He was known as a cursing pagan soothsayer and continued to be revered hundreds of years after his death.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2199939-01B9-483A-B5CE-7E9637D8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7868"/>
            <a:ext cx="685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9 Review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08A907F-E980-4605-AEBD-466ADA87A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</a:rPr>
              <a:t>Important Archaeological Discovery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4C848-0A12-425C-A656-755C0E7AC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00" y="1600200"/>
            <a:ext cx="21717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id="{F31AB85E-B05C-422A-8778-E57BE9B6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64567791-18C1-4D51-B31A-7E263E76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685800"/>
            <a:ext cx="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C5F3C6C-1098-445A-8CBA-8E6AB824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7868"/>
            <a:ext cx="685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9 Review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E17DB94-4077-4801-9495-9FF396F7D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altLang="en-US" sz="3200" b="1" dirty="0">
                <a:solidFill>
                  <a:srgbClr val="0000CC"/>
                </a:solidFill>
              </a:rPr>
              <a:t>Important Archaeological Discovery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8F4FF-CB88-4AE8-AEC8-62BBA4EC81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4" y="1600200"/>
            <a:ext cx="8760711" cy="4115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5C68BF4-7B69-4EC8-AA4C-DB9CAE3E1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044" y="1600200"/>
            <a:ext cx="224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times: “Balaam, son of </a:t>
            </a:r>
            <a:r>
              <a:rPr lang="en-US" alt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Beor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78AF3268-07DD-47EF-9A25-D84F343F7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44" y="1586345"/>
            <a:ext cx="22467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Deir Alla, where the Balaam inscription was found in 1967</a:t>
            </a:r>
          </a:p>
        </p:txBody>
      </p:sp>
    </p:spTree>
    <p:extLst>
      <p:ext uri="{BB962C8B-B14F-4D97-AF65-F5344CB8AC3E}">
        <p14:creationId xmlns:p14="http://schemas.microsoft.com/office/powerpoint/2010/main" val="346851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5A3A1C1D-0449-4635-9761-44E010904A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 marL="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Because it seems a bit unlikely that the Moabite king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Balak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sent all the way to Assyria for a prophet, and that Balaam hence came all the way to Canaan on a donkey (although there was plenty traffic between these locations)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scholars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have been looking for ways to place him closer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1989 a tablet was found at the same location (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Tell Deir Alla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), which seemed to bear the name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Pethor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Many conclude that the Two Rivers mentioned in Deuteronomy 23:4 may very well refer to the Jabbok and the Jordan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(http://www.abarim-publications.com/Meaning/Pethor.html#.Wy_NkSBOnD5) 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3ED6545-7209-49E9-B3F3-A616E90AB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5C88F0-1E38-4C8F-84AB-956A61B70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685800"/>
            <a:ext cx="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55371D8-F16A-4CE7-AB33-8138B162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</a:rPr>
              <a:t>Balaam a distant relative of Abraham - Probably</a:t>
            </a:r>
          </a:p>
          <a:p>
            <a:r>
              <a:rPr lang="en-US" altLang="en-US" sz="2400" b="1" dirty="0">
                <a:solidFill>
                  <a:srgbClr val="0000CC"/>
                </a:solidFill>
              </a:rPr>
              <a:t>Numbers 22:1-6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EA3173-7C82-4B56-B6F0-26CC703F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87868"/>
            <a:ext cx="685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9 Review</a:t>
            </a:r>
          </a:p>
        </p:txBody>
      </p:sp>
    </p:spTree>
    <p:extLst>
      <p:ext uri="{BB962C8B-B14F-4D97-AF65-F5344CB8AC3E}">
        <p14:creationId xmlns:p14="http://schemas.microsoft.com/office/powerpoint/2010/main" val="391190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85DB40-A0F6-4E7A-95B4-0D3431CA9A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30" y="228322"/>
            <a:ext cx="8535140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15B33B-B39B-43E2-82FA-D9B230E0976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10 Outline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7EAB081-A924-43CD-BBA8-F4B4A4CEEB6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altLang="en-US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Purpose, Aim, and Objective</a:t>
            </a: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9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Gods Talking to You but that’s Not Good - Part 2 (Numbers 22-24)</a:t>
            </a:r>
            <a:endParaRPr lang="en-US" sz="30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Information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Comments &amp; 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Commentary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Comparisons &amp; Contrasts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077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>
            <a:extLst>
              <a:ext uri="{FF2B5EF4-FFF2-40B4-BE49-F238E27FC236}">
                <a16:creationId xmlns:a16="http://schemas.microsoft.com/office/drawing/2014/main" id="{864B10D5-DFBA-4F41-9270-1179E76383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600200"/>
            <a:ext cx="6324601" cy="44196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22-24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Balak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king of Moab hires Balaam to curse Israel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31:8, 16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– Balaam’s treachery revealed, and his death recorded</a:t>
            </a:r>
          </a:p>
          <a:p>
            <a:pPr marL="342900" lvl="1" indent="-342900" algn="just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Deuteronomy 23:4-5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Brief summary of Numbers 22-24. </a:t>
            </a:r>
          </a:p>
          <a:p>
            <a:pPr marL="342900" lvl="1" indent="-342900" algn="just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Joshua 13:22; 24:9, 10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– Brief summary  of Numbers 22-24</a:t>
            </a:r>
          </a:p>
        </p:txBody>
      </p:sp>
      <p:pic>
        <p:nvPicPr>
          <p:cNvPr id="162824" name="Picture 8" descr="balaam">
            <a:extLst>
              <a:ext uri="{FF2B5EF4-FFF2-40B4-BE49-F238E27FC236}">
                <a16:creationId xmlns:a16="http://schemas.microsoft.com/office/drawing/2014/main" id="{DBDEA543-8064-4E82-BE3F-31894DE6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76121"/>
            <a:ext cx="2651760" cy="38626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B4C3A6E3-5A46-416C-900F-8DA77F40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6CC7E85-4E31-44E4-9601-EF002136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</a:rPr>
              <a:t>Passages addressing Balaam in the Old Testament</a:t>
            </a:r>
          </a:p>
        </p:txBody>
      </p:sp>
    </p:spTree>
    <p:extLst>
      <p:ext uri="{BB962C8B-B14F-4D97-AF65-F5344CB8AC3E}">
        <p14:creationId xmlns:p14="http://schemas.microsoft.com/office/powerpoint/2010/main" val="16798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>
            <a:extLst>
              <a:ext uri="{FF2B5EF4-FFF2-40B4-BE49-F238E27FC236}">
                <a16:creationId xmlns:a16="http://schemas.microsoft.com/office/drawing/2014/main" id="{864B10D5-DFBA-4F41-9270-1179E76383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04160" y="1600200"/>
            <a:ext cx="6263640" cy="2209800"/>
          </a:xfrm>
        </p:spPr>
        <p:txBody>
          <a:bodyPr/>
          <a:lstStyle/>
          <a:p>
            <a:pPr marL="342900" lvl="1" indent="-342900" algn="just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Micah 6:5</a:t>
            </a: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– A call to remember Numbers 22-24</a:t>
            </a:r>
          </a:p>
          <a:p>
            <a:pPr marL="342900" lvl="1" indent="-342900" algn="just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Nehemiah 13:2</a:t>
            </a: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– Brief summary of Numbers 22-24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C3A6E3-5A46-416C-900F-8DA77F40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6CC7E85-4E31-44E4-9601-EF002136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</a:rPr>
              <a:t>Passages addressing Balaam in the Old Testament</a:t>
            </a:r>
          </a:p>
        </p:txBody>
      </p:sp>
      <p:pic>
        <p:nvPicPr>
          <p:cNvPr id="7" name="Picture 8" descr="balaam">
            <a:extLst>
              <a:ext uri="{FF2B5EF4-FFF2-40B4-BE49-F238E27FC236}">
                <a16:creationId xmlns:a16="http://schemas.microsoft.com/office/drawing/2014/main" id="{08F81026-A03F-4D42-BD90-EBA4BD9F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76121"/>
            <a:ext cx="2651760" cy="38626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9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Line 3">
            <a:extLst>
              <a:ext uri="{FF2B5EF4-FFF2-40B4-BE49-F238E27FC236}">
                <a16:creationId xmlns:a16="http://schemas.microsoft.com/office/drawing/2014/main" id="{DBFE8608-3725-4D2E-9F58-EA0312560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51A0993B-CD81-4C19-BF3E-24A2233F1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28F3E962-72D3-410A-90A5-2860E862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FC9CC8A1-617D-492E-BFA1-995EB64F7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42428441-7ECE-4211-99A1-728548490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F54EDAED-48C8-4A5E-805E-EFE0D49B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</a:t>
            </a:r>
            <a:r>
              <a:rPr lang="en-US" altLang="en-US" sz="3200"/>
              <a:t>1500             1000             </a:t>
            </a:r>
            <a:r>
              <a:rPr lang="en-US" altLang="en-US"/>
              <a:t> </a:t>
            </a:r>
            <a:r>
              <a:rPr lang="en-US" altLang="en-US" sz="3200"/>
              <a:t>500       </a:t>
            </a:r>
            <a:r>
              <a:rPr lang="en-US" altLang="en-US" sz="3200">
                <a:solidFill>
                  <a:srgbClr val="FF0000"/>
                </a:solidFill>
              </a:rPr>
              <a:t>&lt;BC</a:t>
            </a:r>
            <a:r>
              <a:rPr lang="en-US" altLang="en-US" sz="3200"/>
              <a:t>  0  </a:t>
            </a:r>
            <a:r>
              <a:rPr lang="en-US" altLang="en-US" sz="3200">
                <a:solidFill>
                  <a:srgbClr val="FF0000"/>
                </a:solidFill>
              </a:rPr>
              <a:t>AD&gt;</a:t>
            </a:r>
          </a:p>
        </p:txBody>
      </p:sp>
      <p:sp>
        <p:nvSpPr>
          <p:cNvPr id="76809" name="Line 9">
            <a:extLst>
              <a:ext uri="{FF2B5EF4-FFF2-40B4-BE49-F238E27FC236}">
                <a16:creationId xmlns:a16="http://schemas.microsoft.com/office/drawing/2014/main" id="{4C5636A6-8C9A-4D5A-BC5D-F9615E739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6764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0">
            <a:extLst>
              <a:ext uri="{FF2B5EF4-FFF2-40B4-BE49-F238E27FC236}">
                <a16:creationId xmlns:a16="http://schemas.microsoft.com/office/drawing/2014/main" id="{07BAA217-CB56-41EB-A79F-2B540A595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676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655A5BC2-BE52-4F78-ADEA-10CCD9C0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514600"/>
            <a:ext cx="213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Micah 6:5</a:t>
            </a:r>
          </a:p>
          <a:p>
            <a:pPr algn="ctr">
              <a:spcBef>
                <a:spcPts val="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Deir Alla Inscription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951D7EE5-D144-4671-9C20-4CB9E92F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4038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22-24 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31:8, 16 Deuteronomy 23:4, 5 Joshua 13:22 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Joshua 24:9, 10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46648C45-00FA-4A13-8701-9DB96219A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43A06C5-7E79-4BF0-A2D4-8ADA9A1A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Balaam Scriptural Timeline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923967-5E4A-4269-8EEF-848F6628E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246" y="3413287"/>
            <a:ext cx="3434154" cy="32161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Line 3">
            <a:extLst>
              <a:ext uri="{FF2B5EF4-FFF2-40B4-BE49-F238E27FC236}">
                <a16:creationId xmlns:a16="http://schemas.microsoft.com/office/drawing/2014/main" id="{DBFE8608-3725-4D2E-9F58-EA0312560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51A0993B-CD81-4C19-BF3E-24A2233F1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28F3E962-72D3-410A-90A5-2860E862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FC9CC8A1-617D-492E-BFA1-995EB64F7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42428441-7ECE-4211-99A1-728548490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F54EDAED-48C8-4A5E-805E-EFE0D49B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</a:t>
            </a:r>
            <a:r>
              <a:rPr lang="en-US" altLang="en-US" sz="3200"/>
              <a:t>1500             1000             </a:t>
            </a:r>
            <a:r>
              <a:rPr lang="en-US" altLang="en-US"/>
              <a:t> </a:t>
            </a:r>
            <a:r>
              <a:rPr lang="en-US" altLang="en-US" sz="3200"/>
              <a:t>500       </a:t>
            </a:r>
            <a:r>
              <a:rPr lang="en-US" altLang="en-US" sz="3200">
                <a:solidFill>
                  <a:srgbClr val="FF0000"/>
                </a:solidFill>
              </a:rPr>
              <a:t>&lt;BC</a:t>
            </a:r>
            <a:r>
              <a:rPr lang="en-US" altLang="en-US" sz="3200"/>
              <a:t>  0  </a:t>
            </a:r>
            <a:r>
              <a:rPr lang="en-US" altLang="en-US" sz="3200">
                <a:solidFill>
                  <a:srgbClr val="FF0000"/>
                </a:solidFill>
              </a:rPr>
              <a:t>AD&gt;</a:t>
            </a:r>
          </a:p>
        </p:txBody>
      </p:sp>
      <p:sp>
        <p:nvSpPr>
          <p:cNvPr id="76809" name="Line 9">
            <a:extLst>
              <a:ext uri="{FF2B5EF4-FFF2-40B4-BE49-F238E27FC236}">
                <a16:creationId xmlns:a16="http://schemas.microsoft.com/office/drawing/2014/main" id="{4C5636A6-8C9A-4D5A-BC5D-F9615E739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6764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0">
            <a:extLst>
              <a:ext uri="{FF2B5EF4-FFF2-40B4-BE49-F238E27FC236}">
                <a16:creationId xmlns:a16="http://schemas.microsoft.com/office/drawing/2014/main" id="{07BAA217-CB56-41EB-A79F-2B540A595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676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655A5BC2-BE52-4F78-ADEA-10CCD9C0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514600"/>
            <a:ext cx="213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Micah 6:5</a:t>
            </a:r>
          </a:p>
          <a:p>
            <a:pPr algn="ctr">
              <a:spcBef>
                <a:spcPts val="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Deir Alla Inscription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951D7EE5-D144-4671-9C20-4CB9E92F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4038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22-24 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31:8, 16 Deuteronomy 23:4, 5 Joshua 13:22 </a:t>
            </a:r>
          </a:p>
          <a:p>
            <a:pPr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Joshua 24:9, 10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46648C45-00FA-4A13-8701-9DB96219A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43A06C5-7E79-4BF0-A2D4-8ADA9A1A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Balaam Scriptural Timeline</a:t>
            </a: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41E8D967-16B0-4CCA-A99B-19F819A20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764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FA00D44C-1E14-4599-96C2-F5A7242F8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Nehemiah 13:2</a:t>
            </a:r>
          </a:p>
        </p:txBody>
      </p:sp>
    </p:spTree>
    <p:extLst>
      <p:ext uri="{BB962C8B-B14F-4D97-AF65-F5344CB8AC3E}">
        <p14:creationId xmlns:p14="http://schemas.microsoft.com/office/powerpoint/2010/main" val="352403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>
            <a:extLst>
              <a:ext uri="{FF2B5EF4-FFF2-40B4-BE49-F238E27FC236}">
                <a16:creationId xmlns:a16="http://schemas.microsoft.com/office/drawing/2014/main" id="{864B10D5-DFBA-4F41-9270-1179E76383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048000" cy="2133600"/>
          </a:xfrm>
        </p:spPr>
        <p:txBody>
          <a:bodyPr/>
          <a:lstStyle/>
          <a:p>
            <a:pPr marL="342900" lvl="1" indent="-342900" algn="just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Peter 2:15</a:t>
            </a:r>
          </a:p>
          <a:p>
            <a:pPr marL="342900" lvl="1" indent="-342900" algn="just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Jude 11</a:t>
            </a:r>
          </a:p>
          <a:p>
            <a:pPr marL="342900" lvl="1" indent="-342900" algn="just">
              <a:spcBef>
                <a:spcPts val="0"/>
              </a:spcBef>
              <a:spcAft>
                <a:spcPts val="1200"/>
              </a:spcAft>
              <a:buChar char="•"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2:14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C3A6E3-5A46-416C-900F-8DA77F40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6CC7E85-4E31-44E4-9601-EF002136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</a:rPr>
              <a:t>Books addressing Balaam in the New Testament</a:t>
            </a:r>
          </a:p>
        </p:txBody>
      </p:sp>
      <p:pic>
        <p:nvPicPr>
          <p:cNvPr id="6" name="Picture 8" descr="balaam">
            <a:extLst>
              <a:ext uri="{FF2B5EF4-FFF2-40B4-BE49-F238E27FC236}">
                <a16:creationId xmlns:a16="http://schemas.microsoft.com/office/drawing/2014/main" id="{75593FF3-E9F4-4B3F-9805-772536F0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76121"/>
            <a:ext cx="2651760" cy="38626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6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15B33B-B39B-43E2-82FA-D9B230E0976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10 Outline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7EAB081-A924-43CD-BBA8-F4B4A4CEEB6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Review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Purpose, Aim, and Objective</a:t>
            </a: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Session 9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Gods Talking to You but that’s Not Good - Part 2 (Numbers 22-24)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General Information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&amp; Commentary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Comparisons &amp; Contrasts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79945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Line 3">
            <a:extLst>
              <a:ext uri="{FF2B5EF4-FFF2-40B4-BE49-F238E27FC236}">
                <a16:creationId xmlns:a16="http://schemas.microsoft.com/office/drawing/2014/main" id="{DBFE8608-3725-4D2E-9F58-EA0312560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51A0993B-CD81-4C19-BF3E-24A2233F1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28F3E962-72D3-410A-90A5-2860E8623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FC9CC8A1-617D-492E-BFA1-995EB64F7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42428441-7ECE-4211-99A1-728548490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295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F54EDAED-48C8-4A5E-805E-EFE0D49B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</a:t>
            </a:r>
            <a:r>
              <a:rPr lang="en-US" altLang="en-US" sz="3200"/>
              <a:t>1500             1000             </a:t>
            </a:r>
            <a:r>
              <a:rPr lang="en-US" altLang="en-US"/>
              <a:t> </a:t>
            </a:r>
            <a:r>
              <a:rPr lang="en-US" altLang="en-US" sz="3200"/>
              <a:t>500       </a:t>
            </a:r>
            <a:r>
              <a:rPr lang="en-US" altLang="en-US" sz="3200">
                <a:solidFill>
                  <a:srgbClr val="FF0000"/>
                </a:solidFill>
              </a:rPr>
              <a:t>&lt;BC</a:t>
            </a:r>
            <a:r>
              <a:rPr lang="en-US" altLang="en-US" sz="3200"/>
              <a:t>  0  </a:t>
            </a:r>
            <a:r>
              <a:rPr lang="en-US" altLang="en-US" sz="3200">
                <a:solidFill>
                  <a:srgbClr val="FF0000"/>
                </a:solidFill>
              </a:rPr>
              <a:t>AD&gt;</a:t>
            </a:r>
          </a:p>
        </p:txBody>
      </p:sp>
      <p:sp>
        <p:nvSpPr>
          <p:cNvPr id="76809" name="Line 9">
            <a:extLst>
              <a:ext uri="{FF2B5EF4-FFF2-40B4-BE49-F238E27FC236}">
                <a16:creationId xmlns:a16="http://schemas.microsoft.com/office/drawing/2014/main" id="{4C5636A6-8C9A-4D5A-BC5D-F9615E739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6764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0">
            <a:extLst>
              <a:ext uri="{FF2B5EF4-FFF2-40B4-BE49-F238E27FC236}">
                <a16:creationId xmlns:a16="http://schemas.microsoft.com/office/drawing/2014/main" id="{07BAA217-CB56-41EB-A79F-2B540A595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6764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655A5BC2-BE52-4F78-ADEA-10CCD9C0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514600"/>
            <a:ext cx="213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Micah 6:5</a:t>
            </a:r>
          </a:p>
          <a:p>
            <a:pPr algn="ctr">
              <a:spcBef>
                <a:spcPts val="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Deir Alla Inscription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951D7EE5-D144-4671-9C20-4CB9E92F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4038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22-24 </a:t>
            </a:r>
          </a:p>
          <a:p>
            <a:pPr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31:8, 16 Deuteronomy 23:4, 5 Joshua 13:22 </a:t>
            </a:r>
          </a:p>
          <a:p>
            <a:pPr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Joshua 24:9, 10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46648C45-00FA-4A13-8701-9DB96219A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43A06C5-7E79-4BF0-A2D4-8ADA9A1A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Balaam Scriptural Timeline</a:t>
            </a: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41E8D967-16B0-4CCA-A99B-19F819A20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764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FA00D44C-1E14-4599-96C2-F5A7242F8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91000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Nehemiah 13:2</a:t>
            </a: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BCC435FB-58EE-4403-B637-146FD23E4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663005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50C2F540-3C6C-449F-A497-B15141563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68205"/>
            <a:ext cx="3200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Peter 2:15 </a:t>
            </a:r>
          </a:p>
          <a:p>
            <a:pPr algn="r"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Jude 11 </a:t>
            </a:r>
          </a:p>
          <a:p>
            <a:pPr algn="r"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2:14</a:t>
            </a:r>
          </a:p>
        </p:txBody>
      </p:sp>
    </p:spTree>
    <p:extLst>
      <p:ext uri="{BB962C8B-B14F-4D97-AF65-F5344CB8AC3E}">
        <p14:creationId xmlns:p14="http://schemas.microsoft.com/office/powerpoint/2010/main" val="138961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15B33B-B39B-43E2-82FA-D9B230E0976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10 Outline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7EAB081-A924-43CD-BBA8-F4B4A4CEEB6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altLang="en-US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Purpose, Aim, and Objective</a:t>
            </a: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9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Gods Talking to You but that’s Not Good - Part 2 (Numbers 22-24)</a:t>
            </a:r>
            <a:endParaRPr lang="en-US" sz="30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Information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&amp; Commentary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Comparisons &amp; Contrasts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84376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27565E4-B8EB-49E2-83A9-D75978600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685800"/>
            <a:ext cx="8458200" cy="6858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Applicable Principles under both Law and Grace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0481BA-2665-472F-9029-E0EF23C4BE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867400" cy="41148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Though Law and Grace stand in contrast, the spiritual principles compare very well.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 the lessons involving Balaam, who came to the people of Israel, who were baptized into Moses and under a covenant of Law, apply to us, too! </a:t>
            </a:r>
          </a:p>
        </p:txBody>
      </p:sp>
      <p:pic>
        <p:nvPicPr>
          <p:cNvPr id="7177" name="Picture 9" descr="balaam">
            <a:extLst>
              <a:ext uri="{FF2B5EF4-FFF2-40B4-BE49-F238E27FC236}">
                <a16:creationId xmlns:a16="http://schemas.microsoft.com/office/drawing/2014/main" id="{88B48383-3957-4096-8406-8D8FE765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898775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E67A32E6-442A-4349-BE50-E0D81F776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  <p:extLst>
      <p:ext uri="{BB962C8B-B14F-4D97-AF65-F5344CB8AC3E}">
        <p14:creationId xmlns:p14="http://schemas.microsoft.com/office/powerpoint/2010/main" val="1670708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27565E4-B8EB-49E2-83A9-D75978600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Balaam’s errant spirituality is  revealed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0481BA-2665-472F-9029-E0EF23C4BE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724400" cy="2895600"/>
          </a:xfrm>
        </p:spPr>
        <p:txBody>
          <a:bodyPr/>
          <a:lstStyle/>
          <a:p>
            <a:pPr algn="just"/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Peter 2:15, Jude 11 and Revelation 2:14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bring a focus on some aspect of Balaam’s errant spirituality.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67A32E6-442A-4349-BE50-E0D81F776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8" name="Picture 9" descr="balaam">
            <a:extLst>
              <a:ext uri="{FF2B5EF4-FFF2-40B4-BE49-F238E27FC236}">
                <a16:creationId xmlns:a16="http://schemas.microsoft.com/office/drawing/2014/main" id="{0C7FCCAD-AFC4-405F-803F-1E3AEF0D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898775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5D0451-F3AE-4F2B-A744-211E9A94C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C9E89DB7-C4BF-4451-A0E0-44D8689AB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False teachers in 2 Peter 2:15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…forsaking the right way, they have gone astray, having followed </a:t>
            </a: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way of Balaam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the son of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Beor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who loved the wages of unrighteousness…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4CD26-04C9-4A23-BB77-E52D5D284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715" y="2362200"/>
            <a:ext cx="489857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8253E38-E805-439A-9C82-0987AE83F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32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Balaam</a:t>
            </a:r>
            <a:b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2:15</a:t>
            </a:r>
            <a:endParaRPr lang="en-US" altLang="en-US" sz="32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A2D65FA-F6C9-42BB-BB2A-AF0926A93D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562600" cy="28956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Balaam’s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was to hire himself out for ‘religious’ or ‘spiritual’ work, in  this case to curse the Israelites, so as to override God’s own blessings of the people of Israel. 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B6736F9-9AAD-439F-8FC1-3511D973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7" name="Picture 9" descr="balaam">
            <a:extLst>
              <a:ext uri="{FF2B5EF4-FFF2-40B4-BE49-F238E27FC236}">
                <a16:creationId xmlns:a16="http://schemas.microsoft.com/office/drawing/2014/main" id="{173EF9E1-C2F8-41C3-8743-D8BAD48C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98775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65BCC57-287D-48FF-A496-438DF1588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32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Balaam</a:t>
            </a:r>
            <a:br>
              <a:rPr lang="en-US" altLang="en-US" sz="3600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2:15 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912BEE02-DC73-48DE-8A37-A8C2931CFF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981200"/>
            <a:ext cx="5410200" cy="41148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God’s blessings and curses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should not be thought of as something that can be manipulated for any price. 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Money carried more weight with Balaam than spiritual principles.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5DAA077-A28D-4236-AD0C-CACA0AFC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6" name="Picture 8" descr="balaam">
            <a:extLst>
              <a:ext uri="{FF2B5EF4-FFF2-40B4-BE49-F238E27FC236}">
                <a16:creationId xmlns:a16="http://schemas.microsoft.com/office/drawing/2014/main" id="{C9CB1B7B-C5C4-44DF-95A9-37B4A1B6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76121"/>
            <a:ext cx="2651760" cy="38626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>
            <a:extLst>
              <a:ext uri="{FF2B5EF4-FFF2-40B4-BE49-F238E27FC236}">
                <a16:creationId xmlns:a16="http://schemas.microsoft.com/office/drawing/2014/main" id="{D8967BE7-0736-4EDE-9362-08DC25F2DB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867400" cy="27432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Balaam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founded his faith in his own feelings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he was drawn by a love of money above all else. (cf. 1 Tim. 3:3; 6:10)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 was a heart attachment to money that really motivated him.</a:t>
            </a:r>
          </a:p>
        </p:txBody>
      </p:sp>
      <p:pic>
        <p:nvPicPr>
          <p:cNvPr id="81929" name="Picture 9" descr="4281856-lg">
            <a:extLst>
              <a:ext uri="{FF2B5EF4-FFF2-40B4-BE49-F238E27FC236}">
                <a16:creationId xmlns:a16="http://schemas.microsoft.com/office/drawing/2014/main" id="{C5D838BA-7C08-4D70-BCF6-D4F11D0B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750B3874-4B2B-4E5B-820C-4CB2443AA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6C12EC9-A272-4481-AF12-8B92260F0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was Balaam’s problem?</a:t>
            </a:r>
            <a:br>
              <a:rPr lang="en-US" altLang="en-US" sz="3600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2:15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D07562-28F8-4C34-ABD2-0BCF758D07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336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>
            <a:extLst>
              <a:ext uri="{FF2B5EF4-FFF2-40B4-BE49-F238E27FC236}">
                <a16:creationId xmlns:a16="http://schemas.microsoft.com/office/drawing/2014/main" id="{7A0AAEF0-D6C3-4D02-97C6-442C57DCEE4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1" y="1981200"/>
            <a:ext cx="6019800" cy="41148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Consistent spiritual growth, spiritual maturity, and spiritual victory is founded and grounded upon faith in the spiritual facts which have been revealed in God’s Word.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Feelings and/or values not founded and grounded upon the spiritual facts revealed in God’s Word hinder these things. </a:t>
            </a:r>
          </a:p>
        </p:txBody>
      </p:sp>
      <p:pic>
        <p:nvPicPr>
          <p:cNvPr id="83980" name="Picture 12" descr="Bible with lamp - portrait">
            <a:extLst>
              <a:ext uri="{FF2B5EF4-FFF2-40B4-BE49-F238E27FC236}">
                <a16:creationId xmlns:a16="http://schemas.microsoft.com/office/drawing/2014/main" id="{E72B7EB0-08C3-492C-ABCF-7E325080F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2057400"/>
            <a:ext cx="2819399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2C54D9F3-5851-402C-95AB-87929CE7A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ACD2C76-5A93-4E55-AC82-5BC71636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was Balaam’s problem?</a:t>
            </a:r>
            <a:br>
              <a:rPr lang="en-US" altLang="en-US" sz="3600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2:15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B159C42-7A05-4757-A174-01A82C3CC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761992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culture teaches us:</a:t>
            </a:r>
          </a:p>
        </p:txBody>
      </p:sp>
      <p:sp>
        <p:nvSpPr>
          <p:cNvPr id="90116" name="Line 4">
            <a:extLst>
              <a:ext uri="{FF2B5EF4-FFF2-40B4-BE49-F238E27FC236}">
                <a16:creationId xmlns:a16="http://schemas.microsoft.com/office/drawing/2014/main" id="{CB20F468-D831-4A4E-BC18-7523E25773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7" name="Line 5">
            <a:extLst>
              <a:ext uri="{FF2B5EF4-FFF2-40B4-BE49-F238E27FC236}">
                <a16:creationId xmlns:a16="http://schemas.microsoft.com/office/drawing/2014/main" id="{8BEE70F6-98E1-4099-9F58-C6E654C6AD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8" name="Line 6">
            <a:extLst>
              <a:ext uri="{FF2B5EF4-FFF2-40B4-BE49-F238E27FC236}">
                <a16:creationId xmlns:a16="http://schemas.microsoft.com/office/drawing/2014/main" id="{96C428F8-54B0-4590-930F-812D59175E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Line 7">
            <a:extLst>
              <a:ext uri="{FF2B5EF4-FFF2-40B4-BE49-F238E27FC236}">
                <a16:creationId xmlns:a16="http://schemas.microsoft.com/office/drawing/2014/main" id="{F60E4E8A-A16F-4E0F-9497-5AF081A09D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0" name="Line 8">
            <a:extLst>
              <a:ext uri="{FF2B5EF4-FFF2-40B4-BE49-F238E27FC236}">
                <a16:creationId xmlns:a16="http://schemas.microsoft.com/office/drawing/2014/main" id="{4F18FCFA-213F-4F2A-9506-3729AC6DB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7912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Line 9">
            <a:extLst>
              <a:ext uri="{FF2B5EF4-FFF2-40B4-BE49-F238E27FC236}">
                <a16:creationId xmlns:a16="http://schemas.microsoft.com/office/drawing/2014/main" id="{757678EF-0B79-45B7-A79C-A9FB57B10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8006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2" name="Line 10">
            <a:extLst>
              <a:ext uri="{FF2B5EF4-FFF2-40B4-BE49-F238E27FC236}">
                <a16:creationId xmlns:a16="http://schemas.microsoft.com/office/drawing/2014/main" id="{CEDEF8DA-A31F-4CD6-B223-1900D9E76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810000"/>
            <a:ext cx="510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3" name="Rectangle 11">
            <a:extLst>
              <a:ext uri="{FF2B5EF4-FFF2-40B4-BE49-F238E27FC236}">
                <a16:creationId xmlns:a16="http://schemas.microsoft.com/office/drawing/2014/main" id="{E86A1686-6BC8-445F-BCA7-FE538C67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>
                <a:cs typeface="Times New Roman" panose="02020603050405020304" pitchFamily="18" charset="0"/>
              </a:rPr>
              <a:t>Faith (Belief, Trust)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E06B34B1-8DCE-4C06-90ED-31F54C5E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15B33B-B39B-43E2-82FA-D9B230E0976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10 Outline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7EAB081-A924-43CD-BBA8-F4B4A4CEEB6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altLang="en-US" sz="30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Purpose, Aim, and Objective</a:t>
            </a: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Session 9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Gods Talking to You but that’s Not Good - Part 2 (Numbers 22-24)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General Information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Comments &amp; 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Commentary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Comparisons &amp; Contrasts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58938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DEC581EF-6FF6-41C3-9CFB-0E9A4E783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761993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culture teaches us: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354BA12C-AB0C-40A6-8572-83D6F8C85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2296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/>
              <a:t>Feelings &amp; Experiences</a:t>
            </a:r>
          </a:p>
        </p:txBody>
      </p:sp>
      <p:sp>
        <p:nvSpPr>
          <p:cNvPr id="187396" name="Line 4">
            <a:extLst>
              <a:ext uri="{FF2B5EF4-FFF2-40B4-BE49-F238E27FC236}">
                <a16:creationId xmlns:a16="http://schemas.microsoft.com/office/drawing/2014/main" id="{8ED851D1-80B2-40B0-85A5-174B949280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7" name="Line 5">
            <a:extLst>
              <a:ext uri="{FF2B5EF4-FFF2-40B4-BE49-F238E27FC236}">
                <a16:creationId xmlns:a16="http://schemas.microsoft.com/office/drawing/2014/main" id="{DA952D22-7073-43F3-A421-0EA12D118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8" name="Line 6">
            <a:extLst>
              <a:ext uri="{FF2B5EF4-FFF2-40B4-BE49-F238E27FC236}">
                <a16:creationId xmlns:a16="http://schemas.microsoft.com/office/drawing/2014/main" id="{A3BDD046-703A-4F08-A18B-39F2313DC5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9" name="Line 7">
            <a:extLst>
              <a:ext uri="{FF2B5EF4-FFF2-40B4-BE49-F238E27FC236}">
                <a16:creationId xmlns:a16="http://schemas.microsoft.com/office/drawing/2014/main" id="{E1AC5567-C5FF-4608-AE47-141FFEB6A9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0" name="Line 8">
            <a:extLst>
              <a:ext uri="{FF2B5EF4-FFF2-40B4-BE49-F238E27FC236}">
                <a16:creationId xmlns:a16="http://schemas.microsoft.com/office/drawing/2014/main" id="{DB23B0F7-D612-4E0A-A3B5-4976F2062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7912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1" name="Line 9">
            <a:extLst>
              <a:ext uri="{FF2B5EF4-FFF2-40B4-BE49-F238E27FC236}">
                <a16:creationId xmlns:a16="http://schemas.microsoft.com/office/drawing/2014/main" id="{414CC7E8-41BA-4269-B436-697599F2C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8006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2" name="Line 10">
            <a:extLst>
              <a:ext uri="{FF2B5EF4-FFF2-40B4-BE49-F238E27FC236}">
                <a16:creationId xmlns:a16="http://schemas.microsoft.com/office/drawing/2014/main" id="{C2A97BFB-7B91-4917-A519-60EE6D5F7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810000"/>
            <a:ext cx="510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3" name="Rectangle 11">
            <a:extLst>
              <a:ext uri="{FF2B5EF4-FFF2-40B4-BE49-F238E27FC236}">
                <a16:creationId xmlns:a16="http://schemas.microsoft.com/office/drawing/2014/main" id="{3E11B9EF-773B-49FE-853C-BAFF1159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>
                <a:cs typeface="Times New Roman" panose="02020603050405020304" pitchFamily="18" charset="0"/>
              </a:rPr>
              <a:t>Faith (Belief, Trust)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F665016-BD17-4F50-BEDD-396468A31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DA55B03-6582-4C45-8DEE-B71E30D4D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76199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Biblical Faith is Founded in </a:t>
            </a:r>
            <a:r>
              <a:rPr lang="en-US" altLang="en-US" sz="36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6020" name="Line 4">
            <a:extLst>
              <a:ext uri="{FF2B5EF4-FFF2-40B4-BE49-F238E27FC236}">
                <a16:creationId xmlns:a16="http://schemas.microsoft.com/office/drawing/2014/main" id="{CB0EB478-2F44-4930-BCB1-11FE73D923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1" name="Line 5">
            <a:extLst>
              <a:ext uri="{FF2B5EF4-FFF2-40B4-BE49-F238E27FC236}">
                <a16:creationId xmlns:a16="http://schemas.microsoft.com/office/drawing/2014/main" id="{DAC78371-656D-4569-8D9A-87496EF135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2" name="Line 6">
            <a:extLst>
              <a:ext uri="{FF2B5EF4-FFF2-40B4-BE49-F238E27FC236}">
                <a16:creationId xmlns:a16="http://schemas.microsoft.com/office/drawing/2014/main" id="{E2D50F5C-5EDD-4562-9E7E-5BE3D80AC5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3" name="Line 7">
            <a:extLst>
              <a:ext uri="{FF2B5EF4-FFF2-40B4-BE49-F238E27FC236}">
                <a16:creationId xmlns:a16="http://schemas.microsoft.com/office/drawing/2014/main" id="{AC5A3B1B-FD22-4F9F-A7E8-43BEBD3D41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Line 8">
            <a:extLst>
              <a:ext uri="{FF2B5EF4-FFF2-40B4-BE49-F238E27FC236}">
                <a16:creationId xmlns:a16="http://schemas.microsoft.com/office/drawing/2014/main" id="{E578C9FE-F302-4781-8B38-CAB5F4A29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7912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5" name="Line 9">
            <a:extLst>
              <a:ext uri="{FF2B5EF4-FFF2-40B4-BE49-F238E27FC236}">
                <a16:creationId xmlns:a16="http://schemas.microsoft.com/office/drawing/2014/main" id="{4A2D075B-E828-49FC-BE38-A12D439E2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8006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0">
            <a:extLst>
              <a:ext uri="{FF2B5EF4-FFF2-40B4-BE49-F238E27FC236}">
                <a16:creationId xmlns:a16="http://schemas.microsoft.com/office/drawing/2014/main" id="{1CA21207-E11A-4F0F-8E8A-93C20502A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810000"/>
            <a:ext cx="510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6EE0B48C-E720-4856-B7E6-63F2BA9AF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>
                <a:cs typeface="Times New Roman" panose="02020603050405020304" pitchFamily="18" charset="0"/>
              </a:rPr>
              <a:t>Faith (Belief, Trust)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C791322-2B9E-4F91-BFFA-4703341D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D4210A36-9095-47B2-8AFE-F30242EAC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761993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Biblical Faith is Founded in </a:t>
            </a:r>
            <a:r>
              <a:rPr lang="en-US" altLang="en-US" sz="36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88419" name="Line 3">
            <a:extLst>
              <a:ext uri="{FF2B5EF4-FFF2-40B4-BE49-F238E27FC236}">
                <a16:creationId xmlns:a16="http://schemas.microsoft.com/office/drawing/2014/main" id="{AFCFCDD7-E155-4CDC-B11B-6B3065640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0" name="Line 4">
            <a:extLst>
              <a:ext uri="{FF2B5EF4-FFF2-40B4-BE49-F238E27FC236}">
                <a16:creationId xmlns:a16="http://schemas.microsoft.com/office/drawing/2014/main" id="{AF225E04-D9D4-4640-A44F-B58F735633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1" name="Line 5">
            <a:extLst>
              <a:ext uri="{FF2B5EF4-FFF2-40B4-BE49-F238E27FC236}">
                <a16:creationId xmlns:a16="http://schemas.microsoft.com/office/drawing/2014/main" id="{0CE51AB9-80A2-4377-A714-BAD2BFB5C3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2" name="Line 6">
            <a:extLst>
              <a:ext uri="{FF2B5EF4-FFF2-40B4-BE49-F238E27FC236}">
                <a16:creationId xmlns:a16="http://schemas.microsoft.com/office/drawing/2014/main" id="{FE3BE6EE-6DB2-4B53-88F8-87B1A0D521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3" name="Line 7">
            <a:extLst>
              <a:ext uri="{FF2B5EF4-FFF2-40B4-BE49-F238E27FC236}">
                <a16:creationId xmlns:a16="http://schemas.microsoft.com/office/drawing/2014/main" id="{E75C2C7E-01CA-4687-B324-7DACFE1B1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7912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4" name="Line 8">
            <a:extLst>
              <a:ext uri="{FF2B5EF4-FFF2-40B4-BE49-F238E27FC236}">
                <a16:creationId xmlns:a16="http://schemas.microsoft.com/office/drawing/2014/main" id="{27748133-BF13-405F-9179-4AEED5F87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8006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5" name="Line 9">
            <a:extLst>
              <a:ext uri="{FF2B5EF4-FFF2-40B4-BE49-F238E27FC236}">
                <a16:creationId xmlns:a16="http://schemas.microsoft.com/office/drawing/2014/main" id="{B5973672-9543-4EBF-B1A6-EFC69A157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810000"/>
            <a:ext cx="510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26" name="Rectangle 10">
            <a:extLst>
              <a:ext uri="{FF2B5EF4-FFF2-40B4-BE49-F238E27FC236}">
                <a16:creationId xmlns:a16="http://schemas.microsoft.com/office/drawing/2014/main" id="{09121BCE-FAF0-4D7A-BDF5-644B8C9D7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>
                <a:cs typeface="Times New Roman" panose="02020603050405020304" pitchFamily="18" charset="0"/>
              </a:rPr>
              <a:t>Faith (Belief, Trust)</a:t>
            </a:r>
          </a:p>
        </p:txBody>
      </p:sp>
      <p:sp>
        <p:nvSpPr>
          <p:cNvPr id="188427" name="Rectangle 11">
            <a:extLst>
              <a:ext uri="{FF2B5EF4-FFF2-40B4-BE49-F238E27FC236}">
                <a16:creationId xmlns:a16="http://schemas.microsoft.com/office/drawing/2014/main" id="{39C27A25-3163-41E7-9A14-8FC3A127C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229600" cy="838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/>
              <a:t>Spiritual Facts as Revealed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DAEB993D-EA3B-4889-A47D-0D622B1E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5C6CBCB-D2AA-4852-92AE-BEDB1F608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761993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Biblical Faith is Founded in </a:t>
            </a:r>
            <a:r>
              <a:rPr lang="en-US" altLang="en-US" sz="36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</a:t>
            </a: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3374F51-6D06-4EDD-91FD-AF750513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2296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/>
              <a:t>Spiritual Facts as Revealed</a:t>
            </a:r>
          </a:p>
        </p:txBody>
      </p:sp>
      <p:sp>
        <p:nvSpPr>
          <p:cNvPr id="87044" name="Line 4">
            <a:extLst>
              <a:ext uri="{FF2B5EF4-FFF2-40B4-BE49-F238E27FC236}">
                <a16:creationId xmlns:a16="http://schemas.microsoft.com/office/drawing/2014/main" id="{FBAD4B86-01F6-495A-BF05-66F9860B7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5" name="Line 5">
            <a:extLst>
              <a:ext uri="{FF2B5EF4-FFF2-40B4-BE49-F238E27FC236}">
                <a16:creationId xmlns:a16="http://schemas.microsoft.com/office/drawing/2014/main" id="{51466505-4971-443E-9FC3-726BC49BD9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6" name="Line 6">
            <a:extLst>
              <a:ext uri="{FF2B5EF4-FFF2-40B4-BE49-F238E27FC236}">
                <a16:creationId xmlns:a16="http://schemas.microsoft.com/office/drawing/2014/main" id="{4E058AAE-A841-4CDE-9F8E-071B1B2AB0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" name="Line 7">
            <a:extLst>
              <a:ext uri="{FF2B5EF4-FFF2-40B4-BE49-F238E27FC236}">
                <a16:creationId xmlns:a16="http://schemas.microsoft.com/office/drawing/2014/main" id="{EE9B0609-4B0A-474D-8CA4-54FB3453CA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8100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8" name="Line 8">
            <a:extLst>
              <a:ext uri="{FF2B5EF4-FFF2-40B4-BE49-F238E27FC236}">
                <a16:creationId xmlns:a16="http://schemas.microsoft.com/office/drawing/2014/main" id="{CF95D890-FB06-4C77-B704-87C51751AE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819400"/>
            <a:ext cx="0" cy="990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9">
            <a:extLst>
              <a:ext uri="{FF2B5EF4-FFF2-40B4-BE49-F238E27FC236}">
                <a16:creationId xmlns:a16="http://schemas.microsoft.com/office/drawing/2014/main" id="{56E21810-33C9-4F63-BE38-7AEF59430E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2819400"/>
            <a:ext cx="0" cy="990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0">
            <a:extLst>
              <a:ext uri="{FF2B5EF4-FFF2-40B4-BE49-F238E27FC236}">
                <a16:creationId xmlns:a16="http://schemas.microsoft.com/office/drawing/2014/main" id="{452BE4CA-86EA-40A6-BEE6-E721D3445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7912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Line 11">
            <a:extLst>
              <a:ext uri="{FF2B5EF4-FFF2-40B4-BE49-F238E27FC236}">
                <a16:creationId xmlns:a16="http://schemas.microsoft.com/office/drawing/2014/main" id="{324838CF-6083-4EEC-A3C1-0354D5C52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48006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2" name="Line 12">
            <a:extLst>
              <a:ext uri="{FF2B5EF4-FFF2-40B4-BE49-F238E27FC236}">
                <a16:creationId xmlns:a16="http://schemas.microsoft.com/office/drawing/2014/main" id="{DF9C5722-B7EE-4874-B964-E20BF82F9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810000"/>
            <a:ext cx="510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3" name="Line 13">
            <a:extLst>
              <a:ext uri="{FF2B5EF4-FFF2-40B4-BE49-F238E27FC236}">
                <a16:creationId xmlns:a16="http://schemas.microsoft.com/office/drawing/2014/main" id="{8601A3E4-F195-4A04-9BCD-D9391B6CC2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819400"/>
            <a:ext cx="3276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4" name="Rectangle 14">
            <a:extLst>
              <a:ext uri="{FF2B5EF4-FFF2-40B4-BE49-F238E27FC236}">
                <a16:creationId xmlns:a16="http://schemas.microsoft.com/office/drawing/2014/main" id="{99D62D69-A82B-4395-83AA-4DDFF568D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dirty="0">
                <a:cs typeface="Times New Roman" panose="02020603050405020304" pitchFamily="18" charset="0"/>
              </a:rPr>
              <a:t>Faith (Belief, Trust)</a:t>
            </a:r>
          </a:p>
        </p:txBody>
      </p:sp>
      <p:sp>
        <p:nvSpPr>
          <p:cNvPr id="87055" name="Rectangle 15">
            <a:extLst>
              <a:ext uri="{FF2B5EF4-FFF2-40B4-BE49-F238E27FC236}">
                <a16:creationId xmlns:a16="http://schemas.microsoft.com/office/drawing/2014/main" id="{1501896F-BDE6-4BFA-8913-2157E7C1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Feelings</a:t>
            </a:r>
            <a:endParaRPr lang="en-US" altLang="en-US" sz="4000" b="1" dirty="0">
              <a:solidFill>
                <a:srgbClr val="0000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75DFE7F0-8B9F-47EF-95B0-013AB1449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3455B83-9243-4F58-B618-369B8651A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731838"/>
          </a:xfrm>
        </p:spPr>
        <p:txBody>
          <a:bodyPr/>
          <a:lstStyle/>
          <a:p>
            <a:r>
              <a:rPr lang="en-US" altLang="en-US" sz="3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“Faith in the facts, is like the train on the tracks.”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AFA8DFC-DA7A-4AE4-9950-9F11D65F8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DE1E7-F69C-4135-A6C0-7E6291A3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28" y="1499178"/>
            <a:ext cx="6699345" cy="502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9BD188-F88C-4341-899B-235EEA2197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400" y="1499178"/>
            <a:ext cx="6713201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3455B83-9243-4F58-B618-369B8651A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731838"/>
          </a:xfrm>
        </p:spPr>
        <p:txBody>
          <a:bodyPr/>
          <a:lstStyle/>
          <a:p>
            <a:r>
              <a:rPr lang="en-US" altLang="en-US" sz="3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Feeling First leads to disaster!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AFA8DFC-DA7A-4AE4-9950-9F11D65F8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DE1E7-F69C-4135-A6C0-7E6291A3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30" y="3429000"/>
            <a:ext cx="4263225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EFC1-9568-456D-8473-C0FD1A3948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72" y="1660093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9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3455B83-9243-4F58-B618-369B8651A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731838"/>
          </a:xfrm>
        </p:spPr>
        <p:txBody>
          <a:bodyPr/>
          <a:lstStyle/>
          <a:p>
            <a:r>
              <a:rPr lang="en-US" altLang="en-US" sz="3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Feeling First leads to disaster!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AFA8DFC-DA7A-4AE4-9950-9F11D65F8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7EB340-062D-476A-B147-AB3CE0C0D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586" y="1840623"/>
            <a:ext cx="3462828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1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5D0451-F3AE-4F2B-A744-211E9A94C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C9E89DB7-C4BF-4451-A0E0-44D8689AB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False teachers in Jude 11</a:t>
            </a:r>
          </a:p>
          <a:p>
            <a:pPr marL="0" indent="0" algn="just"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Woe to them! For they have gone the way of Cain, and for pay they have rushed headlong into </a:t>
            </a: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error of Balaam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and perished in the rebellion of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Korah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E07B42-E554-4105-94A3-B692789165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63" y="2590800"/>
            <a:ext cx="35718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6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1388C778-5BC5-47FA-A6D4-785A992BA5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562600" cy="35814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Balaam not only had a way that was wrong, but he also had a twisted view of the relationship between people and God: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 thought that God could be manipulated to fulfill human purposes.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E950B93-B2BE-41F2-BDC3-E9AB94A76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7EE54F-601D-4C73-B80B-7AE495BB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32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Balaam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Jude 11</a:t>
            </a:r>
          </a:p>
        </p:txBody>
      </p:sp>
      <p:pic>
        <p:nvPicPr>
          <p:cNvPr id="10" name="Picture 9" descr="balaam">
            <a:extLst>
              <a:ext uri="{FF2B5EF4-FFF2-40B4-BE49-F238E27FC236}">
                <a16:creationId xmlns:a16="http://schemas.microsoft.com/office/drawing/2014/main" id="{9B5BD8BC-5B58-4B6C-A93B-F7A7A204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98775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>
            <a:extLst>
              <a:ext uri="{FF2B5EF4-FFF2-40B4-BE49-F238E27FC236}">
                <a16:creationId xmlns:a16="http://schemas.microsoft.com/office/drawing/2014/main" id="{0E85EA34-F53E-45B4-8AA9-A7C9D77EE6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81200"/>
            <a:ext cx="9144001" cy="18288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all of the pagan religions of biblical times it was quite 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common to think that the gods could be manipulated by sacrifices or other human favors to act and influence earthly events. 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ED8CED4-FBB9-487E-A3AE-89F9574B2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204F3F9-C48A-4DF6-B72D-EC310012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32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Balaam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Jude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71F08-C950-4C87-9897-F657CE176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044" y="3886200"/>
            <a:ext cx="3807912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PURPOSE, AIM AND OBJECTIVE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00400" y="1524000"/>
            <a:ext cx="5867400" cy="2971800"/>
          </a:xfrm>
        </p:spPr>
        <p:txBody>
          <a:bodyPr/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…is to Compare and Contrast </a:t>
            </a:r>
            <a:r>
              <a:rPr lang="en-US" altLang="en-US" b="1" dirty="0">
                <a:solidFill>
                  <a:srgbClr val="0000CC"/>
                </a:solidFill>
              </a:rPr>
              <a:t>Law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so as to properly understand these two important themes and </a:t>
            </a:r>
            <a:r>
              <a:rPr lang="en-US" altLang="en-US" b="1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they are related to the life of the New Testament Believer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" y="1676400"/>
            <a:ext cx="274320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239713"/>
            <a:ext cx="9144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Law &amp; Grace</a:t>
            </a:r>
          </a:p>
        </p:txBody>
      </p:sp>
    </p:spTree>
    <p:extLst>
      <p:ext uri="{BB962C8B-B14F-4D97-AF65-F5344CB8AC3E}">
        <p14:creationId xmlns:p14="http://schemas.microsoft.com/office/powerpoint/2010/main" val="1544723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3187D67-102A-48D9-A3C2-2BC38B4E9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is Lord – not me!</a:t>
            </a:r>
            <a:b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Jude 11</a:t>
            </a:r>
            <a:endParaRPr lang="en-US" altLang="en-US" sz="32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C0DF732-4B2F-414C-AE17-41BB831D5C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410200" cy="28194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Christians can get into a mindset of wanting God to do things for them or keep them out of trouble and problems,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but we ought first  to understand what it is God wants.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A3BAE3F-9166-439B-936D-0638F1DEA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0944D-2B81-4EDB-BE96-F37C5F9EF4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957812"/>
            <a:ext cx="319297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>
            <a:extLst>
              <a:ext uri="{FF2B5EF4-FFF2-40B4-BE49-F238E27FC236}">
                <a16:creationId xmlns:a16="http://schemas.microsoft.com/office/drawing/2014/main" id="{FC0C2149-C5DB-42DB-A6CA-76FFA39D90B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981200"/>
            <a:ext cx="5715000" cy="22098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we have said before,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this earth is a ‘getting ready’ kind of place.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 God is always doing things to get us ready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 a life somewhere else, not based here. </a:t>
            </a:r>
          </a:p>
        </p:txBody>
      </p:sp>
      <p:pic>
        <p:nvPicPr>
          <p:cNvPr id="93192" name="Picture 8" descr="earth and sun">
            <a:extLst>
              <a:ext uri="{FF2B5EF4-FFF2-40B4-BE49-F238E27FC236}">
                <a16:creationId xmlns:a16="http://schemas.microsoft.com/office/drawing/2014/main" id="{D6D57982-7630-4DCB-B68B-47FBA810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1" y="2057400"/>
            <a:ext cx="3047999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567C94C2-CEBA-47C9-B41E-9E9A4C4CC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1"/>
            <a:ext cx="7772400" cy="898556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‘Getting Ready’ for somewhere else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D3CEFE5-CCF9-43BF-A9C8-210355274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5ACDF-B41E-49CD-97C9-074D1A0D85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053" y="1676400"/>
            <a:ext cx="6075894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C01A27-F92C-41ED-AD30-BD6BF77DD1F2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85801"/>
            <a:ext cx="7772400" cy="90761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‘Getting Ready’ for somewhere else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05F5650-16B8-4EAC-B700-5E59FB18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AEBA2-A390-4163-8078-C37D25F2AF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91" y="1752600"/>
            <a:ext cx="8374418" cy="4114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9011E6-6445-408C-AFA2-6ECBFCD94932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85800"/>
            <a:ext cx="7772400" cy="912091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‘Getting Ready’ for somewhere else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B1F8858-AC32-4482-A8FA-AF81E865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343BAC6D-9537-44A7-BD5C-3C3FD82488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8686800" cy="25146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God is a God of infinite qualities that are not changeable.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Based on those qualities,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God has done things, does things, and He will do things – including what He says He has done and will do. 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7D35937-9C2C-4D92-AD37-37452963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5847"/>
            <a:ext cx="7772400" cy="9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is a God of Character!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1:17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F39677A-D4E8-49BA-9BC9-0E1CA9946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786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5D0451-F3AE-4F2B-A744-211E9A94C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C9E89DB7-C4BF-4451-A0E0-44D8689AB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0"/>
            <a:ext cx="7543800" cy="5943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3:16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“For God so loved the world, that He gave His only begotten Son, that whoever believes in Him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shall not perish, but have eternal life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6363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6363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6363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6363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6363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Disclaimer:</a:t>
            </a:r>
          </a:p>
          <a:p>
            <a:pPr marL="1376363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 Evidence may or may not be supplied to support belief depending upon the Deity’s mood.</a:t>
            </a:r>
          </a:p>
          <a:p>
            <a:pPr marL="1376363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 Results are not typical. The Deity accepts no responsibility for unwanted side affects.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5DDC91-2CCD-4EBF-85EF-D3C17FDA63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089" y="2209800"/>
            <a:ext cx="35018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11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5D0451-F3AE-4F2B-A744-211E9A94C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C9E89DB7-C4BF-4451-A0E0-44D8689AB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410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Malachi 3:6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“For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I, the Lord, do not change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therefore you, O sons of Jacob, are not consumed.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23:19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God is not a man, that He should lie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Nor a son of man, that He should repent; Has He said, and will He not do it? Or has He spoken, and will He not make it good?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James 1:17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Every good thing given and every perfect gift is from above, coming down from the Father of lights, with whom there is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 variation or shifting shadow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99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>
            <a:extLst>
              <a:ext uri="{FF2B5EF4-FFF2-40B4-BE49-F238E27FC236}">
                <a16:creationId xmlns:a16="http://schemas.microsoft.com/office/drawing/2014/main" id="{EF0785EE-999C-4AD3-85E5-ED596B20E7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2900" y="1888753"/>
            <a:ext cx="8458200" cy="2302247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God loves us with a </a:t>
            </a:r>
            <a:r>
              <a:rPr lang="en-US" altLang="en-US" sz="2800" b="1" u="sng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great love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and has determined to show His wealth of mercy and grace and has said so.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Any apprehension that He might do otherwise demonstrates an utter ignorance of His character and a lack of faith.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7FEC3DC-D9D7-4FA4-AC15-2924D81C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is a God of Character!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2:4-6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EA6BBE0-1213-4143-90BD-4085A0D6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9B70B-B7C1-4446-9E1D-D9B62D043C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526" y="4267200"/>
            <a:ext cx="338494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5D0451-F3AE-4F2B-A744-211E9A94C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C9E89DB7-C4BF-4451-A0E0-44D8689AB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5052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2:4-6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alt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But God, being rich in mercy, because of His </a:t>
            </a:r>
            <a:r>
              <a:rPr lang="en-US" altLang="en-US" sz="3000" b="1" u="sng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great love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with which He loved us, </a:t>
            </a:r>
            <a:r>
              <a:rPr lang="en-US" alt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even when we were dead in our transgressions, made us alive together with Christ (by grace you have been saved), </a:t>
            </a:r>
            <a:r>
              <a:rPr lang="en-US" alt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and raised us up with Him, and seated us with Him in  the heavenly places in Christ Jesus… </a:t>
            </a:r>
            <a:endParaRPr lang="en-US" altLang="en-US" sz="3600" b="1" dirty="0">
              <a:solidFill>
                <a:srgbClr val="0000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7E97DA-EC5A-479D-AE83-7F8CE2F46D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755" y="3200400"/>
            <a:ext cx="26484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84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89A23F59-0805-40B4-88E1-32F09EFCC2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638800" cy="20574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have discussed the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‘Way of Balaam’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the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‘Error of Balaam’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but the scriptures also mention the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‘Teaching of Balaam’ 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 Rev 2:14.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66F4CF-C37D-423B-8427-2E0E782F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32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Balaam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2:14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A3FFB16-AE83-474A-B760-A43B949C3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10" name="Picture 9" descr="balaam">
            <a:extLst>
              <a:ext uri="{FF2B5EF4-FFF2-40B4-BE49-F238E27FC236}">
                <a16:creationId xmlns:a16="http://schemas.microsoft.com/office/drawing/2014/main" id="{9415B93F-5ECB-4062-A72C-038DBD26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98775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9443"/>
            <a:ext cx="9144000" cy="52014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have, most of us, been reared and now live under the influence of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Galatianism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Protestant theology, alas, is for the most part, thoroughly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Galatianized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in that neither law nor grace are given their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distinct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separated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places, as in the counsels of God, but are mingled together in one incoherent system.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law is no longer, as in the Divine intent, a ministration of death (2 Cor. 3:7), of cursing (Gal. 3:10), of conviction (Rom. 3:19), because we are taught that we must try to keep it, and that by Divine help we may.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Nor, on the other hand, does grace bring us blessed deliverance from the dominion of sin, for </a:t>
            </a:r>
            <a:r>
              <a:rPr lang="en-US" sz="24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kept under the law as a rule of life despite the plain declaration, “Sin shall not have dominion over you: for ye are not under the law, but under grace” (Rom. 6:14)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(emphasis mine)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34B74D-66F4-476B-A1C7-9EEF14FD73AD}"/>
              </a:ext>
            </a:extLst>
          </p:cNvPr>
          <p:cNvSpPr/>
          <p:nvPr/>
        </p:nvSpPr>
        <p:spPr>
          <a:xfrm>
            <a:off x="1181100" y="228600"/>
            <a:ext cx="6781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I. SCOFIELD, D. 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Grace of God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The Fundamentals Vol. 3, Chapter VII, p. 98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25DF6-13FF-4A1F-A2E2-D2C6E059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782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62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5D0451-F3AE-4F2B-A744-211E9A94C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C9E89DB7-C4BF-4451-A0E0-44D8689AB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False teachers in Revelation 2:14</a:t>
            </a:r>
          </a:p>
          <a:p>
            <a:pPr marL="0" indent="0" algn="just"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But I have a few things against you, because you have there some who hold </a:t>
            </a: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teaching of Balaam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who kept teaching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Balak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to put a stumbling block before the sons of Israel, </a:t>
            </a: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eat things sacrificed to idols and to commit acts of immorality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00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89A23F59-0805-40B4-88E1-32F09EFCC2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5943600" cy="45720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 far as blessings or curses, Balaam was constrained  by God to say only what God told him to say. But Balaam also told Balak how to bring the Israelites down!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Get them all to compromise with idolatry and immorality and you can gain the advantage you desire! </a:t>
            </a:r>
            <a:r>
              <a:rPr lang="en-US" sz="2800" b="1" i="1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This was the teaching of Balaam!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66F4CF-C37D-423B-8427-2E0E782F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32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Balaam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2:14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A3FFB16-AE83-474A-B760-A43B949C3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10" name="Picture 9" descr="balaam">
            <a:extLst>
              <a:ext uri="{FF2B5EF4-FFF2-40B4-BE49-F238E27FC236}">
                <a16:creationId xmlns:a16="http://schemas.microsoft.com/office/drawing/2014/main" id="{9415B93F-5ECB-4062-A72C-038DBD26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98775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5D0451-F3AE-4F2B-A744-211E9A94CE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C9E89DB7-C4BF-4451-A0E0-44D8689AB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25:1–3</a:t>
            </a:r>
          </a:p>
          <a:p>
            <a:pPr marL="0" indent="0" algn="just">
              <a:buNone/>
            </a:pP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While Israel remained at Shittim, the people began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play the harlot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 the daughters of Moab. 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For they invited the people to the sacrifices of their gods, and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people ate and bowed down to their gods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Israel joined themselves to Baal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and the </a:t>
            </a:r>
            <a:r>
              <a:rPr lang="en-US" sz="2800" cap="small" dirty="0"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was angry against Israel.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EE839-D0A0-4310-A355-02A7C69907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57" y="3048000"/>
            <a:ext cx="269628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93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>
            <a:extLst>
              <a:ext uri="{FF2B5EF4-FFF2-40B4-BE49-F238E27FC236}">
                <a16:creationId xmlns:a16="http://schemas.microsoft.com/office/drawing/2014/main" id="{6C46C48F-E32D-412F-A148-AD0BEB6C533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981200"/>
            <a:ext cx="6096000" cy="35052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Even for us now, who are in Christ and under grace, any teaching that leads toward moral or spiritual compromise is false!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Anything that dictates how we should live or think contrary to what God has revealed in the Holy Scriptures is </a:t>
            </a:r>
            <a:r>
              <a:rPr lang="en-US" altLang="en-US" sz="28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idolatry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1383" name="Picture 7" descr="The Golden Calf">
            <a:extLst>
              <a:ext uri="{FF2B5EF4-FFF2-40B4-BE49-F238E27FC236}">
                <a16:creationId xmlns:a16="http://schemas.microsoft.com/office/drawing/2014/main" id="{F25CEB2A-725F-4FB5-95D2-96E35EDB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62" y="2133600"/>
            <a:ext cx="2680138" cy="2590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F244092-F839-4D79-9965-0125370D8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32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Balaam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2:14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FD73004-B97F-4EF0-9F61-E47A0AB6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>
            <a:extLst>
              <a:ext uri="{FF2B5EF4-FFF2-40B4-BE49-F238E27FC236}">
                <a16:creationId xmlns:a16="http://schemas.microsoft.com/office/drawing/2014/main" id="{6C46C48F-E32D-412F-A148-AD0BEB6C533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888753"/>
            <a:ext cx="7772400" cy="2149847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Physical (sexual) intimacy outside of marriage in any form is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immorality (</a:t>
            </a:r>
            <a:r>
              <a:rPr lang="el-GR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πορνεία </a:t>
            </a:r>
            <a:r>
              <a:rPr lang="en-US" altLang="en-US" sz="2800" b="1" dirty="0" err="1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porneía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Worshipping other gods </a:t>
            </a:r>
            <a:r>
              <a:rPr lang="en-US" altLang="en-US" sz="2800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(like our feelings) 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 also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immoral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spiritual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compromise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altLang="en-US" sz="28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altLang="en-US" sz="28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1383" name="Picture 7" descr="The Golden Calf">
            <a:extLst>
              <a:ext uri="{FF2B5EF4-FFF2-40B4-BE49-F238E27FC236}">
                <a16:creationId xmlns:a16="http://schemas.microsoft.com/office/drawing/2014/main" id="{F25CEB2A-725F-4FB5-95D2-96E35EDB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586" y="3962400"/>
            <a:ext cx="2364828" cy="22860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F244092-F839-4D79-9965-0125370D8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32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Balaam</a:t>
            </a:r>
          </a:p>
          <a:p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Revelation 2:14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FD73004-B97F-4EF0-9F61-E47A0AB6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  <p:extLst>
      <p:ext uri="{BB962C8B-B14F-4D97-AF65-F5344CB8AC3E}">
        <p14:creationId xmlns:p14="http://schemas.microsoft.com/office/powerpoint/2010/main" val="3235629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15B33B-B39B-43E2-82FA-D9B230E0976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10 Outline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7EAB081-A924-43CD-BBA8-F4B4A4CEEB6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altLang="en-US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Purpose, Aim, and Objective</a:t>
            </a: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9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Gods Talking to You but that’s Not Good - Part 2 (Numbers 22-24)</a:t>
            </a:r>
            <a:endParaRPr lang="en-US" sz="30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Information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Comments &amp; 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Commentary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Comparisons &amp; Contrasts.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04765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01EA812-B463-4689-8058-9AE4E222A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&amp; Grace: Comparison &amp; Contrast 1</a:t>
            </a:r>
            <a:b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MOTIVATED BY FEAR</a:t>
            </a:r>
            <a:endParaRPr lang="en-US" altLang="en-US" sz="28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7957AE5-3649-4065-BCDD-662F20925A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8753"/>
            <a:ext cx="8915400" cy="138784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Those living under the Principle of Law </a:t>
            </a:r>
            <a:r>
              <a:rPr lang="en-US" altLang="en-US" sz="2800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(as the Jews were under Moses)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are blessed </a:t>
            </a:r>
            <a:r>
              <a:rPr lang="en-US" altLang="en-US" sz="2800" b="1" u="sng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 they obey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are cursed </a:t>
            </a:r>
            <a:r>
              <a:rPr lang="en-US" altLang="en-US" sz="2800" b="1" u="sng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 they don’t obey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(Deut. 28).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17C65F8-AFAD-46E7-B904-4462E39B4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C4B05-D77E-4AAD-A624-F0A44188F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892" y="3337560"/>
            <a:ext cx="2430217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C74BC-0B49-4315-A8D0-80460F2B5B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3666" name="Rectangle 2">
            <a:extLst>
              <a:ext uri="{FF2B5EF4-FFF2-40B4-BE49-F238E27FC236}">
                <a16:creationId xmlns:a16="http://schemas.microsoft.com/office/drawing/2014/main" id="{425C6DC2-544A-4F8D-8681-30E46D173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800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Blessings under the Law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Deuteronomy 28:1-3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"Now it shall be,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you diligently obey the LORD your God, being careful to do all His commandments which I command you today, the LORD your God will set you high above all the nations of the earth. 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All these blessings will come upon you and overtake you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 you obey the LORD your God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Blessed shall you be in the city, and blessed shall you be in the country..."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80D08-9133-4087-89C2-8D2A104CA3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5714" name="Rectangle 2">
            <a:extLst>
              <a:ext uri="{FF2B5EF4-FFF2-40B4-BE49-F238E27FC236}">
                <a16:creationId xmlns:a16="http://schemas.microsoft.com/office/drawing/2014/main" id="{00951848-886D-41D5-8A24-D5D7983E7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267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Curses under the Law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Deuteronomy 28:15-16</a:t>
            </a:r>
          </a:p>
          <a:p>
            <a:pPr marL="0" indent="0" algn="just">
              <a:buFontTx/>
              <a:buNone/>
            </a:pP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"But it shall come about,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if you do not obey the LORD your God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to observe to do all His commandments and His statutes with which I charge you today, that all these curses will come upon you and overtake you: 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Cursed shall you be in the city, and cursed shall you  be in the country…"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:a16="http://schemas.microsoft.com/office/drawing/2014/main" id="{8AAD3ADF-4722-4660-B428-B33819C93D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88753"/>
            <a:ext cx="8686800" cy="1006847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Anyone trying  to curse Israel will be cursed by God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(Genesis 12:1-3).</a:t>
            </a:r>
          </a:p>
        </p:txBody>
      </p:sp>
      <p:pic>
        <p:nvPicPr>
          <p:cNvPr id="105477" name="Picture 5" descr="abraham_canaan">
            <a:extLst>
              <a:ext uri="{FF2B5EF4-FFF2-40B4-BE49-F238E27FC236}">
                <a16:creationId xmlns:a16="http://schemas.microsoft.com/office/drawing/2014/main" id="{6B1D2E62-6718-44B3-84B1-AE6F5F1A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431" y="3276600"/>
            <a:ext cx="3353138" cy="32004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A71CAE1-2081-4543-BB84-53357CA3D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&amp; Grace: Comparison &amp; Contrast 1</a:t>
            </a:r>
            <a:b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MOTIVATED BY FEAR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1F42B6B-AC97-4684-A891-1B787AD05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9800" y="1542395"/>
            <a:ext cx="6771589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is because Reformed theology has kept us Gentiles under the Law,—if not as a means of righteousness, then as “a rule of life,” that all the trouble has arisen.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Law is no more a rule of life than it is a means of righteousness.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Walking in the Spirit has now taken the place of walking by ordinances.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 has another principle under which He has put his saints: “Ye are not under law, but, under grace!” (italics mine)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34B74D-66F4-476B-A1C7-9EEF14FD73AD}"/>
              </a:ext>
            </a:extLst>
          </p:cNvPr>
          <p:cNvSpPr/>
          <p:nvPr/>
        </p:nvSpPr>
        <p:spPr>
          <a:xfrm>
            <a:off x="428625" y="228600"/>
            <a:ext cx="8286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William R. Newell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Romans Verse-by-Verse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(p. 274).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Grand Rapids, MI: Christian Classics Ethereal Library.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70E57-4D9A-4DEA-BC5C-A79F85DB96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11" y="1654552"/>
            <a:ext cx="18947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469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4223E-925C-430A-B299-C71D7D7F5D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83172F1E-9E47-4CED-ABF0-3DA6004AD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12:1-3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Now the Lord said to Abram,  "Go forth from your country, And from your relatives And from your father's house, To the land which I will show you; </a:t>
            </a:r>
            <a:r>
              <a:rPr lang="en-US" altLang="en-US" sz="28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I will make you a great nation, And I will bless you, And make your name great; And so you shall be a blessing; </a:t>
            </a:r>
            <a:r>
              <a:rPr lang="en-US" altLang="en-US" sz="28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I will bless those who bless you, And the one who curses you I will curse.</a:t>
            </a:r>
            <a:r>
              <a:rPr lang="en-US" alt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in you all the families of the earth will be blessed."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>
            <a:extLst>
              <a:ext uri="{FF2B5EF4-FFF2-40B4-BE49-F238E27FC236}">
                <a16:creationId xmlns:a16="http://schemas.microsoft.com/office/drawing/2014/main" id="{A5FDB542-734D-4A64-9D9B-64158391EBE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828800"/>
            <a:ext cx="9144000" cy="274319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Believers living under the Principle of Grace are all blessed and </a:t>
            </a:r>
            <a:r>
              <a:rPr lang="en-US" altLang="en-US" sz="2800" b="1" i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motivated by Grace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be obedient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out of a fear of being cursed!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(Ephesians 1:1-3; 2:1-10).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 the law you better not steal you had better not lie or you will not be blessed!  But when it comes to motivation, earthly-based curses can’t touch heaven’s grace blessings. 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8666EFE-C622-477B-9CD6-F8C97C05F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&amp; Grace: Comparison &amp; Contrast 1</a:t>
            </a:r>
            <a:b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MOTIVATED BY GRACE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4987C37-FB4D-437C-B9C7-7592DFED7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566BFD-F50C-401C-A09F-68A218B201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345" y="4800600"/>
            <a:ext cx="353331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4223E-925C-430A-B299-C71D7D7F5D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83172F1E-9E47-4CED-ABF0-3DA6004AD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1:3; 2:5-7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Blessed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God and Father of our Lord Jesus Christ,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has blessed us with every spiritual blessing in the heavenly places in Christ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,… 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2:5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even when we were dead in our transgressions, made us alive together with Christ (by grace you have been saved), 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raised us up with Him, and seated us with Him in the heavenly places in Christ Jesus, 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 that in the ages to come He might show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surpassing riches of His grace in kindness toward us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Christ Jesus.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299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>
            <a:extLst>
              <a:ext uri="{FF2B5EF4-FFF2-40B4-BE49-F238E27FC236}">
                <a16:creationId xmlns:a16="http://schemas.microsoft.com/office/drawing/2014/main" id="{019A85B7-02EA-4102-B5BC-E68C9FD300A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600201"/>
            <a:ext cx="8610600" cy="15240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Apostle Paul explains what our blessings are in chapters 1-3.  In chapters 4-6 he deals with issues of progressive sanctification.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BD6AD6D-FD63-46E1-8779-F2A55B7BF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0"/>
            <a:ext cx="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2A3DC20-7C46-49BD-BF20-6CAA375B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685800"/>
            <a:ext cx="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BCA1BD7-A8A7-4184-BB7D-440EE300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</a:rPr>
              <a:t>Law &amp; Grace: Comparison &amp; Contrast 1</a:t>
            </a:r>
          </a:p>
          <a:p>
            <a:r>
              <a:rPr lang="en-US" altLang="en-US" sz="2400" b="1" dirty="0">
                <a:solidFill>
                  <a:srgbClr val="0000CC"/>
                </a:solidFill>
              </a:rPr>
              <a:t>MOTIVATED BY GRACE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63B1A-3415-4646-9FFF-A9EDBA9456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845" y="2962850"/>
            <a:ext cx="6122311" cy="365760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77422E-4E95-4F76-B230-7810A8C5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  <p:extLst>
      <p:ext uri="{BB962C8B-B14F-4D97-AF65-F5344CB8AC3E}">
        <p14:creationId xmlns:p14="http://schemas.microsoft.com/office/powerpoint/2010/main" val="7989231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035AA111-346C-4AFD-86EB-FA7985727D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067800" cy="14478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Under Law, the Israelites were blessed if they obeyed, and cursed if they didn’t, and the blessings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curses were all earthly. </a:t>
            </a:r>
          </a:p>
        </p:txBody>
      </p:sp>
      <p:pic>
        <p:nvPicPr>
          <p:cNvPr id="44040" name="Picture 8" descr="Israel from space">
            <a:extLst>
              <a:ext uri="{FF2B5EF4-FFF2-40B4-BE49-F238E27FC236}">
                <a16:creationId xmlns:a16="http://schemas.microsoft.com/office/drawing/2014/main" id="{13F895CE-1902-45A4-AB2E-B1046E64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00" y="3505200"/>
            <a:ext cx="4800600" cy="304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D7152CF-C088-4FF9-9EE3-D41B3EF1B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&amp; Grace: Comparison &amp; Contrast 2</a:t>
            </a:r>
            <a:b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EARTHLY SETTING</a:t>
            </a:r>
            <a:endParaRPr lang="en-US" altLang="en-US" sz="32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CD99AB-720F-45B7-A6DF-1C7250691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>
            <a:extLst>
              <a:ext uri="{FF2B5EF4-FFF2-40B4-BE49-F238E27FC236}">
                <a16:creationId xmlns:a16="http://schemas.microsoft.com/office/drawing/2014/main" id="{83E182DA-3FA9-40E8-A64A-DEE6A33C8F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29353" y="1981200"/>
            <a:ext cx="4609847" cy="32004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Under Grace, the Church is blessed whether they obey in faith or not, and the blessings are all heavenly in Christ – every single one.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30752B2-474F-4802-AD1B-946BBBB57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&amp; Grace: Comparison &amp; Contrast 2</a:t>
            </a:r>
            <a:b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HEAVENLY SETTING</a:t>
            </a:r>
            <a:endParaRPr lang="en-US" altLang="en-US" sz="32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3E99C49-FD0B-49A7-8534-8ED521B92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915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21C8A-7FF0-409F-B4BE-90BAD6163D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057400"/>
            <a:ext cx="4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97927413-98AD-4BBE-B517-01CB0479F6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1872922"/>
            <a:ext cx="6248401" cy="437547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people of Israel were to live out the Mosaic Law,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though they were given no enablement to do so.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However, the Holy Spirit will enable them to know and live out the kingdom law in the Millennial Kingdom.</a:t>
            </a:r>
          </a:p>
        </p:txBody>
      </p:sp>
      <p:pic>
        <p:nvPicPr>
          <p:cNvPr id="46087" name="Picture 7" descr="29">
            <a:extLst>
              <a:ext uri="{FF2B5EF4-FFF2-40B4-BE49-F238E27FC236}">
                <a16:creationId xmlns:a16="http://schemas.microsoft.com/office/drawing/2014/main" id="{6DF2D14D-CC8C-4F67-936F-D5446972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758" y="3979807"/>
            <a:ext cx="2036461" cy="251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B51DB36-D49D-4543-A977-88E4A1C43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67693"/>
            <a:ext cx="7772400" cy="932507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&amp; Grace: Comparison &amp; Contrast 3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22939768-A6B6-476B-A1D4-67AAAC20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80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481E69-EA59-4122-B648-9C82A0C3D5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757" y="1888753"/>
            <a:ext cx="2006443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4223E-925C-430A-B299-C71D7D7F5D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83172F1E-9E47-4CED-ABF0-3DA6004AD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667000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36:27–28</a:t>
            </a:r>
          </a:p>
          <a:p>
            <a:pPr marL="0" marR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aseline="30000" dirty="0">
                <a:latin typeface="Calibri" panose="020F0502020204030204" pitchFamily="34" charset="0"/>
              </a:rPr>
              <a:t>27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“I will put My Spirit within you and cause you to walk in My statutes, and you will be careful to observe My ordinances.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aseline="30000" dirty="0">
                <a:latin typeface="Calibri" panose="020F0502020204030204" pitchFamily="34" charset="0"/>
              </a:rPr>
              <a:t>28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“You will live in the land that I gave to your forefathers; so you will be My people, and I will be your God.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E52E3-7605-4CF8-B168-ACA14AFB33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2590800"/>
            <a:ext cx="285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68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>
            <a:extLst>
              <a:ext uri="{FF2B5EF4-FFF2-40B4-BE49-F238E27FC236}">
                <a16:creationId xmlns:a16="http://schemas.microsoft.com/office/drawing/2014/main" id="{6BA4B1FB-9CA1-4F2B-BBA5-933DC4F171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981200"/>
            <a:ext cx="8763000" cy="19812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in the body of Christ, however, are empowered to live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by the life of Christ, </a:t>
            </a:r>
            <a:r>
              <a:rPr lang="en-US" altLang="en-US" sz="2800" b="1" u="sng" dirty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apart from the Law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walking and living 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by faith in Christ 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we are in Him and  who He is in us…</a:t>
            </a:r>
            <a:r>
              <a:rPr lang="en-US" alt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by the Holy Spirit who indwells us (Gal. 2:19–20).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27329F1-D502-4E6E-A5DE-1CC789302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67693"/>
            <a:ext cx="7772400" cy="932507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 &amp; Grace: Comparison &amp; Contrast 3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C0BC935-26E7-418E-A016-3532396B1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80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E9A4E-FA71-4CA4-A577-B65C54404E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468" y="4114800"/>
            <a:ext cx="332106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4223E-925C-430A-B299-C71D7D7F5D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83172F1E-9E47-4CED-ABF0-3DA6004AD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Galatians 2:19–20</a:t>
            </a:r>
          </a:p>
          <a:p>
            <a:pPr marL="0" marR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aseline="30000" dirty="0">
                <a:latin typeface="Calibri" panose="020F0502020204030204" pitchFamily="34" charset="0"/>
              </a:rPr>
              <a:t>19</a:t>
            </a:r>
            <a:r>
              <a:rPr lang="en-US" sz="2800" dirty="0">
                <a:latin typeface="Calibri" panose="020F0502020204030204" pitchFamily="34" charset="0"/>
              </a:rPr>
              <a:t> “For through the Law </a:t>
            </a:r>
            <a:r>
              <a:rPr lang="en-US" sz="2800" b="1" u="sng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 died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to the Law</a:t>
            </a:r>
            <a:r>
              <a:rPr lang="en-US" sz="2800" dirty="0">
                <a:latin typeface="Calibri" panose="020F0502020204030204" pitchFamily="34" charset="0"/>
              </a:rPr>
              <a:t>, so that I might live to God. </a:t>
            </a:r>
            <a:r>
              <a:rPr lang="en-US" sz="2800" baseline="30000" dirty="0">
                <a:latin typeface="Calibri" panose="020F0502020204030204" pitchFamily="34" charset="0"/>
              </a:rPr>
              <a:t>20</a:t>
            </a:r>
            <a:r>
              <a:rPr lang="en-US" sz="2800" dirty="0">
                <a:latin typeface="Calibri" panose="020F0502020204030204" pitchFamily="34" charset="0"/>
              </a:rPr>
              <a:t> “I have been crucified with Christ; and it is no longer I who live, but </a:t>
            </a:r>
            <a:r>
              <a:rPr lang="en-US" sz="2800" b="1" u="sng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Christ lives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in me</a:t>
            </a:r>
            <a:r>
              <a:rPr lang="en-US" sz="2800" dirty="0">
                <a:latin typeface="Calibri" panose="020F0502020204030204" pitchFamily="34" charset="0"/>
              </a:rPr>
              <a:t>; and the </a:t>
            </a:r>
            <a:r>
              <a:rPr lang="en-US" sz="2800" i="1" dirty="0">
                <a:latin typeface="Calibri" panose="020F0502020204030204" pitchFamily="34" charset="0"/>
              </a:rPr>
              <a:t>life</a:t>
            </a:r>
            <a:r>
              <a:rPr lang="en-US" sz="2800" dirty="0">
                <a:latin typeface="Calibri" panose="020F0502020204030204" pitchFamily="34" charset="0"/>
              </a:rPr>
              <a:t> which 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 now</a:t>
            </a:r>
            <a:r>
              <a:rPr lang="en-US" sz="2800" dirty="0">
                <a:latin typeface="Calibri" panose="020F0502020204030204" pitchFamily="34" charset="0"/>
              </a:rPr>
              <a:t> live in the flesh </a:t>
            </a:r>
            <a:r>
              <a:rPr lang="en-US" sz="2800" b="1" u="sng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 live by faith</a:t>
            </a:r>
            <a:r>
              <a:rPr lang="en-US" sz="2800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in the Son of God</a:t>
            </a:r>
            <a:r>
              <a:rPr lang="en-US" sz="2800" dirty="0">
                <a:latin typeface="Calibri" panose="020F0502020204030204" pitchFamily="34" charset="0"/>
              </a:rPr>
              <a:t>, who loved me and gave Himself up for me. 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7C5667-4562-4DCA-91F7-8A23E24137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713" y="2895600"/>
            <a:ext cx="316457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5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15B33B-B39B-43E2-82FA-D9B230E0976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10 Outline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7EAB081-A924-43CD-BBA8-F4B4A4CEEB6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altLang="en-US" sz="30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Purpose, Aim, and Objective</a:t>
            </a: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9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Gods Talking to You but that’s Not Good - Part 2 (Numbers 22-24)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General Information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Comments &amp; 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Commentary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Comparisons &amp; Contrasts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313275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15B33B-B39B-43E2-82FA-D9B230E09760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10 Outline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7EAB081-A924-43CD-BBA8-F4B4A4CEEB6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altLang="en-US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Purpose, Aim, and Objective</a:t>
            </a: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 9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Gods Talking to You but that’s Not Good - Part 2 (Numbers 22-24)</a:t>
            </a:r>
            <a:endParaRPr lang="en-US" sz="3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2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Information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Comments &amp; 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Commentary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tabLst>
                <a:tab pos="1939925" algn="l"/>
              </a:tabLst>
              <a:defRPr/>
            </a:pPr>
            <a:r>
              <a:rPr lang="en-US" sz="3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Comparisons &amp; Contrasts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461963" marR="0" lvl="1" indent="-4619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romanUcPeriod"/>
              <a:tabLst>
                <a:tab pos="1939925" algn="l"/>
              </a:tabLst>
              <a:defRPr/>
            </a:pPr>
            <a:r>
              <a:rPr lang="en-US" altLang="en-US" sz="30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386800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>
            <a:extLst>
              <a:ext uri="{FF2B5EF4-FFF2-40B4-BE49-F238E27FC236}">
                <a16:creationId xmlns:a16="http://schemas.microsoft.com/office/drawing/2014/main" id="{6BA4B1FB-9CA1-4F2B-BBA5-933DC4F171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371600"/>
            <a:ext cx="8991600" cy="50292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 are graciously empowered and enabled to live out life that God intends.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life that God intends is only accomplished by faith in what God has revealed.  It is not accomplished by waiting for the right feelings.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 God’s children, we have the power of the Holy Spirit indwelling us and all the divine riches in glory, to empower and enable and energize us, to live that life by faith.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is all true and trustworthy because of God’s character – He cannot lie nor does He change.</a:t>
            </a:r>
            <a:endParaRPr lang="en-US" altLang="en-US" sz="2800" b="1" dirty="0">
              <a:solidFill>
                <a:srgbClr val="0000CC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27329F1-D502-4E6E-A5DE-1CC789302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67693"/>
            <a:ext cx="7772400" cy="475307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Take-a-ways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C0BC935-26E7-418E-A016-3532396B1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808"/>
            <a:ext cx="701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10 Gods Talking to You but that’s Not Good - Part 2</a:t>
            </a:r>
          </a:p>
        </p:txBody>
      </p:sp>
    </p:spTree>
    <p:extLst>
      <p:ext uri="{BB962C8B-B14F-4D97-AF65-F5344CB8AC3E}">
        <p14:creationId xmlns:p14="http://schemas.microsoft.com/office/powerpoint/2010/main" val="6443419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2D01AAF3-7056-4849-896E-C1088A8E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6459538"/>
            <a:ext cx="6477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Special thanks to Dr. Vern Peterman for access to his insights and resources.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5848BF-B2BE-4A3C-A0BB-39B491A5C0FD}"/>
              </a:ext>
            </a:extLst>
          </p:cNvPr>
          <p:cNvSpPr txBox="1">
            <a:spLocks/>
          </p:cNvSpPr>
          <p:nvPr/>
        </p:nvSpPr>
        <p:spPr bwMode="auto">
          <a:xfrm>
            <a:off x="457200" y="241299"/>
            <a:ext cx="8229600" cy="151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Law &amp; Grace: An Overview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Jim McGowan, Th.D.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Sugar Land Bible Church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07-15-2018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Picture 2" descr="moses and the ten comandments">
            <a:extLst>
              <a:ext uri="{FF2B5EF4-FFF2-40B4-BE49-F238E27FC236}">
                <a16:creationId xmlns:a16="http://schemas.microsoft.com/office/drawing/2014/main" id="{D331BE39-6EFF-425D-A1DC-E2411873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Christ with boy - no edging">
            <a:extLst>
              <a:ext uri="{FF2B5EF4-FFF2-40B4-BE49-F238E27FC236}">
                <a16:creationId xmlns:a16="http://schemas.microsoft.com/office/drawing/2014/main" id="{5B00E311-93C1-440B-AAE4-B0823D81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759078"/>
            <a:ext cx="342900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CC02472F-5DAA-4F41-83F2-DE4E34CD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the Law was given through Moses…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756EEBB-D279-449B-877E-D5AD0FF5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05400"/>
            <a:ext cx="335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…but grace &amp; truth were realized through Jesus Christ - John 1:17</a:t>
            </a:r>
          </a:p>
        </p:txBody>
      </p:sp>
    </p:spTree>
    <p:extLst>
      <p:ext uri="{BB962C8B-B14F-4D97-AF65-F5344CB8AC3E}">
        <p14:creationId xmlns:p14="http://schemas.microsoft.com/office/powerpoint/2010/main" val="225384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8E07CC-607A-4493-8DE1-7E7C9D603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38" y="533400"/>
            <a:ext cx="8229600" cy="617220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9A5060EF-2E47-4BEF-BB53-F41CC05E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87868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Law &amp; Grace: Lesson 9 Review</a:t>
            </a:r>
          </a:p>
        </p:txBody>
      </p:sp>
    </p:spTree>
    <p:extLst>
      <p:ext uri="{BB962C8B-B14F-4D97-AF65-F5344CB8AC3E}">
        <p14:creationId xmlns:p14="http://schemas.microsoft.com/office/powerpoint/2010/main" val="1355447833"/>
      </p:ext>
    </p:extLst>
  </p:cSld>
  <p:clrMapOvr>
    <a:masterClrMapping/>
  </p:clrMapOvr>
  <p:transition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73E98-242A-471B-9DB3-9473EDF8DE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CD6B5-AF17-4087-8CCE-374BBB6A1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Numbers 22:28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/>
              <a:t>…And the LORD opened the mouth of </a:t>
            </a:r>
            <a:r>
              <a:rPr lang="en-US" sz="2800" b="1" u="sng" dirty="0">
                <a:solidFill>
                  <a:srgbClr val="0000CC"/>
                </a:solidFill>
                <a:ea typeface="+mj-ea"/>
              </a:rPr>
              <a:t>the donkey</a:t>
            </a:r>
            <a:r>
              <a:rPr lang="en-US" sz="2800" dirty="0"/>
              <a:t>, and she </a:t>
            </a:r>
            <a:r>
              <a:rPr lang="en-US" sz="2800" b="1" u="sng" dirty="0">
                <a:solidFill>
                  <a:srgbClr val="0000CC"/>
                </a:solidFill>
                <a:ea typeface="+mj-ea"/>
              </a:rPr>
              <a:t>said to Balaam, “What have I done to you, that you have struck me these three times?</a:t>
            </a:r>
            <a:r>
              <a:rPr lang="en-US" sz="2800" b="1" dirty="0">
                <a:solidFill>
                  <a:srgbClr val="0000CC"/>
                </a:solidFill>
                <a:ea typeface="+mj-ea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2193C7-1A39-481B-909B-743C791EB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460" y="1973580"/>
            <a:ext cx="2316540" cy="3215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08D87-E18B-44BC-93CA-0FFC6523C7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973580"/>
            <a:ext cx="236220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CF30E7-8CFE-44C9-A39E-09A6357990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981200"/>
            <a:ext cx="2362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6658</TotalTime>
  <Words>5082</Words>
  <Application>Microsoft Office PowerPoint</Application>
  <PresentationFormat>On-screen Show (4:3)</PresentationFormat>
  <Paragraphs>555</Paragraphs>
  <Slides>72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Times New Roman</vt:lpstr>
      <vt:lpstr>Default Design</vt:lpstr>
      <vt:lpstr>4_Default Design</vt:lpstr>
      <vt:lpstr>1_Default Design</vt:lpstr>
      <vt:lpstr>PowerPoint Presentation</vt:lpstr>
      <vt:lpstr>PowerPoint Presentation</vt:lpstr>
      <vt:lpstr>PowerPoint Presentation</vt:lpstr>
      <vt:lpstr>OUR PURPOSE, AIM AND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Applicable Principles under both Law and Grace</vt:lpstr>
      <vt:lpstr>Balaam’s errant spirituality is  revealed</vt:lpstr>
      <vt:lpstr>PowerPoint Presentation</vt:lpstr>
      <vt:lpstr>The Way of Balaam 2 Peter 2:15</vt:lpstr>
      <vt:lpstr>The Way of Balaam 2 Peter 2:15 </vt:lpstr>
      <vt:lpstr>So what was Balaam’s problem? 2 Peter 2:15 </vt:lpstr>
      <vt:lpstr>So what was Balaam’s problem? 2 Peter 2:15 </vt:lpstr>
      <vt:lpstr>Our culture teaches us:</vt:lpstr>
      <vt:lpstr>Our culture teaches us:</vt:lpstr>
      <vt:lpstr>Biblical Faith is Founded in Facts:</vt:lpstr>
      <vt:lpstr>Biblical Faith is Founded in Facts:</vt:lpstr>
      <vt:lpstr>Biblical Faith is Founded in Facts:</vt:lpstr>
      <vt:lpstr>“Faith in the facts, is like the train on the tracks.”</vt:lpstr>
      <vt:lpstr>Putting Feeling First leads to disaster!</vt:lpstr>
      <vt:lpstr>Putting Feeling First leads to disaster!</vt:lpstr>
      <vt:lpstr>PowerPoint Presentation</vt:lpstr>
      <vt:lpstr>PowerPoint Presentation</vt:lpstr>
      <vt:lpstr>PowerPoint Presentation</vt:lpstr>
      <vt:lpstr>He is Lord – not me! Jude 11</vt:lpstr>
      <vt:lpstr>‘Getting Ready’ for somewhere else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 &amp; Grace: Comparison &amp; Contrast 1 MOTIVATED BY FEAR</vt:lpstr>
      <vt:lpstr>PowerPoint Presentation</vt:lpstr>
      <vt:lpstr>PowerPoint Presentation</vt:lpstr>
      <vt:lpstr>Law &amp; Grace: Comparison &amp; Contrast 1 MOTIVATED BY FEAR</vt:lpstr>
      <vt:lpstr>PowerPoint Presentation</vt:lpstr>
      <vt:lpstr>Law &amp; Grace: Comparison &amp; Contrast 1 MOTIVATED BY GRACE</vt:lpstr>
      <vt:lpstr>PowerPoint Presentation</vt:lpstr>
      <vt:lpstr>PowerPoint Presentation</vt:lpstr>
      <vt:lpstr>Law &amp; Grace: Comparison &amp; Contrast 2 EARTHLY SETTING</vt:lpstr>
      <vt:lpstr>Law &amp; Grace: Comparison &amp; Contrast 2 HEAVENLY SETTING</vt:lpstr>
      <vt:lpstr>Law &amp; Grace: Comparison &amp; Contrast 3</vt:lpstr>
      <vt:lpstr>PowerPoint Presentation</vt:lpstr>
      <vt:lpstr>Law &amp; Grace: Comparison &amp; Contrast 3</vt:lpstr>
      <vt:lpstr>PowerPoint Presentation</vt:lpstr>
      <vt:lpstr>PowerPoint Presentation</vt:lpstr>
      <vt:lpstr>Take-a-ways</vt:lpstr>
      <vt:lpstr>PowerPoint Presentation</vt:lpstr>
    </vt:vector>
  </TitlesOfParts>
  <Company>HHBC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Gods talking to you and thats not good - Part 2 08-05-2018</dc:title>
  <dc:creator>Dr. Jim McGowan / Dr. Vern Peterman</dc:creator>
  <cp:lastModifiedBy>Jim McGowan</cp:lastModifiedBy>
  <cp:revision>118</cp:revision>
  <cp:lastPrinted>2018-08-03T15:56:21Z</cp:lastPrinted>
  <dcterms:created xsi:type="dcterms:W3CDTF">2011-02-01T06:21:06Z</dcterms:created>
  <dcterms:modified xsi:type="dcterms:W3CDTF">2018-08-04T19:56:27Z</dcterms:modified>
</cp:coreProperties>
</file>