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notesSlides/notesSlide1.xml" ContentType="application/vnd.openxmlformats-officedocument.presentationml.notesSlide+xml"/>
  <Override PartName="/ppt/ink/ink8.xml" ContentType="application/inkml+xml"/>
  <Override PartName="/ppt/ink/ink9.xml" ContentType="application/inkml+xml"/>
  <Override PartName="/ppt/ink/ink10.xml" ContentType="application/inkml+xml"/>
  <Override PartName="/ppt/ink/ink11.xml" ContentType="application/inkml+xml"/>
  <Override PartName="/ppt/notesSlides/notesSlide2.xml" ContentType="application/vnd.openxmlformats-officedocument.presentationml.notesSlide+xml"/>
  <Override PartName="/ppt/ink/ink12.xml" ContentType="application/inkml+xml"/>
  <Override PartName="/ppt/ink/ink13.xml" ContentType="application/inkml+xml"/>
  <Override PartName="/ppt/ink/ink14.xml" ContentType="application/inkml+xml"/>
  <Override PartName="/ppt/notesSlides/notesSlide3.xml" ContentType="application/vnd.openxmlformats-officedocument.presentationml.notesSlide+xml"/>
  <Override PartName="/ppt/ink/ink15.xml" ContentType="application/inkml+xml"/>
  <Override PartName="/ppt/ink/ink16.xml" ContentType="application/inkml+xml"/>
  <Override PartName="/ppt/ink/ink17.xml" ContentType="application/inkml+xml"/>
  <Override PartName="/ppt/notesSlides/notesSlide4.xml" ContentType="application/vnd.openxmlformats-officedocument.presentationml.notesSlide+xml"/>
  <Override PartName="/ppt/ink/ink18.xml" ContentType="application/inkml+xml"/>
  <Override PartName="/ppt/ink/ink19.xml" ContentType="application/inkml+xml"/>
  <Override PartName="/ppt/ink/ink20.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52"/>
  </p:notesMasterIdLst>
  <p:handoutMasterIdLst>
    <p:handoutMasterId r:id="rId53"/>
  </p:handoutMasterIdLst>
  <p:sldIdLst>
    <p:sldId id="2408" r:id="rId2"/>
    <p:sldId id="3553" r:id="rId3"/>
    <p:sldId id="3452" r:id="rId4"/>
    <p:sldId id="3480" r:id="rId5"/>
    <p:sldId id="3405" r:id="rId6"/>
    <p:sldId id="3630" r:id="rId7"/>
    <p:sldId id="3682" r:id="rId8"/>
    <p:sldId id="3696" r:id="rId9"/>
    <p:sldId id="3709" r:id="rId10"/>
    <p:sldId id="3710" r:id="rId11"/>
    <p:sldId id="3757" r:id="rId12"/>
    <p:sldId id="3780" r:id="rId13"/>
    <p:sldId id="3758" r:id="rId14"/>
    <p:sldId id="3754" r:id="rId15"/>
    <p:sldId id="3755" r:id="rId16"/>
    <p:sldId id="3759" r:id="rId17"/>
    <p:sldId id="3760" r:id="rId18"/>
    <p:sldId id="3716" r:id="rId19"/>
    <p:sldId id="3762" r:id="rId20"/>
    <p:sldId id="3761" r:id="rId21"/>
    <p:sldId id="3781" r:id="rId22"/>
    <p:sldId id="3790" r:id="rId23"/>
    <p:sldId id="3791" r:id="rId24"/>
    <p:sldId id="3763" r:id="rId25"/>
    <p:sldId id="3765" r:id="rId26"/>
    <p:sldId id="3764" r:id="rId27"/>
    <p:sldId id="3739" r:id="rId28"/>
    <p:sldId id="3783" r:id="rId29"/>
    <p:sldId id="3784" r:id="rId30"/>
    <p:sldId id="3785" r:id="rId31"/>
    <p:sldId id="3787" r:id="rId32"/>
    <p:sldId id="3782" r:id="rId33"/>
    <p:sldId id="3770" r:id="rId34"/>
    <p:sldId id="3742" r:id="rId35"/>
    <p:sldId id="3788" r:id="rId36"/>
    <p:sldId id="3771" r:id="rId37"/>
    <p:sldId id="3772" r:id="rId38"/>
    <p:sldId id="3773" r:id="rId39"/>
    <p:sldId id="3774" r:id="rId40"/>
    <p:sldId id="3779" r:id="rId41"/>
    <p:sldId id="3789" r:id="rId42"/>
    <p:sldId id="3776" r:id="rId43"/>
    <p:sldId id="3744" r:id="rId44"/>
    <p:sldId id="3777" r:id="rId45"/>
    <p:sldId id="3778" r:id="rId46"/>
    <p:sldId id="3695" r:id="rId47"/>
    <p:sldId id="3487" r:id="rId48"/>
    <p:sldId id="3697" r:id="rId49"/>
    <p:sldId id="3449" r:id="rId50"/>
    <p:sldId id="3488" r:id="rId51"/>
  </p:sldIdLst>
  <p:sldSz cx="9144000" cy="6858000" type="screen4x3"/>
  <p:notesSz cx="7010400" cy="9296400"/>
  <p:defaultTextStyle>
    <a:defPPr>
      <a:defRPr lang="en-US"/>
    </a:defPPr>
    <a:lvl1pPr algn="l" rtl="0" fontAlgn="base">
      <a:spcBef>
        <a:spcPct val="0"/>
      </a:spcBef>
      <a:spcAft>
        <a:spcPct val="0"/>
      </a:spcAft>
      <a:defRPr sz="2400" kern="1200">
        <a:solidFill>
          <a:schemeClr val="tx1"/>
        </a:solidFill>
        <a:latin typeface="Times New Roman" pitchFamily="18" charset="0"/>
        <a:ea typeface="+mn-ea"/>
        <a:cs typeface="Arial" charset="0"/>
      </a:defRPr>
    </a:lvl1pPr>
    <a:lvl2pPr marL="457200" algn="l" rtl="0" fontAlgn="base">
      <a:spcBef>
        <a:spcPct val="0"/>
      </a:spcBef>
      <a:spcAft>
        <a:spcPct val="0"/>
      </a:spcAft>
      <a:defRPr sz="2400" kern="1200">
        <a:solidFill>
          <a:schemeClr val="tx1"/>
        </a:solidFill>
        <a:latin typeface="Times New Roman" pitchFamily="18" charset="0"/>
        <a:ea typeface="+mn-ea"/>
        <a:cs typeface="Arial" charset="0"/>
      </a:defRPr>
    </a:lvl2pPr>
    <a:lvl3pPr marL="914400" algn="l" rtl="0" fontAlgn="base">
      <a:spcBef>
        <a:spcPct val="0"/>
      </a:spcBef>
      <a:spcAft>
        <a:spcPct val="0"/>
      </a:spcAft>
      <a:defRPr sz="2400" kern="1200">
        <a:solidFill>
          <a:schemeClr val="tx1"/>
        </a:solidFill>
        <a:latin typeface="Times New Roman" pitchFamily="18" charset="0"/>
        <a:ea typeface="+mn-ea"/>
        <a:cs typeface="Arial" charset="0"/>
      </a:defRPr>
    </a:lvl3pPr>
    <a:lvl4pPr marL="1371600" algn="l" rtl="0" fontAlgn="base">
      <a:spcBef>
        <a:spcPct val="0"/>
      </a:spcBef>
      <a:spcAft>
        <a:spcPct val="0"/>
      </a:spcAft>
      <a:defRPr sz="2400" kern="1200">
        <a:solidFill>
          <a:schemeClr val="tx1"/>
        </a:solidFill>
        <a:latin typeface="Times New Roman" pitchFamily="18" charset="0"/>
        <a:ea typeface="+mn-ea"/>
        <a:cs typeface="Arial" charset="0"/>
      </a:defRPr>
    </a:lvl4pPr>
    <a:lvl5pPr marL="1828800" algn="l" rtl="0" fontAlgn="base">
      <a:spcBef>
        <a:spcPct val="0"/>
      </a:spcBef>
      <a:spcAft>
        <a:spcPct val="0"/>
      </a:spcAft>
      <a:defRPr sz="2400" kern="1200">
        <a:solidFill>
          <a:schemeClr val="tx1"/>
        </a:solidFill>
        <a:latin typeface="Times New Roman" pitchFamily="18" charset="0"/>
        <a:ea typeface="+mn-ea"/>
        <a:cs typeface="Arial" charset="0"/>
      </a:defRPr>
    </a:lvl5pPr>
    <a:lvl6pPr marL="2286000" algn="l" defTabSz="914400" rtl="0" eaLnBrk="1" latinLnBrk="0" hangingPunct="1">
      <a:defRPr sz="2400" kern="1200">
        <a:solidFill>
          <a:schemeClr val="tx1"/>
        </a:solidFill>
        <a:latin typeface="Times New Roman" pitchFamily="18" charset="0"/>
        <a:ea typeface="+mn-ea"/>
        <a:cs typeface="Arial" charset="0"/>
      </a:defRPr>
    </a:lvl6pPr>
    <a:lvl7pPr marL="2743200" algn="l" defTabSz="914400" rtl="0" eaLnBrk="1" latinLnBrk="0" hangingPunct="1">
      <a:defRPr sz="2400" kern="1200">
        <a:solidFill>
          <a:schemeClr val="tx1"/>
        </a:solidFill>
        <a:latin typeface="Times New Roman" pitchFamily="18" charset="0"/>
        <a:ea typeface="+mn-ea"/>
        <a:cs typeface="Arial" charset="0"/>
      </a:defRPr>
    </a:lvl7pPr>
    <a:lvl8pPr marL="3200400" algn="l" defTabSz="914400" rtl="0" eaLnBrk="1" latinLnBrk="0" hangingPunct="1">
      <a:defRPr sz="2400" kern="1200">
        <a:solidFill>
          <a:schemeClr val="tx1"/>
        </a:solidFill>
        <a:latin typeface="Times New Roman" pitchFamily="18" charset="0"/>
        <a:ea typeface="+mn-ea"/>
        <a:cs typeface="Arial" charset="0"/>
      </a:defRPr>
    </a:lvl8pPr>
    <a:lvl9pPr marL="3657600" algn="l" defTabSz="914400" rtl="0" eaLnBrk="1" latinLnBrk="0" hangingPunct="1">
      <a:defRPr sz="2400" kern="1200">
        <a:solidFill>
          <a:schemeClr val="tx1"/>
        </a:solidFill>
        <a:latin typeface="Times New Roman" pitchFamily="18"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FF66"/>
    <a:srgbClr val="FFFFCC"/>
    <a:srgbClr val="0000CC"/>
    <a:srgbClr val="A50021"/>
    <a:srgbClr val="3333FF"/>
    <a:srgbClr val="FFFF99"/>
    <a:srgbClr val="006600"/>
    <a:srgbClr val="0000FF"/>
    <a:srgbClr val="3399FF"/>
    <a:srgbClr val="CC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638B1855-1B75-4FBE-930C-398BA8C253C6}" styleName="Themed Style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921" autoAdjust="0"/>
    <p:restoredTop sz="91548" autoAdjust="0"/>
  </p:normalViewPr>
  <p:slideViewPr>
    <p:cSldViewPr>
      <p:cViewPr varScale="1">
        <p:scale>
          <a:sx n="62" d="100"/>
          <a:sy n="62" d="100"/>
        </p:scale>
        <p:origin x="1626" y="6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6" name="Rectangle 2"/>
          <p:cNvSpPr>
            <a:spLocks noGrp="1" noChangeArrowheads="1"/>
          </p:cNvSpPr>
          <p:nvPr>
            <p:ph type="hdr" sz="quarter"/>
          </p:nvPr>
        </p:nvSpPr>
        <p:spPr bwMode="auto">
          <a:xfrm>
            <a:off x="0" y="0"/>
            <a:ext cx="3038475" cy="463550"/>
          </a:xfrm>
          <a:prstGeom prst="rect">
            <a:avLst/>
          </a:prstGeom>
          <a:noFill/>
          <a:ln w="9525">
            <a:noFill/>
            <a:miter lim="800000"/>
            <a:headEnd/>
            <a:tailEnd/>
          </a:ln>
        </p:spPr>
        <p:txBody>
          <a:bodyPr vert="horz" wrap="square" lIns="93876" tIns="46939" rIns="93876" bIns="46939" numCol="1" anchor="t" anchorCtr="0" compatLnSpc="1">
            <a:prstTxWarp prst="textNoShape">
              <a:avLst/>
            </a:prstTxWarp>
          </a:bodyPr>
          <a:lstStyle>
            <a:lvl1pPr defTabSz="887723" eaLnBrk="1" hangingPunct="1">
              <a:defRPr sz="1300" dirty="0">
                <a:latin typeface="Calibri" panose="020F0502020204030204" pitchFamily="34" charset="0"/>
                <a:cs typeface="Arial" charset="0"/>
              </a:defRPr>
            </a:lvl1pPr>
          </a:lstStyle>
          <a:p>
            <a:pPr>
              <a:defRPr/>
            </a:pPr>
            <a:r>
              <a:rPr lang="en-US"/>
              <a:t>Dr. Andy Woods</a:t>
            </a:r>
          </a:p>
        </p:txBody>
      </p:sp>
      <p:sp>
        <p:nvSpPr>
          <p:cNvPr id="36867" name="Rectangle 3"/>
          <p:cNvSpPr>
            <a:spLocks noGrp="1" noChangeArrowheads="1"/>
          </p:cNvSpPr>
          <p:nvPr>
            <p:ph type="dt" sz="quarter" idx="1"/>
          </p:nvPr>
        </p:nvSpPr>
        <p:spPr bwMode="auto">
          <a:xfrm>
            <a:off x="3971925" y="0"/>
            <a:ext cx="3038475" cy="463550"/>
          </a:xfrm>
          <a:prstGeom prst="rect">
            <a:avLst/>
          </a:prstGeom>
          <a:noFill/>
          <a:ln w="9525">
            <a:noFill/>
            <a:miter lim="800000"/>
            <a:headEnd/>
            <a:tailEnd/>
          </a:ln>
        </p:spPr>
        <p:txBody>
          <a:bodyPr vert="horz" wrap="square" lIns="93876" tIns="46939" rIns="93876" bIns="46939" numCol="1" anchor="t" anchorCtr="0" compatLnSpc="1">
            <a:prstTxWarp prst="textNoShape">
              <a:avLst/>
            </a:prstTxWarp>
          </a:bodyPr>
          <a:lstStyle>
            <a:lvl1pPr algn="r" defTabSz="887723" eaLnBrk="1" hangingPunct="1">
              <a:defRPr sz="1300" dirty="0">
                <a:latin typeface="Calibri" panose="020F0502020204030204" pitchFamily="34" charset="0"/>
                <a:cs typeface="Arial" charset="0"/>
              </a:defRPr>
            </a:lvl1pPr>
          </a:lstStyle>
          <a:p>
            <a:pPr>
              <a:defRPr/>
            </a:pPr>
            <a:r>
              <a:rPr lang="en-US"/>
              <a:t>9/11/2016</a:t>
            </a:r>
          </a:p>
        </p:txBody>
      </p:sp>
      <p:sp>
        <p:nvSpPr>
          <p:cNvPr id="36868" name="Rectangle 4"/>
          <p:cNvSpPr>
            <a:spLocks noGrp="1" noChangeArrowheads="1"/>
          </p:cNvSpPr>
          <p:nvPr>
            <p:ph type="ftr" sz="quarter" idx="2"/>
          </p:nvPr>
        </p:nvSpPr>
        <p:spPr bwMode="auto">
          <a:xfrm>
            <a:off x="0" y="8832850"/>
            <a:ext cx="3038475" cy="463550"/>
          </a:xfrm>
          <a:prstGeom prst="rect">
            <a:avLst/>
          </a:prstGeom>
          <a:noFill/>
          <a:ln w="9525">
            <a:noFill/>
            <a:miter lim="800000"/>
            <a:headEnd/>
            <a:tailEnd/>
          </a:ln>
        </p:spPr>
        <p:txBody>
          <a:bodyPr vert="horz" wrap="square" lIns="93876" tIns="46939" rIns="93876" bIns="46939" numCol="1" anchor="b" anchorCtr="0" compatLnSpc="1">
            <a:prstTxWarp prst="textNoShape">
              <a:avLst/>
            </a:prstTxWarp>
          </a:bodyPr>
          <a:lstStyle>
            <a:lvl1pPr defTabSz="887723" eaLnBrk="1" hangingPunct="1">
              <a:defRPr sz="1300" dirty="0">
                <a:latin typeface="Calibri" panose="020F0502020204030204" pitchFamily="34" charset="0"/>
                <a:cs typeface="Arial" charset="0"/>
              </a:defRPr>
            </a:lvl1pPr>
          </a:lstStyle>
          <a:p>
            <a:pPr>
              <a:defRPr/>
            </a:pPr>
            <a:r>
              <a:rPr lang="en-US"/>
              <a:t>Sugar Land Bible Church</a:t>
            </a:r>
          </a:p>
        </p:txBody>
      </p:sp>
      <p:sp>
        <p:nvSpPr>
          <p:cNvPr id="36869" name="Rectangle 5"/>
          <p:cNvSpPr>
            <a:spLocks noGrp="1" noChangeArrowheads="1"/>
          </p:cNvSpPr>
          <p:nvPr>
            <p:ph type="sldNum" sz="quarter" idx="3"/>
          </p:nvPr>
        </p:nvSpPr>
        <p:spPr bwMode="auto">
          <a:xfrm>
            <a:off x="3971925" y="8832850"/>
            <a:ext cx="3038475" cy="463550"/>
          </a:xfrm>
          <a:prstGeom prst="rect">
            <a:avLst/>
          </a:prstGeom>
          <a:noFill/>
          <a:ln w="9525">
            <a:noFill/>
            <a:miter lim="800000"/>
            <a:headEnd/>
            <a:tailEnd/>
          </a:ln>
        </p:spPr>
        <p:txBody>
          <a:bodyPr vert="horz" wrap="square" lIns="93876" tIns="46939" rIns="93876" bIns="46939" numCol="1" anchor="b" anchorCtr="0" compatLnSpc="1">
            <a:prstTxWarp prst="textNoShape">
              <a:avLst/>
            </a:prstTxWarp>
          </a:bodyPr>
          <a:lstStyle>
            <a:lvl1pPr algn="r" defTabSz="885981" eaLnBrk="1" hangingPunct="1">
              <a:defRPr sz="1300">
                <a:latin typeface="Calibri" panose="020F0502020204030204" pitchFamily="34" charset="0"/>
                <a:cs typeface="Arial" panose="020B0604020202020204" pitchFamily="34" charset="0"/>
              </a:defRPr>
            </a:lvl1pPr>
          </a:lstStyle>
          <a:p>
            <a:pPr>
              <a:defRPr/>
            </a:pPr>
            <a:fld id="{8B871098-312A-4203-BEAF-CC46D88734C2}" type="slidenum">
              <a:rPr lang="en-US" altLang="en-US"/>
              <a:pPr>
                <a:defRPr/>
              </a:pPr>
              <a:t>‹#›</a:t>
            </a:fld>
            <a:endParaRPr lang="en-US" altLang="en-US" dirty="0"/>
          </a:p>
        </p:txBody>
      </p:sp>
    </p:spTree>
  </p:cSld>
  <p:clrMap bg1="lt1" tx1="dk1" bg2="lt2" tx2="dk2" accent1="accent1" accent2="accent2" accent3="accent3" accent4="accent4" accent5="accent5" accent6="accent6" hlink="hlink" folHlink="folHlink"/>
  <p:hf/>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12-31T17:21:54.493"/>
    </inkml:context>
    <inkml:brush xml:id="br0">
      <inkml:brushProperty name="width" value="0.0265" units="cm"/>
      <inkml:brushProperty name="height" value="0.0265" units="cm"/>
    </inkml:brush>
  </inkml:definitions>
  <inkml:trace contextRef="#ctx0" brushRef="#br0">34282 6957 2816,'0'0'1056,"0"0"-576,-16 0-160,16 0 448,0 0-224,0 17-64,0-17-192,0 0-32,0 0-672,-16 0-256,16 0-1152,0 0-416</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02-18T17:45:00.125"/>
    </inkml:context>
    <inkml:brush xml:id="br0">
      <inkml:brushProperty name="width" value="0.05" units="cm"/>
      <inkml:brushProperty name="height" value="0.05" units="cm"/>
    </inkml:brush>
  </inkml:definitions>
  <inkml:trace contextRef="#ctx0" brushRef="#br0">84 18 5376,'-7'0'745,"2"0"-148,-1 0-100,2-1-90,0 0-79,1 0-71,1-2-59,0 0-50,2-2-40,0 5-97,0 0-1,0 0 1,0 0 0,0-1-1,0 1 1,0 0 0,0 0-1,0 0 1,0 0 0,0 0-1,0 0 1,0 0 0,0 0-1,0 0 1,0-1 0,0 1-1,0 0 1,0 0 0,0 0-1,0 0 1,0 0 0,0 0-1,0 0 1,0 0 0,0 0-1,0 0 1,-1 0 0,1-1-1,0 1 1,0 0 0,0 0-1,0 0 1,0 0 0,0 0-1,0 0 1,0 0 0,0 0-1,0 0 1,0 0 0,0 0-1,-1 0 1,1 0 0,0 0-1,0 0 1,0 0 0,0 0-1,0 0 1,0 0 0,0 0-1,0 0 1,0 0 0,-1 0-1,1 0 1,0 0 0,0 0-1,0 0 1,0 0-11,-3 0 161,-9 0 316,9 0-357,-1 0-36,0 0-53,3 0-66,0 0-40,-1 0-15,2 0-55,-1 0-105,-1 0-7,-1 0 45,0 0-38,-2 0-333,2 0-86,3 0 285,0 0-46,0 0-361,0 0-540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12-17T01:16:29.654"/>
    </inkml:context>
    <inkml:brush xml:id="br0">
      <inkml:brushProperty name="width" value="0.025" units="cm"/>
      <inkml:brushProperty name="height" value="0.025" units="cm"/>
    </inkml:brush>
  </inkml:definitions>
  <inkml:trace contextRef="#ctx0" brushRef="#br0">31856 5825 6400,'0'0'2464,"-17"0"-1344,17 0-1088,0 0 512,0 0-352,0 0-32,0 0-864,0-16-416,0-1-1696,0 1-672</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02-18T17:41:30.089"/>
    </inkml:context>
    <inkml:brush xml:id="br0">
      <inkml:brushProperty name="width" value="0.05" units="cm"/>
      <inkml:brushProperty name="height" value="0.05" units="cm"/>
    </inkml:brush>
  </inkml:definitions>
  <inkml:trace contextRef="#ctx0" brushRef="#br0">17 17 3456,'-10'0'762,"6"0"-329,2 0-216,2 0-44,-1 0-48,1 0-48,0 0-49,0 0-104,0 0-47,0 0 76,0 0-13,0 0-48,0 0-120,1 0-48,1 0 35,2-1 14,-1 1-33,-2-1 211,-1 1-1,1 0 1,-1 0-1,0-1 1,1 1-1,-1 0 1,1-1 0,-1 1-1,0-1 1,1 1-1,-1 0 1,0-1-1,0 1 1,1-1-1,-1 1 1,0-1-1,0 1 1,0-1-1,1 1 1,-1-1-1,0 1 1,0-1-1,0 1 1,0-1-1,0 1 1,0-1-1,0 1 1,0-1 49,0-2-458,3 3 36,10 0-362</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02-18T17:41:30.263"/>
    </inkml:context>
    <inkml:brush xml:id="br0">
      <inkml:brushProperty name="width" value="0.05" units="cm"/>
      <inkml:brushProperty name="height" value="0.05" units="cm"/>
    </inkml:brush>
  </inkml:definitions>
  <inkml:trace contextRef="#ctx0" brushRef="#br0">0 1 3456,'0'0'817,"0"0"-354,0 0-234,0 0-64,0 0-81,0 0-98,0 0-75,0 0-59,1 0-90,1 0-194,18 0-1378,-12 0 1098,-6 0-323</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02-18T17:45:00.125"/>
    </inkml:context>
    <inkml:brush xml:id="br0">
      <inkml:brushProperty name="width" value="0.05" units="cm"/>
      <inkml:brushProperty name="height" value="0.05" units="cm"/>
    </inkml:brush>
  </inkml:definitions>
  <inkml:trace contextRef="#ctx0" brushRef="#br0">84 18 5376,'-7'0'745,"2"0"-148,-1 0-100,2-1-90,0 0-79,1 0-71,1-2-59,0 0-50,2-2-40,0 5-97,0 0-1,0 0 1,0 0 0,0-1-1,0 1 1,0 0 0,0 0-1,0 0 1,0 0 0,0 0-1,0 0 1,0 0 0,0 0-1,0 0 1,0-1 0,0 1-1,0 0 1,0 0 0,0 0-1,0 0 1,0 0 0,0 0-1,0 0 1,0 0 0,0 0-1,0 0 1,-1 0 0,1-1-1,0 1 1,0 0 0,0 0-1,0 0 1,0 0 0,0 0-1,0 0 1,0 0 0,0 0-1,0 0 1,0 0 0,0 0-1,-1 0 1,1 0 0,0 0-1,0 0 1,0 0 0,0 0-1,0 0 1,0 0 0,0 0-1,0 0 1,0 0 0,-1 0-1,1 0 1,0 0 0,0 0-1,0 0 1,0 0-11,-3 0 161,-9 0 316,9 0-357,-1 0-36,0 0-53,3 0-66,0 0-40,-1 0-15,2 0-55,-1 0-105,-1 0-7,-1 0 45,0 0-38,-2 0-333,2 0-86,3 0 285,0 0-46,0 0-361,0 0-540</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02-18T17:41:30.089"/>
    </inkml:context>
    <inkml:brush xml:id="br0">
      <inkml:brushProperty name="width" value="0.05" units="cm"/>
      <inkml:brushProperty name="height" value="0.05" units="cm"/>
    </inkml:brush>
  </inkml:definitions>
  <inkml:trace contextRef="#ctx0" brushRef="#br0">17 17 3456,'-10'0'762,"6"0"-329,2 0-216,2 0-44,-1 0-48,1 0-48,0 0-49,0 0-104,0 0-47,0 0 76,0 0-13,0 0-48,0 0-120,1 0-48,1 0 35,2-1 14,-1 1-33,-2-1 211,-1 1-1,1 0 1,-1 0-1,0-1 1,1 1-1,-1 0 1,1-1 0,-1 1-1,0-1 1,1 1-1,-1 0 1,0-1-1,0 1 1,1-1-1,-1 1 1,0-1-1,0 1 1,0-1-1,1 1 1,-1-1-1,0 1 1,0-1-1,0 1 1,0-1-1,0 1 1,0-1-1,0 1 1,0-1 49,0-2-458,3 3 36,10 0-362</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02-18T17:41:30.263"/>
    </inkml:context>
    <inkml:brush xml:id="br0">
      <inkml:brushProperty name="width" value="0.05" units="cm"/>
      <inkml:brushProperty name="height" value="0.05" units="cm"/>
    </inkml:brush>
  </inkml:definitions>
  <inkml:trace contextRef="#ctx0" brushRef="#br0">0 1 3456,'0'0'817,"0"0"-354,0 0-234,0 0-64,0 0-81,0 0-98,0 0-75,0 0-59,1 0-90,1 0-194,18 0-1378,-12 0 1098,-6 0-323</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02-18T17:45:00.125"/>
    </inkml:context>
    <inkml:brush xml:id="br0">
      <inkml:brushProperty name="width" value="0.05" units="cm"/>
      <inkml:brushProperty name="height" value="0.05" units="cm"/>
    </inkml:brush>
  </inkml:definitions>
  <inkml:trace contextRef="#ctx0" brushRef="#br0">84 18 5376,'-7'0'745,"2"0"-148,-1 0-100,2-1-90,0 0-79,1 0-71,1-2-59,0 0-50,2-2-40,0 5-97,0 0-1,0 0 1,0 0 0,0-1-1,0 1 1,0 0 0,0 0-1,0 0 1,0 0 0,0 0-1,0 0 1,0 0 0,0 0-1,0 0 1,0-1 0,0 1-1,0 0 1,0 0 0,0 0-1,0 0 1,0 0 0,0 0-1,0 0 1,0 0 0,0 0-1,0 0 1,-1 0 0,1-1-1,0 1 1,0 0 0,0 0-1,0 0 1,0 0 0,0 0-1,0 0 1,0 0 0,0 0-1,0 0 1,0 0 0,0 0-1,-1 0 1,1 0 0,0 0-1,0 0 1,0 0 0,0 0-1,0 0 1,0 0 0,0 0-1,0 0 1,0 0 0,-1 0-1,1 0 1,0 0 0,0 0-1,0 0 1,0 0-11,-3 0 161,-9 0 316,9 0-357,-1 0-36,0 0-53,3 0-66,0 0-40,-1 0-15,2 0-55,-1 0-105,-1 0-7,-1 0 45,0 0-38,-2 0-333,2 0-86,3 0 285,0 0-46,0 0-361,0 0-540</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02-18T17:41:30.089"/>
    </inkml:context>
    <inkml:brush xml:id="br0">
      <inkml:brushProperty name="width" value="0.05" units="cm"/>
      <inkml:brushProperty name="height" value="0.05" units="cm"/>
    </inkml:brush>
  </inkml:definitions>
  <inkml:trace contextRef="#ctx0" brushRef="#br0">17 17 3456,'-10'0'762,"6"0"-329,2 0-216,2 0-44,-1 0-48,1 0-48,0 0-49,0 0-104,0 0-47,0 0 76,0 0-13,0 0-48,0 0-120,1 0-48,1 0 35,2-1 14,-1 1-33,-2-1 211,-1 1-1,1 0 1,-1 0-1,0-1 1,1 1-1,-1 0 1,1-1 0,-1 1-1,0-1 1,1 1-1,-1 0 1,0-1-1,0 1 1,1-1-1,-1 1 1,0-1-1,0 1 1,0-1-1,1 1 1,-1-1-1,0 1 1,0-1-1,0 1 1,0-1-1,0 1 1,0-1-1,0 1 1,0-1 49,0-2-458,3 3 36,10 0-362</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02-18T17:41:30.263"/>
    </inkml:context>
    <inkml:brush xml:id="br0">
      <inkml:brushProperty name="width" value="0.05" units="cm"/>
      <inkml:brushProperty name="height" value="0.05" units="cm"/>
    </inkml:brush>
  </inkml:definitions>
  <inkml:trace contextRef="#ctx0" brushRef="#br0">0 1 3456,'0'0'817,"0"0"-354,0 0-234,0 0-64,0 0-81,0 0-98,0 0-75,0 0-59,1 0-90,1 0-194,18 0-1378,-12 0 1098,-6 0-323</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12-31T17:21:54.753"/>
    </inkml:context>
    <inkml:brush xml:id="br0">
      <inkml:brushProperty name="width" value="0.025" units="cm"/>
      <inkml:brushProperty name="height" value="0.025" units="cm"/>
    </inkml:brush>
  </inkml:definitions>
  <inkml:trace contextRef="#ctx0" brushRef="#br0">32131 8947 9600,'-16'0'3584,"16"0"-1920,0 0-1952,0 0 640,0 0-384,0 0 0,0 16-384,-17-16-160,17 16-1664,0 1-768</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02-18T17:45:00.125"/>
    </inkml:context>
    <inkml:brush xml:id="br0">
      <inkml:brushProperty name="width" value="0.05" units="cm"/>
      <inkml:brushProperty name="height" value="0.05" units="cm"/>
    </inkml:brush>
  </inkml:definitions>
  <inkml:trace contextRef="#ctx0" brushRef="#br0">84 18 5376,'-7'0'745,"2"0"-148,-1 0-100,2-1-90,0 0-79,1 0-71,1-2-59,0 0-50,2-2-40,0 5-97,0 0-1,0 0 1,0 0 0,0-1-1,0 1 1,0 0 0,0 0-1,0 0 1,0 0 0,0 0-1,0 0 1,0 0 0,0 0-1,0 0 1,0-1 0,0 1-1,0 0 1,0 0 0,0 0-1,0 0 1,0 0 0,0 0-1,0 0 1,0 0 0,0 0-1,0 0 1,-1 0 0,1-1-1,0 1 1,0 0 0,0 0-1,0 0 1,0 0 0,0 0-1,0 0 1,0 0 0,0 0-1,0 0 1,0 0 0,0 0-1,-1 0 1,1 0 0,0 0-1,0 0 1,0 0 0,0 0-1,0 0 1,0 0 0,0 0-1,0 0 1,0 0 0,-1 0-1,1 0 1,0 0 0,0 0-1,0 0 1,0 0-11,-3 0 161,-9 0 316,9 0-357,-1 0-36,0 0-53,3 0-66,0 0-40,-1 0-15,2 0-55,-1 0-105,-1 0-7,-1 0 45,0 0-38,-2 0-333,2 0-86,3 0 285,0 0-46,0 0-361,0 0-540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12-31T17:21:56.817"/>
    </inkml:context>
    <inkml:brush xml:id="br0">
      <inkml:brushProperty name="width" value="0.025" units="cm"/>
      <inkml:brushProperty name="height" value="0.025" units="cm"/>
    </inkml:brush>
  </inkml:definitions>
  <inkml:trace contextRef="#ctx0" brushRef="#br0">33457 7766 6272,'0'0'2368,"0"0"-1280,0 0-3040,17 0-352,-17 0 128,16 0 224</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12-17T01:16:29.654"/>
    </inkml:context>
    <inkml:brush xml:id="br0">
      <inkml:brushProperty name="width" value="0.025" units="cm"/>
      <inkml:brushProperty name="height" value="0.025" units="cm"/>
    </inkml:brush>
  </inkml:definitions>
  <inkml:trace contextRef="#ctx0" brushRef="#br0">31856 5825 6400,'0'0'2464,"-17"0"-1344,17 0-1088,0 0 512,0 0-352,0 0-32,0 0-864,0-16-416,0-1-1696,0 1-672</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12-17T01:16:29.654"/>
    </inkml:context>
    <inkml:brush xml:id="br0">
      <inkml:brushProperty name="width" value="0.025" units="cm"/>
      <inkml:brushProperty name="height" value="0.025" units="cm"/>
    </inkml:brush>
  </inkml:definitions>
  <inkml:trace contextRef="#ctx0" brushRef="#br0">31856 5825 6400,'0'0'2464,"-17"0"-1344,17 0-1088,0 0 512,0 0-352,0 0-32,0 0-864,0-16-416,0-1-1696,0 1-672</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12-17T01:16:29.654"/>
    </inkml:context>
    <inkml:brush xml:id="br0">
      <inkml:brushProperty name="width" value="0.025" units="cm"/>
      <inkml:brushProperty name="height" value="0.025" units="cm"/>
    </inkml:brush>
  </inkml:definitions>
  <inkml:trace contextRef="#ctx0" brushRef="#br0">31856 5825 6400,'0'0'2464,"-17"0"-1344,17 0-1088,0 0 512,0 0-352,0 0-32,0 0-864,0-16-416,0-1-1696,0 1-672</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12-17T01:16:29.654"/>
    </inkml:context>
    <inkml:brush xml:id="br0">
      <inkml:brushProperty name="width" value="0.025" units="cm"/>
      <inkml:brushProperty name="height" value="0.025" units="cm"/>
    </inkml:brush>
  </inkml:definitions>
  <inkml:trace contextRef="#ctx0" brushRef="#br0">31856 5825 6400,'0'0'2464,"-17"0"-1344,17 0-1088,0 0 512,0 0-352,0 0-32,0 0-864,0-16-416,0-1-1696,0 1-672</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02-18T17:41:30.089"/>
    </inkml:context>
    <inkml:brush xml:id="br0">
      <inkml:brushProperty name="width" value="0.05" units="cm"/>
      <inkml:brushProperty name="height" value="0.05" units="cm"/>
    </inkml:brush>
  </inkml:definitions>
  <inkml:trace contextRef="#ctx0" brushRef="#br0">17 17 3456,'-10'0'762,"6"0"-329,2 0-216,2 0-44,-1 0-48,1 0-48,0 0-49,0 0-104,0 0-47,0 0 76,0 0-13,0 0-48,0 0-120,1 0-48,1 0 35,2-1 14,-1 1-33,-2-1 211,-1 1-1,1 0 1,-1 0-1,0-1 1,1 1-1,-1 0 1,1-1 0,-1 1-1,0-1 1,1 1-1,-1 0 1,0-1-1,0 1 1,1-1-1,-1 1 1,0-1-1,0 1 1,0-1-1,1 1 1,-1-1-1,0 1 1,0-1-1,0 1 1,0-1-1,0 1 1,0-1-1,0 1 1,0-1 49,0-2-458,3 3 36,10 0-362</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02-18T17:41:30.263"/>
    </inkml:context>
    <inkml:brush xml:id="br0">
      <inkml:brushProperty name="width" value="0.05" units="cm"/>
      <inkml:brushProperty name="height" value="0.05" units="cm"/>
    </inkml:brush>
  </inkml:definitions>
  <inkml:trace contextRef="#ctx0" brushRef="#br0">0 1 3456,'0'0'817,"0"0"-354,0 0-234,0 0-64,0 0-81,0 0-98,0 0-75,0 0-59,1 0-90,1 0-194,18 0-1378,-12 0 1098,-6 0-323</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bwMode="auto">
          <a:xfrm>
            <a:off x="0" y="0"/>
            <a:ext cx="3038475" cy="463550"/>
          </a:xfrm>
          <a:prstGeom prst="rect">
            <a:avLst/>
          </a:prstGeom>
          <a:noFill/>
          <a:ln w="9525">
            <a:noFill/>
            <a:miter lim="800000"/>
            <a:headEnd/>
            <a:tailEnd/>
          </a:ln>
        </p:spPr>
        <p:txBody>
          <a:bodyPr vert="horz" wrap="square" lIns="93876" tIns="46939" rIns="93876" bIns="46939" numCol="1" anchor="t" anchorCtr="0" compatLnSpc="1">
            <a:prstTxWarp prst="textNoShape">
              <a:avLst/>
            </a:prstTxWarp>
          </a:bodyPr>
          <a:lstStyle>
            <a:lvl1pPr defTabSz="887723" eaLnBrk="1" hangingPunct="1">
              <a:defRPr sz="1300" dirty="0">
                <a:latin typeface="Calibri" panose="020F0502020204030204" pitchFamily="34" charset="0"/>
                <a:cs typeface="Arial" charset="0"/>
              </a:defRPr>
            </a:lvl1pPr>
          </a:lstStyle>
          <a:p>
            <a:pPr>
              <a:defRPr/>
            </a:pPr>
            <a:r>
              <a:rPr lang="en-US"/>
              <a:t>Dr. Andy Woods</a:t>
            </a:r>
          </a:p>
        </p:txBody>
      </p:sp>
      <p:sp>
        <p:nvSpPr>
          <p:cNvPr id="3" name="Date Placeholder 2"/>
          <p:cNvSpPr>
            <a:spLocks noGrp="1"/>
          </p:cNvSpPr>
          <p:nvPr>
            <p:ph type="dt" idx="1"/>
          </p:nvPr>
        </p:nvSpPr>
        <p:spPr bwMode="auto">
          <a:xfrm>
            <a:off x="3970338" y="0"/>
            <a:ext cx="3038475" cy="463550"/>
          </a:xfrm>
          <a:prstGeom prst="rect">
            <a:avLst/>
          </a:prstGeom>
          <a:noFill/>
          <a:ln w="9525">
            <a:noFill/>
            <a:miter lim="800000"/>
            <a:headEnd/>
            <a:tailEnd/>
          </a:ln>
        </p:spPr>
        <p:txBody>
          <a:bodyPr vert="horz" wrap="square" lIns="93876" tIns="46939" rIns="93876" bIns="46939" numCol="1" anchor="t" anchorCtr="0" compatLnSpc="1">
            <a:prstTxWarp prst="textNoShape">
              <a:avLst/>
            </a:prstTxWarp>
          </a:bodyPr>
          <a:lstStyle>
            <a:lvl1pPr algn="r" defTabSz="887723" eaLnBrk="1" hangingPunct="1">
              <a:defRPr sz="1300" dirty="0">
                <a:latin typeface="Calibri" panose="020F0502020204030204" pitchFamily="34" charset="0"/>
                <a:cs typeface="Arial" charset="0"/>
              </a:defRPr>
            </a:lvl1pPr>
          </a:lstStyle>
          <a:p>
            <a:pPr>
              <a:defRPr/>
            </a:pPr>
            <a:r>
              <a:rPr lang="en-US"/>
              <a:t>9/11/2016</a:t>
            </a:r>
          </a:p>
        </p:txBody>
      </p:sp>
      <p:sp>
        <p:nvSpPr>
          <p:cNvPr id="4" name="Slide Image Placeholder 3"/>
          <p:cNvSpPr>
            <a:spLocks noGrp="1" noRot="1" noChangeAspect="1"/>
          </p:cNvSpPr>
          <p:nvPr>
            <p:ph type="sldImg" idx="2"/>
          </p:nvPr>
        </p:nvSpPr>
        <p:spPr>
          <a:xfrm>
            <a:off x="1181100" y="698500"/>
            <a:ext cx="4648200" cy="3486150"/>
          </a:xfrm>
          <a:prstGeom prst="rect">
            <a:avLst/>
          </a:prstGeom>
          <a:noFill/>
          <a:ln w="12700">
            <a:solidFill>
              <a:prstClr val="black"/>
            </a:solidFill>
          </a:ln>
        </p:spPr>
        <p:txBody>
          <a:bodyPr vert="horz" lIns="97391" tIns="48695" rIns="97391" bIns="48695" rtlCol="0" anchor="ctr"/>
          <a:lstStyle/>
          <a:p>
            <a:pPr lvl="0"/>
            <a:endParaRPr lang="en-US" noProof="0" dirty="0"/>
          </a:p>
        </p:txBody>
      </p:sp>
      <p:sp>
        <p:nvSpPr>
          <p:cNvPr id="5" name="Notes Placeholder 4"/>
          <p:cNvSpPr>
            <a:spLocks noGrp="1"/>
          </p:cNvSpPr>
          <p:nvPr>
            <p:ph type="body" sz="quarter" idx="3"/>
          </p:nvPr>
        </p:nvSpPr>
        <p:spPr bwMode="auto">
          <a:xfrm>
            <a:off x="701675" y="4416425"/>
            <a:ext cx="5607050" cy="4181475"/>
          </a:xfrm>
          <a:prstGeom prst="rect">
            <a:avLst/>
          </a:prstGeom>
          <a:noFill/>
          <a:ln w="9525">
            <a:noFill/>
            <a:miter lim="800000"/>
            <a:headEnd/>
            <a:tailEnd/>
          </a:ln>
        </p:spPr>
        <p:txBody>
          <a:bodyPr vert="horz" wrap="square" lIns="93876" tIns="46939" rIns="93876" bIns="46939"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bwMode="auto">
          <a:xfrm>
            <a:off x="0" y="8831263"/>
            <a:ext cx="3038475" cy="463550"/>
          </a:xfrm>
          <a:prstGeom prst="rect">
            <a:avLst/>
          </a:prstGeom>
          <a:noFill/>
          <a:ln w="9525">
            <a:noFill/>
            <a:miter lim="800000"/>
            <a:headEnd/>
            <a:tailEnd/>
          </a:ln>
        </p:spPr>
        <p:txBody>
          <a:bodyPr vert="horz" wrap="square" lIns="93876" tIns="46939" rIns="93876" bIns="46939" numCol="1" anchor="b" anchorCtr="0" compatLnSpc="1">
            <a:prstTxWarp prst="textNoShape">
              <a:avLst/>
            </a:prstTxWarp>
          </a:bodyPr>
          <a:lstStyle>
            <a:lvl1pPr defTabSz="887723" eaLnBrk="1" hangingPunct="1">
              <a:defRPr sz="1300" dirty="0">
                <a:latin typeface="Calibri" panose="020F0502020204030204" pitchFamily="34" charset="0"/>
                <a:cs typeface="Arial" charset="0"/>
              </a:defRPr>
            </a:lvl1pPr>
          </a:lstStyle>
          <a:p>
            <a:pPr>
              <a:defRPr/>
            </a:pPr>
            <a:r>
              <a:rPr lang="en-US"/>
              <a:t>Sugar Land Bible Church</a:t>
            </a:r>
          </a:p>
        </p:txBody>
      </p:sp>
      <p:sp>
        <p:nvSpPr>
          <p:cNvPr id="7" name="Slide Number Placeholder 6"/>
          <p:cNvSpPr>
            <a:spLocks noGrp="1"/>
          </p:cNvSpPr>
          <p:nvPr>
            <p:ph type="sldNum" sz="quarter" idx="5"/>
          </p:nvPr>
        </p:nvSpPr>
        <p:spPr bwMode="auto">
          <a:xfrm>
            <a:off x="3970338" y="8831263"/>
            <a:ext cx="3038475" cy="463550"/>
          </a:xfrm>
          <a:prstGeom prst="rect">
            <a:avLst/>
          </a:prstGeom>
          <a:noFill/>
          <a:ln w="9525">
            <a:noFill/>
            <a:miter lim="800000"/>
            <a:headEnd/>
            <a:tailEnd/>
          </a:ln>
        </p:spPr>
        <p:txBody>
          <a:bodyPr vert="horz" wrap="square" lIns="93876" tIns="46939" rIns="93876" bIns="46939" numCol="1" anchor="b" anchorCtr="0" compatLnSpc="1">
            <a:prstTxWarp prst="textNoShape">
              <a:avLst/>
            </a:prstTxWarp>
          </a:bodyPr>
          <a:lstStyle>
            <a:lvl1pPr algn="r" defTabSz="885981" eaLnBrk="1" hangingPunct="1">
              <a:defRPr sz="1300" smtClean="0">
                <a:latin typeface="Calibri" panose="020F0502020204030204" pitchFamily="34" charset="0"/>
                <a:cs typeface="Arial" panose="020B0604020202020204" pitchFamily="34" charset="0"/>
              </a:defRPr>
            </a:lvl1pPr>
          </a:lstStyle>
          <a:p>
            <a:pPr>
              <a:defRPr/>
            </a:pPr>
            <a:fld id="{152DD1A1-F99A-4FB8-8776-D254C3D23044}" type="slidenum">
              <a:rPr lang="en-US" altLang="en-US"/>
              <a:pPr>
                <a:defRPr/>
              </a:pPr>
              <a:t>‹#›</a:t>
            </a:fld>
            <a:endParaRPr lang="en-US" altLang="en-US" dirty="0"/>
          </a:p>
        </p:txBody>
      </p:sp>
    </p:spTree>
  </p:cSld>
  <p:clrMap bg1="lt1" tx1="dk1" bg2="lt2" tx2="dk2" accent1="accent1" accent2="accent2" accent3="accent3" accent4="accent4" accent5="accent5" accent6="accent6" hlink="hlink" folHlink="folHlink"/>
  <p:hf/>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a:defRPr/>
            </a:pPr>
            <a:r>
              <a:rPr lang="en-US"/>
              <a:t>Dr. Andy Woods</a:t>
            </a:r>
          </a:p>
        </p:txBody>
      </p:sp>
      <p:sp>
        <p:nvSpPr>
          <p:cNvPr id="5" name="Date Placeholder 4"/>
          <p:cNvSpPr>
            <a:spLocks noGrp="1"/>
          </p:cNvSpPr>
          <p:nvPr>
            <p:ph type="dt" idx="11"/>
          </p:nvPr>
        </p:nvSpPr>
        <p:spPr/>
        <p:txBody>
          <a:bodyPr/>
          <a:lstStyle/>
          <a:p>
            <a:pPr>
              <a:defRPr/>
            </a:pPr>
            <a:r>
              <a:rPr lang="en-US"/>
              <a:t>9/11/2016</a:t>
            </a:r>
          </a:p>
        </p:txBody>
      </p:sp>
      <p:sp>
        <p:nvSpPr>
          <p:cNvPr id="6" name="Footer Placeholder 5"/>
          <p:cNvSpPr>
            <a:spLocks noGrp="1"/>
          </p:cNvSpPr>
          <p:nvPr>
            <p:ph type="ftr" sz="quarter" idx="12"/>
          </p:nvPr>
        </p:nvSpPr>
        <p:spPr/>
        <p:txBody>
          <a:bodyPr/>
          <a:lstStyle/>
          <a:p>
            <a:pPr>
              <a:defRPr/>
            </a:pPr>
            <a:r>
              <a:rPr lang="en-US"/>
              <a:t>Sugar Land Bible Church</a:t>
            </a:r>
          </a:p>
        </p:txBody>
      </p:sp>
      <p:sp>
        <p:nvSpPr>
          <p:cNvPr id="7" name="Slide Number Placeholder 6"/>
          <p:cNvSpPr>
            <a:spLocks noGrp="1"/>
          </p:cNvSpPr>
          <p:nvPr>
            <p:ph type="sldNum" sz="quarter" idx="13"/>
          </p:nvPr>
        </p:nvSpPr>
        <p:spPr/>
        <p:txBody>
          <a:bodyPr/>
          <a:lstStyle/>
          <a:p>
            <a:pPr>
              <a:defRPr/>
            </a:pPr>
            <a:fld id="{152DD1A1-F99A-4FB8-8776-D254C3D23044}" type="slidenum">
              <a:rPr lang="en-US" altLang="en-US" smtClean="0"/>
              <a:pPr>
                <a:defRPr/>
              </a:pPr>
              <a:t>18</a:t>
            </a:fld>
            <a:endParaRPr lang="en-US" altLang="en-US" dirty="0"/>
          </a:p>
        </p:txBody>
      </p:sp>
    </p:spTree>
    <p:extLst>
      <p:ext uri="{BB962C8B-B14F-4D97-AF65-F5344CB8AC3E}">
        <p14:creationId xmlns:p14="http://schemas.microsoft.com/office/powerpoint/2010/main" val="40132219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a:defRPr/>
            </a:pPr>
            <a:r>
              <a:rPr lang="en-US"/>
              <a:t>Dr. Andy Woods</a:t>
            </a:r>
          </a:p>
        </p:txBody>
      </p:sp>
      <p:sp>
        <p:nvSpPr>
          <p:cNvPr id="5" name="Date Placeholder 4"/>
          <p:cNvSpPr>
            <a:spLocks noGrp="1"/>
          </p:cNvSpPr>
          <p:nvPr>
            <p:ph type="dt" idx="11"/>
          </p:nvPr>
        </p:nvSpPr>
        <p:spPr/>
        <p:txBody>
          <a:bodyPr/>
          <a:lstStyle/>
          <a:p>
            <a:pPr>
              <a:defRPr/>
            </a:pPr>
            <a:r>
              <a:rPr lang="en-US"/>
              <a:t>9/11/2016</a:t>
            </a:r>
          </a:p>
        </p:txBody>
      </p:sp>
      <p:sp>
        <p:nvSpPr>
          <p:cNvPr id="6" name="Footer Placeholder 5"/>
          <p:cNvSpPr>
            <a:spLocks noGrp="1"/>
          </p:cNvSpPr>
          <p:nvPr>
            <p:ph type="ftr" sz="quarter" idx="12"/>
          </p:nvPr>
        </p:nvSpPr>
        <p:spPr/>
        <p:txBody>
          <a:bodyPr/>
          <a:lstStyle/>
          <a:p>
            <a:pPr>
              <a:defRPr/>
            </a:pPr>
            <a:r>
              <a:rPr lang="en-US"/>
              <a:t>Sugar Land Bible Church</a:t>
            </a:r>
          </a:p>
        </p:txBody>
      </p:sp>
      <p:sp>
        <p:nvSpPr>
          <p:cNvPr id="7" name="Slide Number Placeholder 6"/>
          <p:cNvSpPr>
            <a:spLocks noGrp="1"/>
          </p:cNvSpPr>
          <p:nvPr>
            <p:ph type="sldNum" sz="quarter" idx="13"/>
          </p:nvPr>
        </p:nvSpPr>
        <p:spPr/>
        <p:txBody>
          <a:bodyPr/>
          <a:lstStyle/>
          <a:p>
            <a:pPr>
              <a:defRPr/>
            </a:pPr>
            <a:fld id="{152DD1A1-F99A-4FB8-8776-D254C3D23044}" type="slidenum">
              <a:rPr lang="en-US" altLang="en-US" smtClean="0"/>
              <a:pPr>
                <a:defRPr/>
              </a:pPr>
              <a:t>33</a:t>
            </a:fld>
            <a:endParaRPr lang="en-US" altLang="en-US" dirty="0"/>
          </a:p>
        </p:txBody>
      </p:sp>
    </p:spTree>
    <p:extLst>
      <p:ext uri="{BB962C8B-B14F-4D97-AF65-F5344CB8AC3E}">
        <p14:creationId xmlns:p14="http://schemas.microsoft.com/office/powerpoint/2010/main" val="7851264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Fruchtenbaum, A. G. (2003). The footsteps of the Messiah : a study of the sequence of prophetic </a:t>
            </a:r>
          </a:p>
        </p:txBody>
      </p:sp>
      <p:sp>
        <p:nvSpPr>
          <p:cNvPr id="4" name="Header Placeholder 3"/>
          <p:cNvSpPr>
            <a:spLocks noGrp="1"/>
          </p:cNvSpPr>
          <p:nvPr>
            <p:ph type="hdr" sz="quarter" idx="10"/>
          </p:nvPr>
        </p:nvSpPr>
        <p:spPr/>
        <p:txBody>
          <a:bodyPr/>
          <a:lstStyle/>
          <a:p>
            <a:pPr>
              <a:defRPr/>
            </a:pPr>
            <a:r>
              <a:rPr lang="en-US"/>
              <a:t>Dr. Andy Woods</a:t>
            </a:r>
          </a:p>
        </p:txBody>
      </p:sp>
      <p:sp>
        <p:nvSpPr>
          <p:cNvPr id="5" name="Date Placeholder 4"/>
          <p:cNvSpPr>
            <a:spLocks noGrp="1"/>
          </p:cNvSpPr>
          <p:nvPr>
            <p:ph type="dt" idx="11"/>
          </p:nvPr>
        </p:nvSpPr>
        <p:spPr/>
        <p:txBody>
          <a:bodyPr/>
          <a:lstStyle/>
          <a:p>
            <a:pPr>
              <a:defRPr/>
            </a:pPr>
            <a:r>
              <a:rPr lang="en-US"/>
              <a:t>9/11/2016</a:t>
            </a:r>
          </a:p>
        </p:txBody>
      </p:sp>
      <p:sp>
        <p:nvSpPr>
          <p:cNvPr id="6" name="Footer Placeholder 5"/>
          <p:cNvSpPr>
            <a:spLocks noGrp="1"/>
          </p:cNvSpPr>
          <p:nvPr>
            <p:ph type="ftr" sz="quarter" idx="12"/>
          </p:nvPr>
        </p:nvSpPr>
        <p:spPr/>
        <p:txBody>
          <a:bodyPr/>
          <a:lstStyle/>
          <a:p>
            <a:pPr>
              <a:defRPr/>
            </a:pPr>
            <a:r>
              <a:rPr lang="en-US"/>
              <a:t>Sugar Land Bible Church</a:t>
            </a:r>
          </a:p>
        </p:txBody>
      </p:sp>
      <p:sp>
        <p:nvSpPr>
          <p:cNvPr id="7" name="Slide Number Placeholder 6"/>
          <p:cNvSpPr>
            <a:spLocks noGrp="1"/>
          </p:cNvSpPr>
          <p:nvPr>
            <p:ph type="sldNum" sz="quarter" idx="13"/>
          </p:nvPr>
        </p:nvSpPr>
        <p:spPr/>
        <p:txBody>
          <a:bodyPr/>
          <a:lstStyle/>
          <a:p>
            <a:pPr>
              <a:defRPr/>
            </a:pPr>
            <a:fld id="{152DD1A1-F99A-4FB8-8776-D254C3D23044}" type="slidenum">
              <a:rPr lang="en-US" altLang="en-US" smtClean="0"/>
              <a:pPr>
                <a:defRPr/>
              </a:pPr>
              <a:t>40</a:t>
            </a:fld>
            <a:endParaRPr lang="en-US" altLang="en-US" dirty="0"/>
          </a:p>
        </p:txBody>
      </p:sp>
    </p:spTree>
    <p:extLst>
      <p:ext uri="{BB962C8B-B14F-4D97-AF65-F5344CB8AC3E}">
        <p14:creationId xmlns:p14="http://schemas.microsoft.com/office/powerpoint/2010/main" val="14717899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a:defRPr/>
            </a:pPr>
            <a:r>
              <a:rPr lang="en-US"/>
              <a:t>Dr. Andy Woods</a:t>
            </a:r>
          </a:p>
        </p:txBody>
      </p:sp>
      <p:sp>
        <p:nvSpPr>
          <p:cNvPr id="5" name="Date Placeholder 4"/>
          <p:cNvSpPr>
            <a:spLocks noGrp="1"/>
          </p:cNvSpPr>
          <p:nvPr>
            <p:ph type="dt" idx="11"/>
          </p:nvPr>
        </p:nvSpPr>
        <p:spPr/>
        <p:txBody>
          <a:bodyPr/>
          <a:lstStyle/>
          <a:p>
            <a:pPr>
              <a:defRPr/>
            </a:pPr>
            <a:r>
              <a:rPr lang="en-US"/>
              <a:t>9/11/2016</a:t>
            </a:r>
          </a:p>
        </p:txBody>
      </p:sp>
      <p:sp>
        <p:nvSpPr>
          <p:cNvPr id="6" name="Footer Placeholder 5"/>
          <p:cNvSpPr>
            <a:spLocks noGrp="1"/>
          </p:cNvSpPr>
          <p:nvPr>
            <p:ph type="ftr" sz="quarter" idx="12"/>
          </p:nvPr>
        </p:nvSpPr>
        <p:spPr/>
        <p:txBody>
          <a:bodyPr/>
          <a:lstStyle/>
          <a:p>
            <a:pPr>
              <a:defRPr/>
            </a:pPr>
            <a:r>
              <a:rPr lang="en-US"/>
              <a:t>Sugar Land Bible Church</a:t>
            </a:r>
          </a:p>
        </p:txBody>
      </p:sp>
      <p:sp>
        <p:nvSpPr>
          <p:cNvPr id="7" name="Slide Number Placeholder 6"/>
          <p:cNvSpPr>
            <a:spLocks noGrp="1"/>
          </p:cNvSpPr>
          <p:nvPr>
            <p:ph type="sldNum" sz="quarter" idx="13"/>
          </p:nvPr>
        </p:nvSpPr>
        <p:spPr/>
        <p:txBody>
          <a:bodyPr/>
          <a:lstStyle/>
          <a:p>
            <a:pPr>
              <a:defRPr/>
            </a:pPr>
            <a:fld id="{152DD1A1-F99A-4FB8-8776-D254C3D23044}" type="slidenum">
              <a:rPr lang="en-US" altLang="en-US" smtClean="0"/>
              <a:pPr>
                <a:defRPr/>
              </a:pPr>
              <a:t>41</a:t>
            </a:fld>
            <a:endParaRPr lang="en-US" altLang="en-US" dirty="0"/>
          </a:p>
        </p:txBody>
      </p:sp>
    </p:spTree>
    <p:extLst>
      <p:ext uri="{BB962C8B-B14F-4D97-AF65-F5344CB8AC3E}">
        <p14:creationId xmlns:p14="http://schemas.microsoft.com/office/powerpoint/2010/main" val="6869194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6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143000" y="609600"/>
            <a:ext cx="7772400" cy="1143000"/>
          </a:xfrm>
          <a:prstGeom prst="rect">
            <a:avLst/>
          </a:prstGeom>
          <a:noFill/>
          <a:ln>
            <a:noFill/>
          </a:ln>
          <a:extLst/>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169988" y="1946275"/>
            <a:ext cx="7772400" cy="4114800"/>
          </a:xfrm>
          <a:prstGeom prst="rect">
            <a:avLst/>
          </a:prstGeom>
          <a:noFill/>
          <a:ln>
            <a:noFill/>
          </a:ln>
          <a:extLst/>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p>
            <a:r>
              <a:rPr lang="en-US"/>
              <a:t>Click to edit Master title style</a:t>
            </a:r>
          </a:p>
        </p:txBody>
      </p:sp>
      <p:sp>
        <p:nvSpPr>
          <p:cNvPr id="3" name="Content Placeholder 2"/>
          <p:cNvSpPr>
            <a:spLocks noGrp="1"/>
          </p:cNvSpPr>
          <p:nvPr>
            <p:ph idx="1"/>
          </p:nvPr>
        </p:nvSpPr>
        <p:spPr>
          <a:xfrm>
            <a:off x="1169988" y="1946275"/>
            <a:ext cx="77724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p:txBody>
          <a:bodyPr/>
          <a:lstStyle>
            <a:lvl1pPr>
              <a:defRPr/>
            </a:lvl1pPr>
          </a:lstStyle>
          <a:p>
            <a:pPr>
              <a:defRPr/>
            </a:pPr>
            <a:endParaRPr lang="en-US"/>
          </a:p>
        </p:txBody>
      </p:sp>
      <p:sp>
        <p:nvSpPr>
          <p:cNvPr id="5" name="Rectangle 36"/>
          <p:cNvSpPr>
            <a:spLocks noGrp="1" noChangeArrowheads="1"/>
          </p:cNvSpPr>
          <p:nvPr>
            <p:ph type="ftr" sz="quarter" idx="11"/>
          </p:nvPr>
        </p:nvSpPr>
        <p:spPr/>
        <p:txBody>
          <a:bodyPr/>
          <a:lstStyle>
            <a:lvl1pPr>
              <a:defRPr/>
            </a:lvl1pPr>
          </a:lstStyle>
          <a:p>
            <a:pPr>
              <a:defRPr/>
            </a:pPr>
            <a:endParaRPr lang="en-US"/>
          </a:p>
        </p:txBody>
      </p:sp>
      <p:sp>
        <p:nvSpPr>
          <p:cNvPr id="6" name="Rectangle 37"/>
          <p:cNvSpPr>
            <a:spLocks noGrp="1" noChangeArrowheads="1"/>
          </p:cNvSpPr>
          <p:nvPr>
            <p:ph type="sldNum" sz="quarter" idx="12"/>
          </p:nvPr>
        </p:nvSpPr>
        <p:spPr/>
        <p:txBody>
          <a:bodyPr/>
          <a:lstStyle>
            <a:lvl1pPr>
              <a:defRPr/>
            </a:lvl1pPr>
          </a:lstStyle>
          <a:p>
            <a:pPr>
              <a:defRPr/>
            </a:pPr>
            <a:fld id="{731E87DA-7BEB-48FB-8C3E-B7E5299F1469}" type="slidenum">
              <a:rPr lang="en-US" altLang="en-US"/>
              <a:pPr>
                <a:defRPr/>
              </a:pPr>
              <a:t>‹#›</a:t>
            </a:fld>
            <a:endParaRPr lang="en-US" altLang="en-US"/>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1169988" y="1946275"/>
            <a:ext cx="7772400" cy="4114800"/>
          </a:xfrm>
        </p:spPr>
        <p:txBody>
          <a:bodyPr/>
          <a:lstStyle/>
          <a:p>
            <a:pPr lvl="0"/>
            <a:endParaRPr lang="en-US" noProof="0"/>
          </a:p>
        </p:txBody>
      </p:sp>
      <p:sp>
        <p:nvSpPr>
          <p:cNvPr id="4" name="Date Placeholder 3"/>
          <p:cNvSpPr>
            <a:spLocks noGrp="1"/>
          </p:cNvSpPr>
          <p:nvPr>
            <p:ph type="dt" sz="half" idx="10"/>
          </p:nvPr>
        </p:nvSpPr>
        <p:spPr/>
        <p:txBody>
          <a:bodyPr/>
          <a:lstStyle>
            <a:lvl1pPr>
              <a:defRPr/>
            </a:lvl1pPr>
          </a:lstStyle>
          <a:p>
            <a:pPr>
              <a:defRPr/>
            </a:pPr>
            <a:fld id="{1095A85E-A017-48E2-8C36-B52A3589F659}" type="datetime1">
              <a:rPr lang="en-US"/>
              <a:pPr>
                <a:defRPr/>
              </a:pPr>
              <a:t>2/24/2018</a:t>
            </a:fld>
            <a:endParaRPr lang="en-US"/>
          </a:p>
        </p:txBody>
      </p:sp>
      <p:sp>
        <p:nvSpPr>
          <p:cNvPr id="5" name="Footer Placeholder 4"/>
          <p:cNvSpPr>
            <a:spLocks noGrp="1"/>
          </p:cNvSpPr>
          <p:nvPr>
            <p:ph type="ftr" sz="quarter" idx="11"/>
          </p:nvPr>
        </p:nvSpPr>
        <p:spPr/>
        <p:txBody>
          <a:bodyPr/>
          <a:lstStyle>
            <a:lvl1pPr>
              <a:defRPr/>
            </a:lvl1pPr>
          </a:lstStyle>
          <a:p>
            <a:pPr>
              <a:defRPr/>
            </a:pPr>
            <a:r>
              <a:rPr lang="en-US"/>
              <a:t>DANIEL</a:t>
            </a:r>
          </a:p>
        </p:txBody>
      </p:sp>
      <p:sp>
        <p:nvSpPr>
          <p:cNvPr id="6" name="Slide Number Placeholder 5"/>
          <p:cNvSpPr>
            <a:spLocks noGrp="1"/>
          </p:cNvSpPr>
          <p:nvPr>
            <p:ph type="sldNum" sz="quarter" idx="12"/>
          </p:nvPr>
        </p:nvSpPr>
        <p:spPr/>
        <p:txBody>
          <a:bodyPr/>
          <a:lstStyle>
            <a:lvl1pPr>
              <a:defRPr/>
            </a:lvl1pPr>
          </a:lstStyle>
          <a:p>
            <a:pPr>
              <a:defRPr/>
            </a:pPr>
            <a:fld id="{5621BA2D-BFD4-43E6-AE9D-591A4F31ADF2}" type="slidenum">
              <a:rPr lang="en-US" altLang="en-US"/>
              <a:pPr>
                <a:defRPr/>
              </a:pPr>
              <a:t>‹#›</a:t>
            </a:fld>
            <a:endParaRPr lang="en-US"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dgm">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SmartArt Placeholder 2"/>
          <p:cNvSpPr>
            <a:spLocks noGrp="1"/>
          </p:cNvSpPr>
          <p:nvPr>
            <p:ph type="dgm" idx="1"/>
          </p:nvPr>
        </p:nvSpPr>
        <p:spPr>
          <a:xfrm>
            <a:off x="685800" y="1981200"/>
            <a:ext cx="7772400" cy="4114800"/>
          </a:xfrm>
        </p:spPr>
        <p:txBody>
          <a:bodyPr/>
          <a:lstStyle/>
          <a:p>
            <a:pPr lvl="0"/>
            <a:endParaRPr lang="en-US" noProof="0"/>
          </a:p>
        </p:txBody>
      </p:sp>
      <p:sp>
        <p:nvSpPr>
          <p:cNvPr id="4" name="Date Placeholder 3"/>
          <p:cNvSpPr>
            <a:spLocks noGrp="1"/>
          </p:cNvSpPr>
          <p:nvPr>
            <p:ph type="dt" sz="half" idx="10"/>
          </p:nvPr>
        </p:nvSpPr>
        <p:spPr>
          <a:xfrm>
            <a:off x="685800" y="6248400"/>
            <a:ext cx="1905000" cy="457200"/>
          </a:xfrm>
        </p:spPr>
        <p:txBody>
          <a:bodyPr/>
          <a:lstStyle>
            <a:lvl1pPr>
              <a:defRPr/>
            </a:lvl1pPr>
          </a:lstStyle>
          <a:p>
            <a:pPr>
              <a:defRPr/>
            </a:pPr>
            <a:fld id="{F8379056-4412-4B54-8DAE-48A6AAA4A3E7}" type="datetime1">
              <a:rPr lang="en-US" altLang="en-US"/>
              <a:pPr>
                <a:defRPr/>
              </a:pPr>
              <a:t>2/24/2018</a:t>
            </a:fld>
            <a:endParaRPr lang="en-US" altLang="en-US"/>
          </a:p>
        </p:txBody>
      </p:sp>
      <p:sp>
        <p:nvSpPr>
          <p:cNvPr id="5" name="Footer Placeholder 4"/>
          <p:cNvSpPr>
            <a:spLocks noGrp="1"/>
          </p:cNvSpPr>
          <p:nvPr>
            <p:ph type="ftr" sz="quarter" idx="11"/>
          </p:nvPr>
        </p:nvSpPr>
        <p:spPr>
          <a:xfrm>
            <a:off x="3124200" y="6248400"/>
            <a:ext cx="2895600" cy="457200"/>
          </a:xfrm>
        </p:spPr>
        <p:txBody>
          <a:bodyPr/>
          <a:lstStyle>
            <a:lvl1pPr>
              <a:defRPr/>
            </a:lvl1pPr>
          </a:lstStyle>
          <a:p>
            <a:pPr>
              <a:defRPr/>
            </a:pPr>
            <a:r>
              <a:rPr lang="en-US" altLang="en-US"/>
              <a:t>DANIEL 6</a:t>
            </a:r>
          </a:p>
        </p:txBody>
      </p:sp>
      <p:sp>
        <p:nvSpPr>
          <p:cNvPr id="6" name="Slide Number Placeholder 5"/>
          <p:cNvSpPr>
            <a:spLocks noGrp="1"/>
          </p:cNvSpPr>
          <p:nvPr>
            <p:ph type="sldNum" sz="quarter" idx="12"/>
          </p:nvPr>
        </p:nvSpPr>
        <p:spPr>
          <a:xfrm>
            <a:off x="6553200" y="6248400"/>
            <a:ext cx="1905000" cy="457200"/>
          </a:xfrm>
        </p:spPr>
        <p:txBody>
          <a:bodyPr/>
          <a:lstStyle>
            <a:lvl1pPr>
              <a:defRPr/>
            </a:lvl1pPr>
          </a:lstStyle>
          <a:p>
            <a:pPr>
              <a:defRPr/>
            </a:pPr>
            <a:fld id="{CDB7918C-E374-44E3-A796-149597BCAFC2}" type="slidenum">
              <a:rPr lang="en-US" altLang="en-US"/>
              <a:pPr>
                <a:defRPr/>
              </a:pPr>
              <a:t>‹#›</a:t>
            </a:fld>
            <a:endParaRPr lang="en-US"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Online Image Placeholder 2"/>
          <p:cNvSpPr>
            <a:spLocks noGrp="1"/>
          </p:cNvSpPr>
          <p:nvPr>
            <p:ph type="clipArt" sz="half" idx="1"/>
          </p:nvPr>
        </p:nvSpPr>
        <p:spPr>
          <a:xfrm>
            <a:off x="685800" y="1981200"/>
            <a:ext cx="3810000" cy="4114800"/>
          </a:xfrm>
        </p:spPr>
        <p:txBody>
          <a:bodyPr/>
          <a:lstStyle/>
          <a:p>
            <a:pPr lvl="0"/>
            <a:endParaRPr lang="en-US" noProof="0"/>
          </a:p>
        </p:txBody>
      </p:sp>
      <p:sp>
        <p:nvSpPr>
          <p:cNvPr id="4" name="Text Placeholder 3"/>
          <p:cNvSpPr>
            <a:spLocks noGrp="1"/>
          </p:cNvSpPr>
          <p:nvPr>
            <p:ph type="body" sz="half" idx="2"/>
          </p:nvPr>
        </p:nvSpPr>
        <p:spPr>
          <a:xfrm>
            <a:off x="4648200" y="1981200"/>
            <a:ext cx="38100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85800" y="6248400"/>
            <a:ext cx="1905000" cy="457200"/>
          </a:xfrm>
        </p:spPr>
        <p:txBody>
          <a:bodyPr/>
          <a:lstStyle>
            <a:lvl1pPr>
              <a:defRPr/>
            </a:lvl1pPr>
          </a:lstStyle>
          <a:p>
            <a:pPr>
              <a:defRPr/>
            </a:pPr>
            <a:fld id="{AEA301B1-5D33-4A41-ADD3-F0B3ED5FF78D}" type="datetime1">
              <a:rPr lang="en-US" altLang="en-US"/>
              <a:pPr>
                <a:defRPr/>
              </a:pPr>
              <a:t>2/24/2018</a:t>
            </a:fld>
            <a:endParaRPr lang="en-US" altLang="en-US"/>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pPr>
              <a:defRPr/>
            </a:pPr>
            <a:r>
              <a:rPr lang="en-US" altLang="en-US"/>
              <a:t>DANIEL 6</a:t>
            </a:r>
          </a:p>
        </p:txBody>
      </p:sp>
      <p:sp>
        <p:nvSpPr>
          <p:cNvPr id="7" name="Slide Number Placeholder 6"/>
          <p:cNvSpPr>
            <a:spLocks noGrp="1"/>
          </p:cNvSpPr>
          <p:nvPr>
            <p:ph type="sldNum" sz="quarter" idx="12"/>
          </p:nvPr>
        </p:nvSpPr>
        <p:spPr>
          <a:xfrm>
            <a:off x="6553200" y="6248400"/>
            <a:ext cx="1905000" cy="457200"/>
          </a:xfrm>
        </p:spPr>
        <p:txBody>
          <a:bodyPr/>
          <a:lstStyle>
            <a:lvl1pPr>
              <a:defRPr/>
            </a:lvl1pPr>
          </a:lstStyle>
          <a:p>
            <a:pPr>
              <a:defRPr/>
            </a:pPr>
            <a:fld id="{DA786214-CBB7-4779-9A3A-A0DFE8D29B64}" type="slidenum">
              <a:rPr lang="en-US" altLang="en-US"/>
              <a:pPr>
                <a:defRPr/>
              </a:pPr>
              <a:t>‹#›</a:t>
            </a:fld>
            <a:endParaRPr lang="en-US"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cSld name="2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B2CE9F-1BEF-420D-842A-24E6D73F3D10}"/>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5C9D091-CC80-4475-A7E4-1CA9879C5089}"/>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1128A61-F288-45D0-B674-2A5064D71F50}"/>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9FFA7175-4D70-4075-B6E8-C1483C10D882}"/>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758C5EF1-10FD-4A80-8AD5-F3D7BB6EFF5E}"/>
              </a:ext>
            </a:extLst>
          </p:cNvPr>
          <p:cNvSpPr>
            <a:spLocks noGrp="1"/>
          </p:cNvSpPr>
          <p:nvPr>
            <p:ph type="sldNum" sz="quarter" idx="12"/>
          </p:nvPr>
        </p:nvSpPr>
        <p:spPr/>
        <p:txBody>
          <a:bodyPr/>
          <a:lstStyle>
            <a:lvl1pPr>
              <a:defRPr/>
            </a:lvl1pPr>
          </a:lstStyle>
          <a:p>
            <a:fld id="{E06D07A1-B22B-4411-A8BF-F517BBE4C83E}" type="slidenum">
              <a:rPr lang="en-US" altLang="en-US"/>
              <a:pPr/>
              <a:t>‹#›</a:t>
            </a:fld>
            <a:endParaRPr lang="en-US" altLang="en-US"/>
          </a:p>
        </p:txBody>
      </p:sp>
    </p:spTree>
    <p:extLst>
      <p:ext uri="{BB962C8B-B14F-4D97-AF65-F5344CB8AC3E}">
        <p14:creationId xmlns:p14="http://schemas.microsoft.com/office/powerpoint/2010/main" val="92921954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
        <p:nvSpPr>
          <p:cNvPr id="2" name="Rectangle 35"/>
          <p:cNvSpPr>
            <a:spLocks noGrp="1" noChangeArrowheads="1"/>
          </p:cNvSpPr>
          <p:nvPr>
            <p:ph type="dt" sz="half" idx="10"/>
          </p:nvPr>
        </p:nvSpPr>
        <p:spPr/>
        <p:txBody>
          <a:bodyPr/>
          <a:lstStyle>
            <a:lvl1pPr>
              <a:defRPr/>
            </a:lvl1pPr>
          </a:lstStyle>
          <a:p>
            <a:pPr>
              <a:defRPr/>
            </a:pPr>
            <a:endParaRPr lang="en-US"/>
          </a:p>
        </p:txBody>
      </p:sp>
      <p:sp>
        <p:nvSpPr>
          <p:cNvPr id="3" name="Rectangle 36"/>
          <p:cNvSpPr>
            <a:spLocks noGrp="1" noChangeArrowheads="1"/>
          </p:cNvSpPr>
          <p:nvPr>
            <p:ph type="ftr" sz="quarter" idx="11"/>
          </p:nvPr>
        </p:nvSpPr>
        <p:spPr/>
        <p:txBody>
          <a:bodyPr/>
          <a:lstStyle>
            <a:lvl1pPr>
              <a:defRPr/>
            </a:lvl1pPr>
          </a:lstStyle>
          <a:p>
            <a:pPr>
              <a:defRPr/>
            </a:pPr>
            <a:endParaRPr lang="en-US"/>
          </a:p>
        </p:txBody>
      </p:sp>
      <p:sp>
        <p:nvSpPr>
          <p:cNvPr id="4" name="Rectangle 37"/>
          <p:cNvSpPr>
            <a:spLocks noGrp="1" noChangeArrowheads="1"/>
          </p:cNvSpPr>
          <p:nvPr>
            <p:ph type="sldNum" sz="quarter" idx="12"/>
          </p:nvPr>
        </p:nvSpPr>
        <p:spPr/>
        <p:txBody>
          <a:bodyPr/>
          <a:lstStyle>
            <a:lvl1pPr>
              <a:defRPr smtClean="0"/>
            </a:lvl1pPr>
          </a:lstStyle>
          <a:p>
            <a:pPr>
              <a:defRPr/>
            </a:pPr>
            <a:fld id="{A7638D0F-AF1C-4AFB-8987-872321CF80B4}" type="slidenum">
              <a:rPr lang="en-US" altLang="en-US"/>
              <a:pPr>
                <a:defRPr/>
              </a:pPr>
              <a:t>‹#›</a:t>
            </a:fld>
            <a:endParaRPr lang="en-US" altLang="en-US"/>
          </a:p>
        </p:txBody>
      </p:sp>
    </p:spTree>
    <p:extLst>
      <p:ext uri="{BB962C8B-B14F-4D97-AF65-F5344CB8AC3E}">
        <p14:creationId xmlns:p14="http://schemas.microsoft.com/office/powerpoint/2010/main" val="29861245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7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143000" y="609600"/>
            <a:ext cx="7772400" cy="1143000"/>
          </a:xfrm>
          <a:prstGeom prst="rect">
            <a:avLst/>
          </a:prstGeom>
          <a:noFill/>
          <a:ln>
            <a:noFill/>
          </a:ln>
          <a:extLst/>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169988" y="1946275"/>
            <a:ext cx="7772400" cy="4114800"/>
          </a:xfrm>
          <a:prstGeom prst="rect">
            <a:avLst/>
          </a:prstGeom>
          <a:noFill/>
          <a:ln>
            <a:noFill/>
          </a:ln>
          <a:extLst/>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8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143000" y="609600"/>
            <a:ext cx="7772400" cy="1143000"/>
          </a:xfrm>
          <a:prstGeom prst="rect">
            <a:avLst/>
          </a:prstGeom>
          <a:noFill/>
          <a:ln>
            <a:noFill/>
          </a:ln>
          <a:extLst/>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169988" y="1946275"/>
            <a:ext cx="7772400" cy="4114800"/>
          </a:xfrm>
          <a:prstGeom prst="rect">
            <a:avLst/>
          </a:prstGeom>
          <a:noFill/>
          <a:ln>
            <a:noFill/>
          </a:ln>
          <a:extLst/>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reserve="1">
  <p:cSld name="10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143000" y="609600"/>
            <a:ext cx="7772400" cy="1143000"/>
          </a:xfrm>
          <a:prstGeom prst="rect">
            <a:avLst/>
          </a:prstGeom>
          <a:noFill/>
          <a:ln>
            <a:noFill/>
          </a:ln>
          <a:extLst/>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169988" y="1946275"/>
            <a:ext cx="7772400" cy="4114800"/>
          </a:xfrm>
          <a:prstGeom prst="rect">
            <a:avLst/>
          </a:prstGeom>
          <a:noFill/>
          <a:ln>
            <a:noFill/>
          </a:ln>
          <a:extLst/>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143000" y="609600"/>
            <a:ext cx="7772400" cy="1143000"/>
          </a:xfrm>
          <a:prstGeom prst="rect">
            <a:avLst/>
          </a:prstGeom>
          <a:noFill/>
          <a:ln>
            <a:noFill/>
          </a:ln>
          <a:extLst/>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169988" y="1946275"/>
            <a:ext cx="7772400" cy="4114800"/>
          </a:xfrm>
          <a:prstGeom prst="rect">
            <a:avLst/>
          </a:prstGeom>
          <a:noFill/>
          <a:ln>
            <a:noFill/>
          </a:ln>
          <a:extLst/>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 preserve="1">
  <p:cSld name="9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143000" y="609600"/>
            <a:ext cx="7772400" cy="1143000"/>
          </a:xfrm>
          <a:prstGeom prst="rect">
            <a:avLst/>
          </a:prstGeom>
          <a:noFill/>
          <a:ln>
            <a:noFill/>
          </a:ln>
          <a:extLst/>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169988" y="1946275"/>
            <a:ext cx="7772400" cy="4114800"/>
          </a:xfrm>
          <a:prstGeom prst="rect">
            <a:avLst/>
          </a:prstGeom>
          <a:noFill/>
          <a:ln>
            <a:noFill/>
          </a:ln>
          <a:extLst/>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 preserve="1">
  <p:cSld name="5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143000" y="609600"/>
            <a:ext cx="7772400" cy="1143000"/>
          </a:xfrm>
          <a:prstGeom prst="rect">
            <a:avLst/>
          </a:prstGeom>
          <a:noFill/>
          <a:ln>
            <a:noFill/>
          </a:ln>
          <a:extLst/>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169988" y="1946275"/>
            <a:ext cx="7772400" cy="4114800"/>
          </a:xfrm>
          <a:prstGeom prst="rect">
            <a:avLst/>
          </a:prstGeom>
          <a:noFill/>
          <a:ln>
            <a:noFill/>
          </a:ln>
          <a:extLst/>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itle" preserve="1">
  <p:cSld name="3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143000" y="609600"/>
            <a:ext cx="7772400" cy="1143000"/>
          </a:xfrm>
          <a:prstGeom prst="rect">
            <a:avLst/>
          </a:prstGeom>
          <a:noFill/>
          <a:ln>
            <a:noFill/>
          </a:ln>
          <a:extLst/>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169988" y="1946275"/>
            <a:ext cx="7772400" cy="4114800"/>
          </a:xfrm>
          <a:prstGeom prst="rect">
            <a:avLst/>
          </a:prstGeom>
          <a:noFill/>
          <a:ln>
            <a:noFill/>
          </a:ln>
          <a:extLst/>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143000" y="609600"/>
            <a:ext cx="7772400" cy="1143000"/>
          </a:xfrm>
          <a:prstGeom prst="rect">
            <a:avLst/>
          </a:prstGeom>
          <a:noFill/>
          <a:ln>
            <a:noFill/>
          </a:ln>
          <a:extLst/>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169988" y="1946275"/>
            <a:ext cx="7772400" cy="4114800"/>
          </a:xfrm>
          <a:prstGeom prst="rect">
            <a:avLst/>
          </a:prstGeom>
          <a:noFill/>
          <a:ln>
            <a:noFill/>
          </a:ln>
          <a:extLst/>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1085850" cy="6854825"/>
            <a:chOff x="0" y="0"/>
            <a:chExt cx="684" cy="4318"/>
          </a:xfrm>
        </p:grpSpPr>
        <p:sp>
          <p:nvSpPr>
            <p:cNvPr id="14339"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dirty="0">
                <a:latin typeface="Calibri" panose="020F0502020204030204" pitchFamily="34" charset="0"/>
                <a:cs typeface="+mn-cs"/>
              </a:endParaRPr>
            </a:p>
          </p:txBody>
        </p:sp>
        <p:grpSp>
          <p:nvGrpSpPr>
            <p:cNvPr id="1033" name="Group 4"/>
            <p:cNvGrpSpPr>
              <a:grpSpLocks/>
            </p:cNvGrpSpPr>
            <p:nvPr/>
          </p:nvGrpSpPr>
          <p:grpSpPr bwMode="auto">
            <a:xfrm>
              <a:off x="48" y="102"/>
              <a:ext cx="96" cy="4128"/>
              <a:chOff x="48" y="102"/>
              <a:chExt cx="96" cy="4128"/>
            </a:xfrm>
          </p:grpSpPr>
          <p:sp>
            <p:nvSpPr>
              <p:cNvPr id="1034" name="Rectangle 5"/>
              <p:cNvSpPr>
                <a:spLocks noChangeArrowheads="1"/>
              </p:cNvSpPr>
              <p:nvPr/>
            </p:nvSpPr>
            <p:spPr bwMode="auto">
              <a:xfrm>
                <a:off x="48" y="1105"/>
                <a:ext cx="96" cy="97"/>
              </a:xfrm>
              <a:prstGeom prst="rect">
                <a:avLst/>
              </a:prstGeom>
              <a:solidFill>
                <a:schemeClr val="bg1">
                  <a:alpha val="50195"/>
                </a:schemeClr>
              </a:solidFill>
              <a:ln>
                <a:noFill/>
              </a:ln>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35" name="Rectangle 6"/>
              <p:cNvSpPr>
                <a:spLocks noChangeArrowheads="1"/>
              </p:cNvSpPr>
              <p:nvPr/>
            </p:nvSpPr>
            <p:spPr bwMode="auto">
              <a:xfrm>
                <a:off x="48" y="1250"/>
                <a:ext cx="96" cy="96"/>
              </a:xfrm>
              <a:prstGeom prst="rect">
                <a:avLst/>
              </a:prstGeom>
              <a:solidFill>
                <a:schemeClr val="bg1">
                  <a:alpha val="50195"/>
                </a:schemeClr>
              </a:solidFill>
              <a:ln>
                <a:noFill/>
              </a:ln>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36" name="Rectangle 7"/>
              <p:cNvSpPr>
                <a:spLocks noChangeArrowheads="1"/>
              </p:cNvSpPr>
              <p:nvPr/>
            </p:nvSpPr>
            <p:spPr bwMode="auto">
              <a:xfrm>
                <a:off x="48" y="1393"/>
                <a:ext cx="96" cy="97"/>
              </a:xfrm>
              <a:prstGeom prst="rect">
                <a:avLst/>
              </a:prstGeom>
              <a:solidFill>
                <a:schemeClr val="bg1">
                  <a:alpha val="50195"/>
                </a:schemeClr>
              </a:solidFill>
              <a:ln>
                <a:noFill/>
              </a:ln>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37" name="Rectangle 8"/>
              <p:cNvSpPr>
                <a:spLocks noChangeArrowheads="1"/>
              </p:cNvSpPr>
              <p:nvPr/>
            </p:nvSpPr>
            <p:spPr bwMode="auto">
              <a:xfrm>
                <a:off x="48" y="1538"/>
                <a:ext cx="96" cy="96"/>
              </a:xfrm>
              <a:prstGeom prst="rect">
                <a:avLst/>
              </a:prstGeom>
              <a:solidFill>
                <a:schemeClr val="bg1">
                  <a:alpha val="50195"/>
                </a:schemeClr>
              </a:solidFill>
              <a:ln>
                <a:noFill/>
              </a:ln>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38" name="Rectangle 9"/>
              <p:cNvSpPr>
                <a:spLocks noChangeArrowheads="1"/>
              </p:cNvSpPr>
              <p:nvPr/>
            </p:nvSpPr>
            <p:spPr bwMode="auto">
              <a:xfrm>
                <a:off x="48" y="1683"/>
                <a:ext cx="96" cy="95"/>
              </a:xfrm>
              <a:prstGeom prst="rect">
                <a:avLst/>
              </a:prstGeom>
              <a:solidFill>
                <a:schemeClr val="bg1">
                  <a:alpha val="50195"/>
                </a:schemeClr>
              </a:solidFill>
              <a:ln>
                <a:noFill/>
              </a:ln>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39" name="Rectangle 10"/>
              <p:cNvSpPr>
                <a:spLocks noChangeArrowheads="1"/>
              </p:cNvSpPr>
              <p:nvPr/>
            </p:nvSpPr>
            <p:spPr bwMode="auto">
              <a:xfrm>
                <a:off x="48" y="1826"/>
                <a:ext cx="96" cy="97"/>
              </a:xfrm>
              <a:prstGeom prst="rect">
                <a:avLst/>
              </a:prstGeom>
              <a:solidFill>
                <a:schemeClr val="bg1">
                  <a:alpha val="50195"/>
                </a:schemeClr>
              </a:solidFill>
              <a:ln>
                <a:noFill/>
              </a:ln>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40" name="Rectangle 11"/>
              <p:cNvSpPr>
                <a:spLocks noChangeArrowheads="1"/>
              </p:cNvSpPr>
              <p:nvPr/>
            </p:nvSpPr>
            <p:spPr bwMode="auto">
              <a:xfrm>
                <a:off x="48" y="1971"/>
                <a:ext cx="96" cy="96"/>
              </a:xfrm>
              <a:prstGeom prst="rect">
                <a:avLst/>
              </a:prstGeom>
              <a:solidFill>
                <a:schemeClr val="bg1">
                  <a:alpha val="50195"/>
                </a:schemeClr>
              </a:solidFill>
              <a:ln>
                <a:noFill/>
              </a:ln>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41" name="Rectangle 12"/>
              <p:cNvSpPr>
                <a:spLocks noChangeArrowheads="1"/>
              </p:cNvSpPr>
              <p:nvPr/>
            </p:nvSpPr>
            <p:spPr bwMode="auto">
              <a:xfrm>
                <a:off x="48" y="2115"/>
                <a:ext cx="96" cy="96"/>
              </a:xfrm>
              <a:prstGeom prst="rect">
                <a:avLst/>
              </a:prstGeom>
              <a:solidFill>
                <a:schemeClr val="bg1">
                  <a:alpha val="50195"/>
                </a:schemeClr>
              </a:solidFill>
              <a:ln>
                <a:noFill/>
              </a:ln>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42" name="Rectangle 13"/>
              <p:cNvSpPr>
                <a:spLocks noChangeArrowheads="1"/>
              </p:cNvSpPr>
              <p:nvPr/>
            </p:nvSpPr>
            <p:spPr bwMode="auto">
              <a:xfrm>
                <a:off x="48" y="2259"/>
                <a:ext cx="96" cy="96"/>
              </a:xfrm>
              <a:prstGeom prst="rect">
                <a:avLst/>
              </a:prstGeom>
              <a:solidFill>
                <a:schemeClr val="bg1">
                  <a:alpha val="50195"/>
                </a:schemeClr>
              </a:solidFill>
              <a:ln>
                <a:noFill/>
              </a:ln>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43" name="Rectangle 14"/>
              <p:cNvSpPr>
                <a:spLocks noChangeArrowheads="1"/>
              </p:cNvSpPr>
              <p:nvPr/>
            </p:nvSpPr>
            <p:spPr bwMode="auto">
              <a:xfrm>
                <a:off x="48" y="2403"/>
                <a:ext cx="96" cy="97"/>
              </a:xfrm>
              <a:prstGeom prst="rect">
                <a:avLst/>
              </a:prstGeom>
              <a:solidFill>
                <a:schemeClr val="bg1">
                  <a:alpha val="50195"/>
                </a:schemeClr>
              </a:solidFill>
              <a:ln>
                <a:noFill/>
              </a:ln>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44" name="Rectangle 15"/>
              <p:cNvSpPr>
                <a:spLocks noChangeArrowheads="1"/>
              </p:cNvSpPr>
              <p:nvPr/>
            </p:nvSpPr>
            <p:spPr bwMode="auto">
              <a:xfrm>
                <a:off x="48" y="2548"/>
                <a:ext cx="96" cy="95"/>
              </a:xfrm>
              <a:prstGeom prst="rect">
                <a:avLst/>
              </a:prstGeom>
              <a:solidFill>
                <a:schemeClr val="bg1">
                  <a:alpha val="50195"/>
                </a:schemeClr>
              </a:solidFill>
              <a:ln>
                <a:noFill/>
              </a:ln>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45" name="Rectangle 16"/>
              <p:cNvSpPr>
                <a:spLocks noChangeArrowheads="1"/>
              </p:cNvSpPr>
              <p:nvPr/>
            </p:nvSpPr>
            <p:spPr bwMode="auto">
              <a:xfrm>
                <a:off x="48" y="2692"/>
                <a:ext cx="96" cy="96"/>
              </a:xfrm>
              <a:prstGeom prst="rect">
                <a:avLst/>
              </a:prstGeom>
              <a:solidFill>
                <a:schemeClr val="bg1">
                  <a:alpha val="50195"/>
                </a:schemeClr>
              </a:solidFill>
              <a:ln>
                <a:noFill/>
              </a:ln>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46" name="Rectangle 17"/>
              <p:cNvSpPr>
                <a:spLocks noChangeArrowheads="1"/>
              </p:cNvSpPr>
              <p:nvPr/>
            </p:nvSpPr>
            <p:spPr bwMode="auto">
              <a:xfrm>
                <a:off x="48" y="2836"/>
                <a:ext cx="96" cy="97"/>
              </a:xfrm>
              <a:prstGeom prst="rect">
                <a:avLst/>
              </a:prstGeom>
              <a:solidFill>
                <a:schemeClr val="bg1">
                  <a:alpha val="50195"/>
                </a:schemeClr>
              </a:solidFill>
              <a:ln>
                <a:noFill/>
              </a:ln>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47" name="Rectangle 18"/>
              <p:cNvSpPr>
                <a:spLocks noChangeArrowheads="1"/>
              </p:cNvSpPr>
              <p:nvPr/>
            </p:nvSpPr>
            <p:spPr bwMode="auto">
              <a:xfrm>
                <a:off x="48" y="2980"/>
                <a:ext cx="96" cy="96"/>
              </a:xfrm>
              <a:prstGeom prst="rect">
                <a:avLst/>
              </a:prstGeom>
              <a:solidFill>
                <a:schemeClr val="bg1">
                  <a:alpha val="50195"/>
                </a:schemeClr>
              </a:solidFill>
              <a:ln>
                <a:noFill/>
              </a:ln>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48" name="Rectangle 19"/>
              <p:cNvSpPr>
                <a:spLocks noChangeArrowheads="1"/>
              </p:cNvSpPr>
              <p:nvPr/>
            </p:nvSpPr>
            <p:spPr bwMode="auto">
              <a:xfrm>
                <a:off x="48" y="3124"/>
                <a:ext cx="96" cy="97"/>
              </a:xfrm>
              <a:prstGeom prst="rect">
                <a:avLst/>
              </a:prstGeom>
              <a:solidFill>
                <a:schemeClr val="bg1">
                  <a:alpha val="50195"/>
                </a:schemeClr>
              </a:solidFill>
              <a:ln>
                <a:noFill/>
              </a:ln>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49" name="Rectangle 20"/>
              <p:cNvSpPr>
                <a:spLocks noChangeArrowheads="1"/>
              </p:cNvSpPr>
              <p:nvPr/>
            </p:nvSpPr>
            <p:spPr bwMode="auto">
              <a:xfrm>
                <a:off x="48" y="3269"/>
                <a:ext cx="96" cy="95"/>
              </a:xfrm>
              <a:prstGeom prst="rect">
                <a:avLst/>
              </a:prstGeom>
              <a:solidFill>
                <a:schemeClr val="bg1">
                  <a:alpha val="50195"/>
                </a:schemeClr>
              </a:solidFill>
              <a:ln>
                <a:noFill/>
              </a:ln>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50" name="Rectangle 21"/>
              <p:cNvSpPr>
                <a:spLocks noChangeArrowheads="1"/>
              </p:cNvSpPr>
              <p:nvPr/>
            </p:nvSpPr>
            <p:spPr bwMode="auto">
              <a:xfrm>
                <a:off x="48" y="3412"/>
                <a:ext cx="96" cy="97"/>
              </a:xfrm>
              <a:prstGeom prst="rect">
                <a:avLst/>
              </a:prstGeom>
              <a:solidFill>
                <a:schemeClr val="bg1">
                  <a:alpha val="50195"/>
                </a:schemeClr>
              </a:solidFill>
              <a:ln>
                <a:noFill/>
              </a:ln>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51" name="Rectangle 22"/>
              <p:cNvSpPr>
                <a:spLocks noChangeArrowheads="1"/>
              </p:cNvSpPr>
              <p:nvPr/>
            </p:nvSpPr>
            <p:spPr bwMode="auto">
              <a:xfrm>
                <a:off x="48" y="3557"/>
                <a:ext cx="96" cy="96"/>
              </a:xfrm>
              <a:prstGeom prst="rect">
                <a:avLst/>
              </a:prstGeom>
              <a:solidFill>
                <a:schemeClr val="bg1">
                  <a:alpha val="50195"/>
                </a:schemeClr>
              </a:solidFill>
              <a:ln>
                <a:noFill/>
              </a:ln>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52" name="Rectangle 23"/>
              <p:cNvSpPr>
                <a:spLocks noChangeArrowheads="1"/>
              </p:cNvSpPr>
              <p:nvPr/>
            </p:nvSpPr>
            <p:spPr bwMode="auto">
              <a:xfrm>
                <a:off x="48" y="3702"/>
                <a:ext cx="96" cy="95"/>
              </a:xfrm>
              <a:prstGeom prst="rect">
                <a:avLst/>
              </a:prstGeom>
              <a:solidFill>
                <a:schemeClr val="bg1">
                  <a:alpha val="50195"/>
                </a:schemeClr>
              </a:solidFill>
              <a:ln>
                <a:noFill/>
              </a:ln>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53" name="Rectangle 24"/>
              <p:cNvSpPr>
                <a:spLocks noChangeArrowheads="1"/>
              </p:cNvSpPr>
              <p:nvPr/>
            </p:nvSpPr>
            <p:spPr bwMode="auto">
              <a:xfrm>
                <a:off x="48" y="3845"/>
                <a:ext cx="96" cy="97"/>
              </a:xfrm>
              <a:prstGeom prst="rect">
                <a:avLst/>
              </a:prstGeom>
              <a:solidFill>
                <a:schemeClr val="bg1">
                  <a:alpha val="50195"/>
                </a:schemeClr>
              </a:solidFill>
              <a:ln>
                <a:noFill/>
              </a:ln>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54" name="Rectangle 25"/>
              <p:cNvSpPr>
                <a:spLocks noChangeArrowheads="1"/>
              </p:cNvSpPr>
              <p:nvPr/>
            </p:nvSpPr>
            <p:spPr bwMode="auto">
              <a:xfrm>
                <a:off x="48" y="3990"/>
                <a:ext cx="96" cy="96"/>
              </a:xfrm>
              <a:prstGeom prst="rect">
                <a:avLst/>
              </a:prstGeom>
              <a:solidFill>
                <a:schemeClr val="bg1">
                  <a:alpha val="50195"/>
                </a:schemeClr>
              </a:solidFill>
              <a:ln>
                <a:noFill/>
              </a:ln>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55" name="Rectangle 26"/>
              <p:cNvSpPr>
                <a:spLocks noChangeArrowheads="1"/>
              </p:cNvSpPr>
              <p:nvPr/>
            </p:nvSpPr>
            <p:spPr bwMode="auto">
              <a:xfrm>
                <a:off x="48" y="4133"/>
                <a:ext cx="96" cy="97"/>
              </a:xfrm>
              <a:prstGeom prst="rect">
                <a:avLst/>
              </a:prstGeom>
              <a:solidFill>
                <a:schemeClr val="bg1">
                  <a:alpha val="50195"/>
                </a:schemeClr>
              </a:solidFill>
              <a:ln>
                <a:noFill/>
              </a:ln>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56" name="Rectangle 27"/>
              <p:cNvSpPr>
                <a:spLocks noChangeArrowheads="1"/>
              </p:cNvSpPr>
              <p:nvPr/>
            </p:nvSpPr>
            <p:spPr bwMode="auto">
              <a:xfrm>
                <a:off x="48" y="102"/>
                <a:ext cx="96" cy="96"/>
              </a:xfrm>
              <a:prstGeom prst="rect">
                <a:avLst/>
              </a:prstGeom>
              <a:solidFill>
                <a:schemeClr val="bg1">
                  <a:alpha val="50195"/>
                </a:schemeClr>
              </a:solidFill>
              <a:ln>
                <a:noFill/>
              </a:ln>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57" name="Rectangle 28"/>
              <p:cNvSpPr>
                <a:spLocks noChangeArrowheads="1"/>
              </p:cNvSpPr>
              <p:nvPr/>
            </p:nvSpPr>
            <p:spPr bwMode="auto">
              <a:xfrm>
                <a:off x="48" y="246"/>
                <a:ext cx="96" cy="96"/>
              </a:xfrm>
              <a:prstGeom prst="rect">
                <a:avLst/>
              </a:prstGeom>
              <a:solidFill>
                <a:schemeClr val="bg1">
                  <a:alpha val="50195"/>
                </a:schemeClr>
              </a:solidFill>
              <a:ln>
                <a:noFill/>
              </a:ln>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58" name="Rectangle 29"/>
              <p:cNvSpPr>
                <a:spLocks noChangeArrowheads="1"/>
              </p:cNvSpPr>
              <p:nvPr/>
            </p:nvSpPr>
            <p:spPr bwMode="auto">
              <a:xfrm>
                <a:off x="48" y="391"/>
                <a:ext cx="96" cy="96"/>
              </a:xfrm>
              <a:prstGeom prst="rect">
                <a:avLst/>
              </a:prstGeom>
              <a:solidFill>
                <a:schemeClr val="bg1">
                  <a:alpha val="50195"/>
                </a:schemeClr>
              </a:solidFill>
              <a:ln>
                <a:noFill/>
              </a:ln>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59" name="Rectangle 30"/>
              <p:cNvSpPr>
                <a:spLocks noChangeArrowheads="1"/>
              </p:cNvSpPr>
              <p:nvPr/>
            </p:nvSpPr>
            <p:spPr bwMode="auto">
              <a:xfrm>
                <a:off x="48" y="535"/>
                <a:ext cx="96" cy="95"/>
              </a:xfrm>
              <a:prstGeom prst="rect">
                <a:avLst/>
              </a:prstGeom>
              <a:solidFill>
                <a:schemeClr val="bg1">
                  <a:alpha val="50195"/>
                </a:schemeClr>
              </a:solidFill>
              <a:ln>
                <a:noFill/>
              </a:ln>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60" name="Rectangle 31"/>
              <p:cNvSpPr>
                <a:spLocks noChangeArrowheads="1"/>
              </p:cNvSpPr>
              <p:nvPr/>
            </p:nvSpPr>
            <p:spPr bwMode="auto">
              <a:xfrm>
                <a:off x="48" y="679"/>
                <a:ext cx="96" cy="96"/>
              </a:xfrm>
              <a:prstGeom prst="rect">
                <a:avLst/>
              </a:prstGeom>
              <a:solidFill>
                <a:schemeClr val="bg1">
                  <a:alpha val="50195"/>
                </a:schemeClr>
              </a:solidFill>
              <a:ln>
                <a:noFill/>
              </a:ln>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61" name="Rectangle 32"/>
              <p:cNvSpPr>
                <a:spLocks noChangeArrowheads="1"/>
              </p:cNvSpPr>
              <p:nvPr/>
            </p:nvSpPr>
            <p:spPr bwMode="auto">
              <a:xfrm>
                <a:off x="48" y="823"/>
                <a:ext cx="96" cy="97"/>
              </a:xfrm>
              <a:prstGeom prst="rect">
                <a:avLst/>
              </a:prstGeom>
              <a:solidFill>
                <a:schemeClr val="bg1">
                  <a:alpha val="50195"/>
                </a:schemeClr>
              </a:solidFill>
              <a:ln>
                <a:noFill/>
              </a:ln>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62" name="Rectangle 33"/>
              <p:cNvSpPr>
                <a:spLocks noChangeArrowheads="1"/>
              </p:cNvSpPr>
              <p:nvPr/>
            </p:nvSpPr>
            <p:spPr bwMode="auto">
              <a:xfrm>
                <a:off x="48" y="968"/>
                <a:ext cx="96" cy="95"/>
              </a:xfrm>
              <a:prstGeom prst="rect">
                <a:avLst/>
              </a:prstGeom>
              <a:solidFill>
                <a:schemeClr val="bg1">
                  <a:alpha val="50195"/>
                </a:schemeClr>
              </a:solidFill>
              <a:ln>
                <a:noFill/>
              </a:ln>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grpSp>
      </p:grpSp>
      <p:sp>
        <p:nvSpPr>
          <p:cNvPr id="1027" name="Rectangle 34"/>
          <p:cNvSpPr>
            <a:spLocks noGrp="1" noChangeArrowheads="1"/>
          </p:cNvSpPr>
          <p:nvPr>
            <p:ph type="title"/>
          </p:nvPr>
        </p:nvSpPr>
        <p:spPr bwMode="auto">
          <a:xfrm>
            <a:off x="1143000" y="609600"/>
            <a:ext cx="7772400" cy="1143000"/>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p>
            <a:pPr lvl="0"/>
            <a:r>
              <a:rPr lang="en-US" altLang="en-US"/>
              <a:t>Click to edit Master title style</a:t>
            </a:r>
          </a:p>
        </p:txBody>
      </p:sp>
      <p:sp>
        <p:nvSpPr>
          <p:cNvPr id="14371" name="Rectangle 35"/>
          <p:cNvSpPr>
            <a:spLocks noGrp="1" noChangeArrowheads="1"/>
          </p:cNvSpPr>
          <p:nvPr>
            <p:ph type="dt" sz="half" idx="2"/>
          </p:nvPr>
        </p:nvSpPr>
        <p:spPr bwMode="auto">
          <a:xfrm>
            <a:off x="11430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eaLnBrk="1" hangingPunct="1">
              <a:defRPr sz="1400" dirty="0">
                <a:latin typeface="Calibri" panose="020F0502020204030204" pitchFamily="34" charset="0"/>
                <a:cs typeface="+mn-cs"/>
              </a:defRPr>
            </a:lvl1pPr>
          </a:lstStyle>
          <a:p>
            <a:pPr>
              <a:defRPr/>
            </a:pPr>
            <a:endParaRPr lang="en-US"/>
          </a:p>
        </p:txBody>
      </p:sp>
      <p:sp>
        <p:nvSpPr>
          <p:cNvPr id="14372" name="Rectangle 36"/>
          <p:cNvSpPr>
            <a:spLocks noGrp="1" noChangeArrowheads="1"/>
          </p:cNvSpPr>
          <p:nvPr>
            <p:ph type="ftr" sz="quarter" idx="3"/>
          </p:nvPr>
        </p:nvSpPr>
        <p:spPr bwMode="auto">
          <a:xfrm>
            <a:off x="3581400" y="62484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eaLnBrk="1" hangingPunct="1">
              <a:defRPr sz="1400" dirty="0">
                <a:latin typeface="Calibri" panose="020F0502020204030204" pitchFamily="34" charset="0"/>
                <a:cs typeface="+mn-cs"/>
              </a:defRPr>
            </a:lvl1pPr>
          </a:lstStyle>
          <a:p>
            <a:pPr>
              <a:defRPr/>
            </a:pPr>
            <a:endParaRPr lang="en-US"/>
          </a:p>
        </p:txBody>
      </p:sp>
      <p:sp>
        <p:nvSpPr>
          <p:cNvPr id="14373" name="Rectangle 37"/>
          <p:cNvSpPr>
            <a:spLocks noGrp="1" noChangeArrowheads="1"/>
          </p:cNvSpPr>
          <p:nvPr>
            <p:ph type="sldNum" sz="quarter" idx="4"/>
          </p:nvPr>
        </p:nvSpPr>
        <p:spPr bwMode="auto">
          <a:xfrm>
            <a:off x="70104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eaLnBrk="1" hangingPunct="1">
              <a:defRPr sz="1400" smtClean="0">
                <a:latin typeface="Calibri" panose="020F0502020204030204" pitchFamily="34" charset="0"/>
                <a:cs typeface="Arial" panose="020B0604020202020204" pitchFamily="34" charset="0"/>
              </a:defRPr>
            </a:lvl1pPr>
          </a:lstStyle>
          <a:p>
            <a:pPr>
              <a:defRPr/>
            </a:pPr>
            <a:fld id="{5E8CD070-E302-4B34-BCB0-3C8C3E904965}" type="slidenum">
              <a:rPr lang="en-US" altLang="en-US"/>
              <a:pPr>
                <a:defRPr/>
              </a:pPr>
              <a:t>‹#›</a:t>
            </a:fld>
            <a:endParaRPr lang="en-US" altLang="en-US" dirty="0"/>
          </a:p>
        </p:txBody>
      </p:sp>
      <p:sp>
        <p:nvSpPr>
          <p:cNvPr id="14374" name="Rectangle 38"/>
          <p:cNvSpPr>
            <a:spLocks noGrp="1" noChangeArrowheads="1"/>
          </p:cNvSpPr>
          <p:nvPr>
            <p:ph type="body" idx="1"/>
          </p:nvPr>
        </p:nvSpPr>
        <p:spPr bwMode="auto">
          <a:xfrm>
            <a:off x="1169988" y="1946275"/>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 bg1="dk2" tx1="lt1" bg2="dk1" tx2="lt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 id="2147483677" r:id="rId12"/>
    <p:sldLayoutId id="2147483678" r:id="rId13"/>
    <p:sldLayoutId id="2147483680" r:id="rId14"/>
    <p:sldLayoutId id="2147483681" r:id="rId15"/>
  </p:sldLayoutIdLst>
  <p:transition/>
  <p:txStyles>
    <p:title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Calibri" pitchFamily="34" charset="0"/>
        </a:defRPr>
      </a:lvl2pPr>
      <a:lvl3pPr algn="l" rtl="0" eaLnBrk="0" fontAlgn="base" hangingPunct="0">
        <a:spcBef>
          <a:spcPct val="0"/>
        </a:spcBef>
        <a:spcAft>
          <a:spcPct val="0"/>
        </a:spcAft>
        <a:defRPr sz="4400">
          <a:solidFill>
            <a:schemeClr val="tx2"/>
          </a:solidFill>
          <a:latin typeface="Calibri" pitchFamily="34" charset="0"/>
        </a:defRPr>
      </a:lvl3pPr>
      <a:lvl4pPr algn="l" rtl="0" eaLnBrk="0" fontAlgn="base" hangingPunct="0">
        <a:spcBef>
          <a:spcPct val="0"/>
        </a:spcBef>
        <a:spcAft>
          <a:spcPct val="0"/>
        </a:spcAft>
        <a:defRPr sz="4400">
          <a:solidFill>
            <a:schemeClr val="tx2"/>
          </a:solidFill>
          <a:latin typeface="Calibri" pitchFamily="34" charset="0"/>
        </a:defRPr>
      </a:lvl4pPr>
      <a:lvl5pPr algn="l" rtl="0" eaLnBrk="0" fontAlgn="base" hangingPunct="0">
        <a:spcBef>
          <a:spcPct val="0"/>
        </a:spcBef>
        <a:spcAft>
          <a:spcPct val="0"/>
        </a:spcAft>
        <a:defRPr sz="4400">
          <a:solidFill>
            <a:schemeClr val="tx2"/>
          </a:solidFill>
          <a:latin typeface="Calibri" pitchFamily="34"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tx2"/>
        </a:buClr>
        <a:buSzPct val="75000"/>
        <a:buFont typeface="Wingdings"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customXml" Target="../ink/ink1.xml"/><Relationship Id="rId7" Type="http://schemas.openxmlformats.org/officeDocument/2006/relationships/customXml" Target="../ink/ink3.xml"/><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customXml" Target="../ink/ink2.xml"/><Relationship Id="rId4" Type="http://schemas.openxmlformats.org/officeDocument/2006/relationships/image" Target="../media/image20.png"/></Relationships>
</file>

<file path=ppt/slides/_rels/slide10.xml.rels><?xml version="1.0" encoding="UTF-8" standalone="yes"?>
<Relationships xmlns="http://schemas.openxmlformats.org/package/2006/relationships"><Relationship Id="rId3" Type="http://schemas.openxmlformats.org/officeDocument/2006/relationships/customXml" Target="../ink/ink6.xml"/><Relationship Id="rId2" Type="http://schemas.openxmlformats.org/officeDocument/2006/relationships/image" Target="../media/image17.jpeg"/><Relationship Id="rId1" Type="http://schemas.openxmlformats.org/officeDocument/2006/relationships/slideLayout" Target="../slideLayouts/slideLayout10.xml"/><Relationship Id="rId4" Type="http://schemas.openxmlformats.org/officeDocument/2006/relationships/image" Target="../media/image120.png"/></Relationships>
</file>

<file path=ppt/slides/_rels/slide11.xml.rels><?xml version="1.0" encoding="UTF-8" standalone="yes"?>
<Relationships xmlns="http://schemas.openxmlformats.org/package/2006/relationships"><Relationship Id="rId3" Type="http://schemas.openxmlformats.org/officeDocument/2006/relationships/customXml" Target="../ink/ink7.xml"/><Relationship Id="rId2" Type="http://schemas.openxmlformats.org/officeDocument/2006/relationships/image" Target="../media/image17.jpeg"/><Relationship Id="rId1" Type="http://schemas.openxmlformats.org/officeDocument/2006/relationships/slideLayout" Target="../slideLayouts/slideLayout10.xml"/><Relationship Id="rId4" Type="http://schemas.openxmlformats.org/officeDocument/2006/relationships/image" Target="../media/image120.png"/></Relationships>
</file>

<file path=ppt/slides/_rels/slide1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230.png"/><Relationship Id="rId3" Type="http://schemas.openxmlformats.org/officeDocument/2006/relationships/customXml" Target="../ink/ink8.xml"/><Relationship Id="rId7" Type="http://schemas.openxmlformats.org/officeDocument/2006/relationships/customXml" Target="../ink/ink9.xml"/><Relationship Id="rId2" Type="http://schemas.openxmlformats.org/officeDocument/2006/relationships/notesSlide" Target="../notesSlides/notesSlide1.xml"/><Relationship Id="rId1" Type="http://schemas.openxmlformats.org/officeDocument/2006/relationships/slideLayout" Target="../slideLayouts/slideLayout10.xml"/><Relationship Id="rId6" Type="http://schemas.openxmlformats.org/officeDocument/2006/relationships/image" Target="../media/image220.png"/><Relationship Id="rId11" Type="http://schemas.openxmlformats.org/officeDocument/2006/relationships/image" Target="../media/image25.png"/><Relationship Id="rId10" Type="http://schemas.openxmlformats.org/officeDocument/2006/relationships/image" Target="../media/image240.png"/><Relationship Id="rId9" Type="http://schemas.openxmlformats.org/officeDocument/2006/relationships/customXml" Target="../ink/ink10.xml"/></Relationships>
</file>

<file path=ppt/slides/_rels/slide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3" Type="http://schemas.openxmlformats.org/officeDocument/2006/relationships/customXml" Target="../ink/ink11.xml"/><Relationship Id="rId2" Type="http://schemas.openxmlformats.org/officeDocument/2006/relationships/image" Target="../media/image17.jpeg"/><Relationship Id="rId1" Type="http://schemas.openxmlformats.org/officeDocument/2006/relationships/slideLayout" Target="../slideLayouts/slideLayout10.xml"/><Relationship Id="rId4" Type="http://schemas.openxmlformats.org/officeDocument/2006/relationships/image" Target="../media/image120.png"/></Relationships>
</file>

<file path=ppt/slides/_rels/slide2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png"/><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8.png"/><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8" Type="http://schemas.openxmlformats.org/officeDocument/2006/relationships/image" Target="../media/image230.png"/><Relationship Id="rId3" Type="http://schemas.openxmlformats.org/officeDocument/2006/relationships/customXml" Target="../ink/ink12.xml"/><Relationship Id="rId7" Type="http://schemas.openxmlformats.org/officeDocument/2006/relationships/customXml" Target="../ink/ink13.xml"/><Relationship Id="rId2" Type="http://schemas.openxmlformats.org/officeDocument/2006/relationships/notesSlide" Target="../notesSlides/notesSlide2.xml"/><Relationship Id="rId1" Type="http://schemas.openxmlformats.org/officeDocument/2006/relationships/slideLayout" Target="../slideLayouts/slideLayout10.xml"/><Relationship Id="rId6" Type="http://schemas.openxmlformats.org/officeDocument/2006/relationships/image" Target="../media/image220.png"/><Relationship Id="rId11" Type="http://schemas.openxmlformats.org/officeDocument/2006/relationships/image" Target="../media/image33.png"/><Relationship Id="rId10" Type="http://schemas.openxmlformats.org/officeDocument/2006/relationships/image" Target="../media/image240.png"/><Relationship Id="rId9" Type="http://schemas.openxmlformats.org/officeDocument/2006/relationships/customXml" Target="../ink/ink14.xml"/></Relationships>
</file>

<file path=ppt/slides/_rels/slide3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5.xml"/></Relationships>
</file>

<file path=ppt/slides/_rels/slide3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5.xml"/></Relationships>
</file>

<file path=ppt/slides/_rels/slide3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5.xml"/></Relationships>
</file>

<file path=ppt/slides/_rels/slide3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5.xml"/></Relationships>
</file>

<file path=ppt/slides/_rels/slide3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8" Type="http://schemas.openxmlformats.org/officeDocument/2006/relationships/image" Target="../media/image230.png"/><Relationship Id="rId3" Type="http://schemas.openxmlformats.org/officeDocument/2006/relationships/customXml" Target="../ink/ink15.xml"/><Relationship Id="rId7" Type="http://schemas.openxmlformats.org/officeDocument/2006/relationships/customXml" Target="../ink/ink16.xml"/><Relationship Id="rId2" Type="http://schemas.openxmlformats.org/officeDocument/2006/relationships/notesSlide" Target="../notesSlides/notesSlide3.xml"/><Relationship Id="rId1" Type="http://schemas.openxmlformats.org/officeDocument/2006/relationships/slideLayout" Target="../slideLayouts/slideLayout10.xml"/><Relationship Id="rId6" Type="http://schemas.openxmlformats.org/officeDocument/2006/relationships/image" Target="../media/image220.png"/><Relationship Id="rId11" Type="http://schemas.openxmlformats.org/officeDocument/2006/relationships/image" Target="../media/image38.png"/><Relationship Id="rId10" Type="http://schemas.openxmlformats.org/officeDocument/2006/relationships/image" Target="../media/image240.png"/><Relationship Id="rId9" Type="http://schemas.openxmlformats.org/officeDocument/2006/relationships/customXml" Target="../ink/ink17.xml"/></Relationships>
</file>

<file path=ppt/slides/_rels/slide41.xml.rels><?xml version="1.0" encoding="UTF-8" standalone="yes"?>
<Relationships xmlns="http://schemas.openxmlformats.org/package/2006/relationships"><Relationship Id="rId8" Type="http://schemas.openxmlformats.org/officeDocument/2006/relationships/image" Target="../media/image230.png"/><Relationship Id="rId3" Type="http://schemas.openxmlformats.org/officeDocument/2006/relationships/customXml" Target="../ink/ink18.xml"/><Relationship Id="rId7" Type="http://schemas.openxmlformats.org/officeDocument/2006/relationships/customXml" Target="../ink/ink19.xml"/><Relationship Id="rId2" Type="http://schemas.openxmlformats.org/officeDocument/2006/relationships/notesSlide" Target="../notesSlides/notesSlide4.xml"/><Relationship Id="rId1" Type="http://schemas.openxmlformats.org/officeDocument/2006/relationships/slideLayout" Target="../slideLayouts/slideLayout10.xml"/><Relationship Id="rId6" Type="http://schemas.openxmlformats.org/officeDocument/2006/relationships/image" Target="../media/image220.png"/><Relationship Id="rId11" Type="http://schemas.openxmlformats.org/officeDocument/2006/relationships/image" Target="../media/image25.png"/><Relationship Id="rId10" Type="http://schemas.openxmlformats.org/officeDocument/2006/relationships/image" Target="../media/image240.png"/><Relationship Id="rId9" Type="http://schemas.openxmlformats.org/officeDocument/2006/relationships/customXml" Target="../ink/ink20.xml"/></Relationships>
</file>

<file path=ppt/slides/_rels/slide4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0.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4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4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5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png"/><Relationship Id="rId2" Type="http://schemas.openxmlformats.org/officeDocument/2006/relationships/image" Target="../media/image5.png"/><Relationship Id="rId1" Type="http://schemas.openxmlformats.org/officeDocument/2006/relationships/slideLayout" Target="../slideLayouts/slideLayout15.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customXml" Target="../ink/ink4.xml"/><Relationship Id="rId2" Type="http://schemas.openxmlformats.org/officeDocument/2006/relationships/image" Target="../media/image17.jpeg"/><Relationship Id="rId1" Type="http://schemas.openxmlformats.org/officeDocument/2006/relationships/slideLayout" Target="../slideLayouts/slideLayout10.xml"/><Relationship Id="rId4" Type="http://schemas.openxmlformats.org/officeDocument/2006/relationships/image" Target="../media/image120.png"/></Relationships>
</file>

<file path=ppt/slides/_rels/slide9.xml.rels><?xml version="1.0" encoding="UTF-8" standalone="yes"?>
<Relationships xmlns="http://schemas.openxmlformats.org/package/2006/relationships"><Relationship Id="rId3" Type="http://schemas.openxmlformats.org/officeDocument/2006/relationships/customXml" Target="../ink/ink5.xml"/><Relationship Id="rId2" Type="http://schemas.openxmlformats.org/officeDocument/2006/relationships/image" Target="../media/image17.jpeg"/><Relationship Id="rId1" Type="http://schemas.openxmlformats.org/officeDocument/2006/relationships/slideLayout" Target="../slideLayouts/slideLayout10.xml"/><Relationship Id="rId4" Type="http://schemas.openxmlformats.org/officeDocument/2006/relationships/image" Target="../media/image1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Title 1"/>
          <p:cNvSpPr>
            <a:spLocks noGrp="1"/>
          </p:cNvSpPr>
          <p:nvPr>
            <p:ph type="ctrTitle" sz="quarter" idx="4294967295"/>
          </p:nvPr>
        </p:nvSpPr>
        <p:spPr>
          <a:xfrm>
            <a:off x="304800" y="228600"/>
            <a:ext cx="8534400" cy="1143000"/>
          </a:xfrm>
        </p:spPr>
        <p:txBody>
          <a:bodyPr/>
          <a:lstStyle/>
          <a:p>
            <a:pPr algn="ctr" eaLnBrk="1" hangingPunct="1"/>
            <a:r>
              <a:rPr lang="en-US" altLang="en-US" dirty="0">
                <a:effectLst>
                  <a:outerShdw blurRad="38100" dist="38100" dir="2700000" algn="tl">
                    <a:srgbClr val="000000">
                      <a:alpha val="43137"/>
                    </a:srgbClr>
                  </a:outerShdw>
                </a:effectLst>
              </a:rPr>
              <a:t>THE BOOK OF DANIEL</a:t>
            </a:r>
          </a:p>
        </p:txBody>
      </p:sp>
      <p:sp>
        <p:nvSpPr>
          <p:cNvPr id="3075" name="Subtitle 2"/>
          <p:cNvSpPr>
            <a:spLocks noGrp="1"/>
          </p:cNvSpPr>
          <p:nvPr>
            <p:ph type="subTitle" sz="quarter" idx="4294967295"/>
          </p:nvPr>
        </p:nvSpPr>
        <p:spPr>
          <a:xfrm>
            <a:off x="3009900" y="5486400"/>
            <a:ext cx="3124200" cy="647700"/>
          </a:xfrm>
        </p:spPr>
        <p:txBody>
          <a:bodyPr/>
          <a:lstStyle/>
          <a:p>
            <a:pPr marL="0" indent="0" algn="ctr" eaLnBrk="1" hangingPunct="1">
              <a:buFont typeface="Wingdings" pitchFamily="2" charset="2"/>
              <a:buNone/>
              <a:defRPr/>
            </a:pPr>
            <a:r>
              <a:rPr lang="en-US" dirty="0">
                <a:effectLst>
                  <a:outerShdw blurRad="38100" dist="38100" dir="2700000" algn="tl">
                    <a:srgbClr val="000000">
                      <a:alpha val="43137"/>
                    </a:srgbClr>
                  </a:outerShdw>
                </a:effectLst>
                <a:cs typeface="Calibri" pitchFamily="34" charset="0"/>
              </a:rPr>
              <a:t>Dr. </a:t>
            </a:r>
            <a:r>
              <a:rPr lang="en-US">
                <a:effectLst>
                  <a:outerShdw blurRad="38100" dist="38100" dir="2700000" algn="tl">
                    <a:srgbClr val="000000">
                      <a:alpha val="43137"/>
                    </a:srgbClr>
                  </a:outerShdw>
                </a:effectLst>
                <a:cs typeface="Calibri" pitchFamily="34" charset="0"/>
              </a:rPr>
              <a:t>Andy </a:t>
            </a:r>
            <a:r>
              <a:rPr lang="en-US" dirty="0">
                <a:effectLst>
                  <a:outerShdw blurRad="38100" dist="38100" dir="2700000" algn="tl">
                    <a:srgbClr val="000000">
                      <a:alpha val="43137"/>
                    </a:srgbClr>
                  </a:outerShdw>
                </a:effectLst>
                <a:cs typeface="Calibri" pitchFamily="34" charset="0"/>
              </a:rPr>
              <a:t>Woods</a:t>
            </a:r>
          </a:p>
        </p:txBody>
      </p:sp>
      <p:pic>
        <p:nvPicPr>
          <p:cNvPr id="19459" name="Picture 2" descr="http://slbc.org/wp-content/uploads/2014/09/Book-of-Daniel-weppag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3888" y="1906588"/>
            <a:ext cx="7896225" cy="3200400"/>
          </a:xfrm>
          <a:prstGeom prst="rect">
            <a:avLst/>
          </a:prstGeom>
          <a:noFill/>
          <a:ln w="9525">
            <a:solidFill>
              <a:srgbClr val="FF0000"/>
            </a:solidFill>
            <a:miter lim="800000"/>
            <a:headEnd/>
            <a:tailEnd/>
          </a:ln>
        </p:spPr>
      </p:pic>
      <mc:AlternateContent xmlns:mc="http://schemas.openxmlformats.org/markup-compatibility/2006" xmlns:p14="http://schemas.microsoft.com/office/powerpoint/2010/main">
        <mc:Choice Requires="p14">
          <p:contentPart p14:bwMode="auto" r:id="rId3">
            <p14:nvContentPartPr>
              <p14:cNvPr id="2" name="Ink 1">
                <a:extLst>
                  <a:ext uri="{FF2B5EF4-FFF2-40B4-BE49-F238E27FC236}">
                    <a16:creationId xmlns:a16="http://schemas.microsoft.com/office/drawing/2014/main" id="{B5C5805D-0C19-4078-92C4-B42FEBD88BFC}"/>
                  </a:ext>
                </a:extLst>
              </p14:cNvPr>
              <p14:cNvContentPartPr/>
              <p14:nvPr/>
            </p14:nvContentPartPr>
            <p14:xfrm>
              <a:off x="10600031" y="2428625"/>
              <a:ext cx="11880" cy="5940"/>
            </p14:xfrm>
          </p:contentPart>
        </mc:Choice>
        <mc:Fallback xmlns="">
          <p:pic>
            <p:nvPicPr>
              <p:cNvPr id="2" name="Ink 1">
                <a:extLst>
                  <a:ext uri="{FF2B5EF4-FFF2-40B4-BE49-F238E27FC236}">
                    <a16:creationId xmlns:a16="http://schemas.microsoft.com/office/drawing/2014/main" id="{B5C5805D-0C19-4078-92C4-B42FEBD88BFC}"/>
                  </a:ext>
                </a:extLst>
              </p:cNvPr>
              <p:cNvPicPr/>
              <p:nvPr/>
            </p:nvPicPr>
            <p:blipFill>
              <a:blip r:embed="rId4"/>
              <a:stretch>
                <a:fillRect/>
              </a:stretch>
            </p:blipFill>
            <p:spPr>
              <a:xfrm>
                <a:off x="10595351" y="2424335"/>
                <a:ext cx="21240" cy="1419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3" name="Ink 2">
                <a:extLst>
                  <a:ext uri="{FF2B5EF4-FFF2-40B4-BE49-F238E27FC236}">
                    <a16:creationId xmlns:a16="http://schemas.microsoft.com/office/drawing/2014/main" id="{6494F5A9-D731-43D9-9E12-4F89C4FA2318}"/>
                  </a:ext>
                </a:extLst>
              </p14:cNvPr>
              <p14:cNvContentPartPr/>
              <p14:nvPr/>
            </p14:nvContentPartPr>
            <p14:xfrm>
              <a:off x="9825311" y="3145025"/>
              <a:ext cx="11880" cy="17640"/>
            </p14:xfrm>
          </p:contentPart>
        </mc:Choice>
        <mc:Fallback xmlns="">
          <p:pic>
            <p:nvPicPr>
              <p:cNvPr id="3" name="Ink 2">
                <a:extLst>
                  <a:ext uri="{FF2B5EF4-FFF2-40B4-BE49-F238E27FC236}">
                    <a16:creationId xmlns:a16="http://schemas.microsoft.com/office/drawing/2014/main" id="{6494F5A9-D731-43D9-9E12-4F89C4FA2318}"/>
                  </a:ext>
                </a:extLst>
              </p:cNvPr>
              <p:cNvPicPr/>
              <p:nvPr/>
            </p:nvPicPr>
            <p:blipFill>
              <a:blip r:embed="rId6"/>
              <a:stretch>
                <a:fillRect/>
              </a:stretch>
            </p:blipFill>
            <p:spPr>
              <a:xfrm>
                <a:off x="9820991" y="3140791"/>
                <a:ext cx="20520" cy="26107"/>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4" name="Ink 3">
                <a:extLst>
                  <a:ext uri="{FF2B5EF4-FFF2-40B4-BE49-F238E27FC236}">
                    <a16:creationId xmlns:a16="http://schemas.microsoft.com/office/drawing/2014/main" id="{8E6F4257-4AC9-42E0-8863-3EC5101C59F3}"/>
                  </a:ext>
                </a:extLst>
              </p14:cNvPr>
              <p14:cNvContentPartPr/>
              <p14:nvPr/>
            </p14:nvContentPartPr>
            <p14:xfrm>
              <a:off x="10314551" y="2719865"/>
              <a:ext cx="11880" cy="180"/>
            </p14:xfrm>
          </p:contentPart>
        </mc:Choice>
        <mc:Fallback xmlns="">
          <p:pic>
            <p:nvPicPr>
              <p:cNvPr id="4" name="Ink 3">
                <a:extLst>
                  <a:ext uri="{FF2B5EF4-FFF2-40B4-BE49-F238E27FC236}">
                    <a16:creationId xmlns:a16="http://schemas.microsoft.com/office/drawing/2014/main" id="{8E6F4257-4AC9-42E0-8863-3EC5101C59F3}"/>
                  </a:ext>
                </a:extLst>
              </p:cNvPr>
              <p:cNvPicPr/>
              <p:nvPr/>
            </p:nvPicPr>
            <p:blipFill>
              <a:blip r:embed="rId8"/>
              <a:stretch>
                <a:fillRect/>
              </a:stretch>
            </p:blipFill>
            <p:spPr>
              <a:xfrm>
                <a:off x="10310231" y="2717705"/>
                <a:ext cx="20520" cy="4500"/>
              </a:xfrm>
              <a:prstGeom prst="rect">
                <a:avLst/>
              </a:prstGeom>
            </p:spPr>
          </p:pic>
        </mc:Fallback>
      </mc:AlternateContent>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2"/>
          <p:cNvSpPr>
            <a:spLocks noGrp="1" noChangeArrowheads="1"/>
          </p:cNvSpPr>
          <p:nvPr>
            <p:ph type="title"/>
          </p:nvPr>
        </p:nvSpPr>
        <p:spPr>
          <a:xfrm>
            <a:off x="228600" y="228599"/>
            <a:ext cx="8763000" cy="1130791"/>
          </a:xfrm>
        </p:spPr>
        <p:txBody>
          <a:bodyPr/>
          <a:lstStyle/>
          <a:p>
            <a:pPr algn="ctr"/>
            <a:r>
              <a:rPr lang="en-US" altLang="en-US" sz="3600" dirty="0">
                <a:effectLst>
                  <a:outerShdw blurRad="38100" dist="38100" dir="2700000" algn="tl">
                    <a:srgbClr val="000000">
                      <a:alpha val="43137"/>
                    </a:srgbClr>
                  </a:outerShdw>
                </a:effectLst>
              </a:rPr>
              <a:t>The Career of the Antichrist </a:t>
            </a:r>
            <a:br>
              <a:rPr lang="en-US" altLang="en-US" sz="3600" dirty="0">
                <a:effectLst>
                  <a:outerShdw blurRad="38100" dist="38100" dir="2700000" algn="tl">
                    <a:srgbClr val="000000">
                      <a:alpha val="43137"/>
                    </a:srgbClr>
                  </a:outerShdw>
                </a:effectLst>
              </a:rPr>
            </a:br>
            <a:r>
              <a:rPr lang="en-US" altLang="en-US" sz="3200" dirty="0">
                <a:effectLst>
                  <a:outerShdw blurRad="38100" dist="38100" dir="2700000" algn="tl">
                    <a:srgbClr val="000000">
                      <a:alpha val="43137"/>
                    </a:srgbClr>
                  </a:outerShdw>
                </a:effectLst>
              </a:rPr>
              <a:t>Daniel 11:36-45</a:t>
            </a:r>
            <a:endParaRPr lang="en-US" altLang="en-US" sz="3600" dirty="0">
              <a:effectLst>
                <a:outerShdw blurRad="38100" dist="38100" dir="2700000" algn="tl">
                  <a:srgbClr val="000000">
                    <a:alpha val="43137"/>
                  </a:srgbClr>
                </a:outerShdw>
              </a:effectLst>
            </a:endParaRPr>
          </a:p>
        </p:txBody>
      </p:sp>
      <p:sp>
        <p:nvSpPr>
          <p:cNvPr id="19459" name="Rectangle 3"/>
          <p:cNvSpPr>
            <a:spLocks noGrp="1" noChangeArrowheads="1"/>
          </p:cNvSpPr>
          <p:nvPr>
            <p:ph type="body" idx="1"/>
          </p:nvPr>
        </p:nvSpPr>
        <p:spPr>
          <a:xfrm>
            <a:off x="1641090" y="1447591"/>
            <a:ext cx="5861820" cy="3353009"/>
          </a:xfrm>
        </p:spPr>
        <p:txBody>
          <a:bodyPr/>
          <a:lstStyle/>
          <a:p>
            <a:pPr marL="573088" indent="-573088">
              <a:spcBef>
                <a:spcPct val="0"/>
              </a:spcBef>
              <a:spcAft>
                <a:spcPts val="2400"/>
              </a:spcAft>
              <a:buSzPct val="100000"/>
              <a:buFont typeface="Times New Roman" pitchFamily="18" charset="0"/>
              <a:buAutoNum type="romanUcPeriod"/>
            </a:pPr>
            <a:r>
              <a:rPr lang="en-US" altLang="en-US" dirty="0">
                <a:effectLst>
                  <a:outerShdw blurRad="38100" dist="38100" dir="2700000" algn="tl">
                    <a:srgbClr val="000000">
                      <a:alpha val="43137"/>
                    </a:srgbClr>
                  </a:outerShdw>
                </a:effectLst>
              </a:rPr>
              <a:t>His self-magnification (36-37)</a:t>
            </a:r>
          </a:p>
          <a:p>
            <a:pPr marL="573088" indent="-573088">
              <a:spcBef>
                <a:spcPct val="0"/>
              </a:spcBef>
              <a:spcAft>
                <a:spcPts val="2400"/>
              </a:spcAft>
              <a:buSzPct val="100000"/>
              <a:buFont typeface="Times New Roman" pitchFamily="18" charset="0"/>
              <a:buAutoNum type="romanUcPeriod"/>
            </a:pPr>
            <a:r>
              <a:rPr lang="en-US" altLang="en-US" b="1" u="sng" dirty="0">
                <a:solidFill>
                  <a:srgbClr val="FFFFCC"/>
                </a:solidFill>
                <a:effectLst>
                  <a:outerShdw blurRad="38100" dist="38100" dir="2700000" algn="tl">
                    <a:srgbClr val="000000">
                      <a:alpha val="43137"/>
                    </a:srgbClr>
                  </a:outerShdw>
                </a:effectLst>
              </a:rPr>
              <a:t>His military power (38-39)</a:t>
            </a:r>
          </a:p>
          <a:p>
            <a:pPr marL="573088" indent="-573088">
              <a:spcBef>
                <a:spcPct val="0"/>
              </a:spcBef>
              <a:spcAft>
                <a:spcPts val="2400"/>
              </a:spcAft>
              <a:buSzPct val="100000"/>
              <a:buFont typeface="Times New Roman" pitchFamily="18" charset="0"/>
              <a:buAutoNum type="romanUcPeriod"/>
            </a:pPr>
            <a:r>
              <a:rPr lang="en-US" altLang="en-US" dirty="0">
                <a:effectLst>
                  <a:outerShdw blurRad="38100" dist="38100" dir="2700000" algn="tl">
                    <a:srgbClr val="000000">
                      <a:alpha val="43137"/>
                    </a:srgbClr>
                  </a:outerShdw>
                </a:effectLst>
              </a:rPr>
              <a:t>His military successes (40-43)</a:t>
            </a:r>
          </a:p>
          <a:p>
            <a:pPr marL="573088" indent="-573088">
              <a:spcBef>
                <a:spcPct val="0"/>
              </a:spcBef>
              <a:spcAft>
                <a:spcPts val="2400"/>
              </a:spcAft>
              <a:buSzPct val="100000"/>
              <a:buFont typeface="Times New Roman" pitchFamily="18" charset="0"/>
              <a:buAutoNum type="romanUcPeriod"/>
            </a:pPr>
            <a:r>
              <a:rPr lang="en-US" altLang="en-US" dirty="0">
                <a:effectLst>
                  <a:outerShdw blurRad="38100" dist="38100" dir="2700000" algn="tl">
                    <a:srgbClr val="000000">
                      <a:alpha val="43137"/>
                    </a:srgbClr>
                  </a:outerShdw>
                </a:effectLst>
              </a:rPr>
              <a:t>His military defeat (44-45)</a:t>
            </a:r>
            <a:endParaRPr lang="en-US" altLang="en-US" sz="4000" dirty="0">
              <a:effectLst>
                <a:outerShdw blurRad="38100" dist="38100" dir="2700000" algn="tl">
                  <a:srgbClr val="000000">
                    <a:alpha val="43137"/>
                  </a:srgbClr>
                </a:outerShdw>
              </a:effectLst>
            </a:endParaRPr>
          </a:p>
        </p:txBody>
      </p:sp>
      <p:pic>
        <p:nvPicPr>
          <p:cNvPr id="5" name="Picture 2" descr="http://slbc.org/wp-content/uploads/2014/09/Book-of-Daniel-weppage.jpg">
            <a:extLst>
              <a:ext uri="{FF2B5EF4-FFF2-40B4-BE49-F238E27FC236}">
                <a16:creationId xmlns:a16="http://schemas.microsoft.com/office/drawing/2014/main" id="{05D65879-D84C-4CA3-8649-42AF1F50BDD5}"/>
              </a:ext>
            </a:extLst>
          </p:cNvPr>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2669825" y="5029200"/>
            <a:ext cx="3804349" cy="1471288"/>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p14="http://schemas.microsoft.com/office/powerpoint/2010/main">
        <mc:Choice Requires="p14">
          <p:contentPart p14:bwMode="auto" r:id="rId3">
            <p14:nvContentPartPr>
              <p14:cNvPr id="2" name="Ink 1">
                <a:extLst>
                  <a:ext uri="{FF2B5EF4-FFF2-40B4-BE49-F238E27FC236}">
                    <a16:creationId xmlns:a16="http://schemas.microsoft.com/office/drawing/2014/main" id="{74D4023F-53B6-46B8-B956-86A2F5101186}"/>
                  </a:ext>
                </a:extLst>
              </p14:cNvPr>
              <p14:cNvContentPartPr/>
              <p14:nvPr/>
            </p14:nvContentPartPr>
            <p14:xfrm>
              <a:off x="9732071" y="2003465"/>
              <a:ext cx="5940" cy="17640"/>
            </p14:xfrm>
          </p:contentPart>
        </mc:Choice>
        <mc:Fallback xmlns="">
          <p:pic>
            <p:nvPicPr>
              <p:cNvPr id="2" name="Ink 1">
                <a:extLst>
                  <a:ext uri="{FF2B5EF4-FFF2-40B4-BE49-F238E27FC236}">
                    <a16:creationId xmlns:a16="http://schemas.microsoft.com/office/drawing/2014/main" id="{74D4023F-53B6-46B8-B956-86A2F5101186}"/>
                  </a:ext>
                </a:extLst>
              </p:cNvPr>
              <p:cNvPicPr/>
              <p:nvPr/>
            </p:nvPicPr>
            <p:blipFill>
              <a:blip r:embed="rId4"/>
              <a:stretch>
                <a:fillRect/>
              </a:stretch>
            </p:blipFill>
            <p:spPr>
              <a:xfrm>
                <a:off x="9728111" y="1999231"/>
                <a:ext cx="13860" cy="26107"/>
              </a:xfrm>
              <a:prstGeom prst="rect">
                <a:avLst/>
              </a:prstGeom>
            </p:spPr>
          </p:pic>
        </mc:Fallback>
      </mc:AlternateContent>
    </p:spTree>
    <p:extLst>
      <p:ext uri="{BB962C8B-B14F-4D97-AF65-F5344CB8AC3E}">
        <p14:creationId xmlns:p14="http://schemas.microsoft.com/office/powerpoint/2010/main" val="1532695039"/>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2"/>
          <p:cNvSpPr>
            <a:spLocks noGrp="1" noChangeArrowheads="1"/>
          </p:cNvSpPr>
          <p:nvPr>
            <p:ph type="title"/>
          </p:nvPr>
        </p:nvSpPr>
        <p:spPr>
          <a:xfrm>
            <a:off x="228600" y="228599"/>
            <a:ext cx="8763000" cy="1130791"/>
          </a:xfrm>
        </p:spPr>
        <p:txBody>
          <a:bodyPr/>
          <a:lstStyle/>
          <a:p>
            <a:pPr algn="ctr"/>
            <a:r>
              <a:rPr lang="en-US" altLang="en-US" sz="3600" dirty="0">
                <a:effectLst>
                  <a:outerShdw blurRad="38100" dist="38100" dir="2700000" algn="tl">
                    <a:srgbClr val="000000">
                      <a:alpha val="43137"/>
                    </a:srgbClr>
                  </a:outerShdw>
                </a:effectLst>
              </a:rPr>
              <a:t>The Career of the Antichrist </a:t>
            </a:r>
            <a:br>
              <a:rPr lang="en-US" altLang="en-US" sz="3600" dirty="0">
                <a:effectLst>
                  <a:outerShdw blurRad="38100" dist="38100" dir="2700000" algn="tl">
                    <a:srgbClr val="000000">
                      <a:alpha val="43137"/>
                    </a:srgbClr>
                  </a:outerShdw>
                </a:effectLst>
              </a:rPr>
            </a:br>
            <a:r>
              <a:rPr lang="en-US" altLang="en-US" sz="3200" dirty="0">
                <a:effectLst>
                  <a:outerShdw blurRad="38100" dist="38100" dir="2700000" algn="tl">
                    <a:srgbClr val="000000">
                      <a:alpha val="43137"/>
                    </a:srgbClr>
                  </a:outerShdw>
                </a:effectLst>
              </a:rPr>
              <a:t>Daniel 11:36-45</a:t>
            </a:r>
            <a:endParaRPr lang="en-US" altLang="en-US" sz="3600" dirty="0">
              <a:effectLst>
                <a:outerShdw blurRad="38100" dist="38100" dir="2700000" algn="tl">
                  <a:srgbClr val="000000">
                    <a:alpha val="43137"/>
                  </a:srgbClr>
                </a:outerShdw>
              </a:effectLst>
            </a:endParaRPr>
          </a:p>
        </p:txBody>
      </p:sp>
      <p:sp>
        <p:nvSpPr>
          <p:cNvPr id="19459" name="Rectangle 3"/>
          <p:cNvSpPr>
            <a:spLocks noGrp="1" noChangeArrowheads="1"/>
          </p:cNvSpPr>
          <p:nvPr>
            <p:ph type="body" idx="1"/>
          </p:nvPr>
        </p:nvSpPr>
        <p:spPr>
          <a:xfrm>
            <a:off x="1641090" y="1447591"/>
            <a:ext cx="5861820" cy="3353009"/>
          </a:xfrm>
        </p:spPr>
        <p:txBody>
          <a:bodyPr/>
          <a:lstStyle/>
          <a:p>
            <a:pPr marL="573088" indent="-573088">
              <a:spcBef>
                <a:spcPct val="0"/>
              </a:spcBef>
              <a:spcAft>
                <a:spcPts val="2400"/>
              </a:spcAft>
              <a:buSzPct val="100000"/>
              <a:buFont typeface="Times New Roman" pitchFamily="18" charset="0"/>
              <a:buAutoNum type="romanUcPeriod"/>
            </a:pPr>
            <a:r>
              <a:rPr lang="en-US" altLang="en-US" dirty="0">
                <a:effectLst>
                  <a:outerShdw blurRad="38100" dist="38100" dir="2700000" algn="tl">
                    <a:srgbClr val="000000">
                      <a:alpha val="43137"/>
                    </a:srgbClr>
                  </a:outerShdw>
                </a:effectLst>
              </a:rPr>
              <a:t>His self-magnification (36-37)</a:t>
            </a:r>
          </a:p>
          <a:p>
            <a:pPr marL="573088" indent="-573088">
              <a:spcBef>
                <a:spcPct val="0"/>
              </a:spcBef>
              <a:spcAft>
                <a:spcPts val="2400"/>
              </a:spcAft>
              <a:buSzPct val="100000"/>
              <a:buFont typeface="Times New Roman" pitchFamily="18" charset="0"/>
              <a:buAutoNum type="romanUcPeriod"/>
            </a:pPr>
            <a:r>
              <a:rPr lang="en-US" altLang="en-US" dirty="0">
                <a:effectLst>
                  <a:outerShdw blurRad="38100" dist="38100" dir="2700000" algn="tl">
                    <a:srgbClr val="000000">
                      <a:alpha val="43137"/>
                    </a:srgbClr>
                  </a:outerShdw>
                </a:effectLst>
              </a:rPr>
              <a:t>His military power (38-39)</a:t>
            </a:r>
          </a:p>
          <a:p>
            <a:pPr marL="573088" indent="-573088">
              <a:spcBef>
                <a:spcPct val="0"/>
              </a:spcBef>
              <a:spcAft>
                <a:spcPts val="2400"/>
              </a:spcAft>
              <a:buSzPct val="100000"/>
              <a:buFont typeface="Times New Roman" pitchFamily="18" charset="0"/>
              <a:buAutoNum type="romanUcPeriod"/>
            </a:pPr>
            <a:r>
              <a:rPr lang="en-US" altLang="en-US" b="1" u="sng" dirty="0">
                <a:solidFill>
                  <a:srgbClr val="FFFFCC"/>
                </a:solidFill>
                <a:effectLst>
                  <a:outerShdw blurRad="38100" dist="38100" dir="2700000" algn="tl">
                    <a:srgbClr val="000000">
                      <a:alpha val="43137"/>
                    </a:srgbClr>
                  </a:outerShdw>
                </a:effectLst>
              </a:rPr>
              <a:t>His military successes (40-43)</a:t>
            </a:r>
          </a:p>
          <a:p>
            <a:pPr marL="573088" indent="-573088">
              <a:spcBef>
                <a:spcPct val="0"/>
              </a:spcBef>
              <a:spcAft>
                <a:spcPts val="2400"/>
              </a:spcAft>
              <a:buSzPct val="100000"/>
              <a:buFont typeface="Times New Roman" pitchFamily="18" charset="0"/>
              <a:buAutoNum type="romanUcPeriod"/>
            </a:pPr>
            <a:r>
              <a:rPr lang="en-US" altLang="en-US" dirty="0">
                <a:effectLst>
                  <a:outerShdw blurRad="38100" dist="38100" dir="2700000" algn="tl">
                    <a:srgbClr val="000000">
                      <a:alpha val="43137"/>
                    </a:srgbClr>
                  </a:outerShdw>
                </a:effectLst>
              </a:rPr>
              <a:t>His military defeat (44-45)</a:t>
            </a:r>
            <a:endParaRPr lang="en-US" altLang="en-US" sz="4000" dirty="0">
              <a:effectLst>
                <a:outerShdw blurRad="38100" dist="38100" dir="2700000" algn="tl">
                  <a:srgbClr val="000000">
                    <a:alpha val="43137"/>
                  </a:srgbClr>
                </a:outerShdw>
              </a:effectLst>
            </a:endParaRPr>
          </a:p>
        </p:txBody>
      </p:sp>
      <p:pic>
        <p:nvPicPr>
          <p:cNvPr id="5" name="Picture 2" descr="http://slbc.org/wp-content/uploads/2014/09/Book-of-Daniel-weppage.jpg">
            <a:extLst>
              <a:ext uri="{FF2B5EF4-FFF2-40B4-BE49-F238E27FC236}">
                <a16:creationId xmlns:a16="http://schemas.microsoft.com/office/drawing/2014/main" id="{05D65879-D84C-4CA3-8649-42AF1F50BDD5}"/>
              </a:ext>
            </a:extLst>
          </p:cNvPr>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2669825" y="5029200"/>
            <a:ext cx="3804349" cy="1471288"/>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p14="http://schemas.microsoft.com/office/powerpoint/2010/main">
        <mc:Choice Requires="p14">
          <p:contentPart p14:bwMode="auto" r:id="rId3">
            <p14:nvContentPartPr>
              <p14:cNvPr id="2" name="Ink 1">
                <a:extLst>
                  <a:ext uri="{FF2B5EF4-FFF2-40B4-BE49-F238E27FC236}">
                    <a16:creationId xmlns:a16="http://schemas.microsoft.com/office/drawing/2014/main" id="{74D4023F-53B6-46B8-B956-86A2F5101186}"/>
                  </a:ext>
                </a:extLst>
              </p14:cNvPr>
              <p14:cNvContentPartPr/>
              <p14:nvPr/>
            </p14:nvContentPartPr>
            <p14:xfrm>
              <a:off x="9732071" y="2003465"/>
              <a:ext cx="5940" cy="17640"/>
            </p14:xfrm>
          </p:contentPart>
        </mc:Choice>
        <mc:Fallback xmlns="">
          <p:pic>
            <p:nvPicPr>
              <p:cNvPr id="2" name="Ink 1">
                <a:extLst>
                  <a:ext uri="{FF2B5EF4-FFF2-40B4-BE49-F238E27FC236}">
                    <a16:creationId xmlns:a16="http://schemas.microsoft.com/office/drawing/2014/main" id="{74D4023F-53B6-46B8-B956-86A2F5101186}"/>
                  </a:ext>
                </a:extLst>
              </p:cNvPr>
              <p:cNvPicPr/>
              <p:nvPr/>
            </p:nvPicPr>
            <p:blipFill>
              <a:blip r:embed="rId4"/>
              <a:stretch>
                <a:fillRect/>
              </a:stretch>
            </p:blipFill>
            <p:spPr>
              <a:xfrm>
                <a:off x="9728111" y="1999231"/>
                <a:ext cx="13860" cy="26107"/>
              </a:xfrm>
              <a:prstGeom prst="rect">
                <a:avLst/>
              </a:prstGeom>
            </p:spPr>
          </p:pic>
        </mc:Fallback>
      </mc:AlternateContent>
    </p:spTree>
    <p:extLst>
      <p:ext uri="{BB962C8B-B14F-4D97-AF65-F5344CB8AC3E}">
        <p14:creationId xmlns:p14="http://schemas.microsoft.com/office/powerpoint/2010/main" val="2923842477"/>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81DCB00-EAFE-40A8-88DB-7EAAA0A2736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5333" y="605190"/>
            <a:ext cx="8533333" cy="5647619"/>
          </a:xfrm>
          <a:prstGeom prst="rect">
            <a:avLst/>
          </a:prstGeom>
        </p:spPr>
      </p:pic>
    </p:spTree>
    <p:extLst>
      <p:ext uri="{BB962C8B-B14F-4D97-AF65-F5344CB8AC3E}">
        <p14:creationId xmlns:p14="http://schemas.microsoft.com/office/powerpoint/2010/main" val="1108949019"/>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6CA0D9F-3219-4AF9-ACF1-1BC49CE364C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5014" y="228600"/>
            <a:ext cx="7793972" cy="6400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828580863"/>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14300" y="228600"/>
            <a:ext cx="8915400" cy="5715000"/>
          </a:xfrm>
          <a:prstGeom prst="rect">
            <a:avLst/>
          </a:prstGeom>
        </p:spPr>
      </p:pic>
    </p:spTree>
    <p:extLst>
      <p:ext uri="{BB962C8B-B14F-4D97-AF65-F5344CB8AC3E}">
        <p14:creationId xmlns:p14="http://schemas.microsoft.com/office/powerpoint/2010/main" val="8754233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63DB5AD-318D-4238-9958-5A1F60F1292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7999"/>
          </a:xfrm>
          <a:prstGeom prst="rect">
            <a:avLst/>
          </a:prstGeom>
        </p:spPr>
      </p:pic>
      <p:sp>
        <p:nvSpPr>
          <p:cNvPr id="38914" name="Rectangle 3"/>
          <p:cNvSpPr>
            <a:spLocks noChangeArrowheads="1"/>
          </p:cNvSpPr>
          <p:nvPr/>
        </p:nvSpPr>
        <p:spPr bwMode="auto">
          <a:xfrm>
            <a:off x="76200" y="0"/>
            <a:ext cx="8991600" cy="4739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spcBef>
                <a:spcPct val="0"/>
              </a:spcBef>
              <a:spcAft>
                <a:spcPts val="1200"/>
              </a:spcAft>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Daniel 9:27</a:t>
            </a:r>
          </a:p>
          <a:p>
            <a:pPr algn="just">
              <a:spcAft>
                <a:spcPts val="120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he will make a firm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covenant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with the many for one week, but in the middle of the week he will put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 stop to sacrifice and grain offering</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on the wing of abominations </a:t>
            </a:r>
            <a:r>
              <a:rPr lang="en-US" sz="3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will come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one who makes desolate, even until a complete destruction, one that is decreed, is poured out on the one who makes desolate.</a:t>
            </a:r>
          </a:p>
        </p:txBody>
      </p:sp>
    </p:spTree>
    <p:extLst>
      <p:ext uri="{BB962C8B-B14F-4D97-AF65-F5344CB8AC3E}">
        <p14:creationId xmlns:p14="http://schemas.microsoft.com/office/powerpoint/2010/main" val="4255187633"/>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26700F5-EEE0-460B-AC43-9FDF988E9C1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 y="228600"/>
            <a:ext cx="8534401" cy="6400800"/>
          </a:xfrm>
          <a:prstGeom prst="rect">
            <a:avLst/>
          </a:prstGeom>
        </p:spPr>
      </p:pic>
    </p:spTree>
    <p:extLst>
      <p:ext uri="{BB962C8B-B14F-4D97-AF65-F5344CB8AC3E}">
        <p14:creationId xmlns:p14="http://schemas.microsoft.com/office/powerpoint/2010/main" val="3399562937"/>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5C23484-4B53-4413-85CB-871116CB93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7258" y="545342"/>
            <a:ext cx="8809484" cy="5767316"/>
          </a:xfrm>
          <a:prstGeom prst="rect">
            <a:avLst/>
          </a:prstGeom>
        </p:spPr>
      </p:pic>
    </p:spTree>
    <p:extLst>
      <p:ext uri="{BB962C8B-B14F-4D97-AF65-F5344CB8AC3E}">
        <p14:creationId xmlns:p14="http://schemas.microsoft.com/office/powerpoint/2010/main" val="1045300727"/>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a:extLst>
              <a:ext uri="{FF2B5EF4-FFF2-40B4-BE49-F238E27FC236}">
                <a16:creationId xmlns:a16="http://schemas.microsoft.com/office/drawing/2014/main" id="{BB87461A-4A3D-4EB7-8ED7-D41890439C84}"/>
              </a:ext>
            </a:extLst>
          </p:cNvPr>
          <p:cNvSpPr>
            <a:spLocks noGrp="1" noChangeArrowheads="1"/>
          </p:cNvSpPr>
          <p:nvPr>
            <p:ph type="title"/>
          </p:nvPr>
        </p:nvSpPr>
        <p:spPr>
          <a:xfrm>
            <a:off x="970259" y="228600"/>
            <a:ext cx="7203483" cy="1066800"/>
          </a:xfrm>
        </p:spPr>
        <p:txBody>
          <a:bodyPr/>
          <a:lstStyle/>
          <a:p>
            <a:pPr algn="ctr">
              <a:spcAft>
                <a:spcPts val="600"/>
              </a:spcAft>
            </a:pPr>
            <a:r>
              <a:rPr lang="en-US" sz="3200" dirty="0"/>
              <a:t>Arnold Fruchtenbaum</a:t>
            </a:r>
            <a:br>
              <a:rPr lang="en-US" sz="2400" dirty="0"/>
            </a:br>
            <a:r>
              <a:rPr lang="en-US" sz="1800" dirty="0">
                <a:solidFill>
                  <a:schemeClr val="tx1"/>
                </a:solidFill>
              </a:rPr>
              <a:t>(2003). </a:t>
            </a:r>
            <a:r>
              <a:rPr lang="en-US" sz="1800" i="1" dirty="0">
                <a:solidFill>
                  <a:schemeClr val="tx1"/>
                </a:solidFill>
              </a:rPr>
              <a:t>The Footsteps of the Messiah : a study of the sequence of prophetic events </a:t>
            </a:r>
            <a:r>
              <a:rPr lang="en-US" sz="1800" dirty="0">
                <a:solidFill>
                  <a:schemeClr val="tx1"/>
                </a:solidFill>
              </a:rPr>
              <a:t>(Rev. ed., p. 297). Tustin, CA: Ariel Ministries.</a:t>
            </a:r>
            <a:endParaRPr lang="en-US" altLang="en-US" sz="2400" dirty="0">
              <a:solidFill>
                <a:schemeClr val="tx1"/>
              </a:solidFill>
              <a:effectLst>
                <a:outerShdw blurRad="38100" dist="38100" dir="2700000" algn="tl">
                  <a:srgbClr val="000000">
                    <a:alpha val="43137"/>
                  </a:srgbClr>
                </a:outerShdw>
              </a:effectLst>
            </a:endParaRPr>
          </a:p>
        </p:txBody>
      </p:sp>
      <p:sp>
        <p:nvSpPr>
          <p:cNvPr id="6" name="Rectangle 3">
            <a:extLst>
              <a:ext uri="{FF2B5EF4-FFF2-40B4-BE49-F238E27FC236}">
                <a16:creationId xmlns:a16="http://schemas.microsoft.com/office/drawing/2014/main" id="{FF9BA11E-28E2-4B3A-A673-6773D66734D0}"/>
              </a:ext>
            </a:extLst>
          </p:cNvPr>
          <p:cNvSpPr txBox="1">
            <a:spLocks noChangeArrowheads="1"/>
          </p:cNvSpPr>
          <p:nvPr/>
        </p:nvSpPr>
        <p:spPr bwMode="auto">
          <a:xfrm>
            <a:off x="119570" y="1447800"/>
            <a:ext cx="8904859" cy="2677332"/>
          </a:xfrm>
          <a:prstGeom prst="rect">
            <a:avLst/>
          </a:prstGeom>
          <a:noFill/>
          <a:ln w="9525">
            <a:noFill/>
            <a:miter lim="800000"/>
            <a:headEnd/>
            <a:tailEnd/>
          </a:ln>
          <a:effectLst/>
        </p:spPr>
        <p:txBody>
          <a:bodyPr/>
          <a:lst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0" indent="0" algn="just">
              <a:buNone/>
            </a:pPr>
            <a:r>
              <a:rPr lang="en-US" sz="28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2800" dirty="0">
                <a:latin typeface="Calibri" panose="020F0502020204030204" pitchFamily="34" charset="0"/>
                <a:cs typeface="Calibri" panose="020F0502020204030204" pitchFamily="34" charset="0"/>
              </a:rPr>
              <a:t>The passage states that while the Antichrist will conquer the whole world, three nations will escape his domination: Edom, Moab, and Ammon. All three of these ancient nations currently comprise the single modern kingdom of Jordan. The city of </a:t>
            </a:r>
            <a:r>
              <a:rPr lang="en-US" sz="2800" dirty="0" err="1">
                <a:latin typeface="Calibri" panose="020F0502020204030204" pitchFamily="34" charset="0"/>
                <a:cs typeface="Calibri" panose="020F0502020204030204" pitchFamily="34" charset="0"/>
              </a:rPr>
              <a:t>Bozrah</a:t>
            </a:r>
            <a:r>
              <a:rPr lang="en-US" sz="2800" dirty="0">
                <a:latin typeface="Calibri" panose="020F0502020204030204" pitchFamily="34" charset="0"/>
                <a:cs typeface="Calibri" panose="020F0502020204030204" pitchFamily="34" charset="0"/>
              </a:rPr>
              <a:t> in Mount Seir is located in ancient Edom or southern Jordan. Since this area will escape the domination of the Antichrist, it is logical for the Jews to flee to this place. Thus, God will provide a city of refuge outside the Antichrist’s domain for the fleeing Remnant. It will be a very defensible city located in Mount Seir…Furthermore, as they flee and while they are living there, food and water will be miraculously provided.”</a:t>
            </a:r>
          </a:p>
          <a:p>
            <a:pPr marL="0" indent="0" algn="just">
              <a:spcBef>
                <a:spcPts val="0"/>
              </a:spcBef>
              <a:buNone/>
            </a:pPr>
            <a:endParaRPr lang="en-US"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mc:AlternateContent xmlns:mc="http://schemas.openxmlformats.org/markup-compatibility/2006" xmlns:p14="http://schemas.microsoft.com/office/powerpoint/2010/main">
        <mc:Choice Requires="p14">
          <p:contentPart p14:bwMode="auto" r:id="rId3">
            <p14:nvContentPartPr>
              <p14:cNvPr id="5" name="Ink 4">
                <a:extLst>
                  <a:ext uri="{FF2B5EF4-FFF2-40B4-BE49-F238E27FC236}">
                    <a16:creationId xmlns:a16="http://schemas.microsoft.com/office/drawing/2014/main" id="{71143766-1925-4265-A7F8-E13E532AF080}"/>
                  </a:ext>
                </a:extLst>
              </p14:cNvPr>
              <p14:cNvContentPartPr/>
              <p14:nvPr/>
            </p14:nvContentPartPr>
            <p14:xfrm>
              <a:off x="4637659" y="5127760"/>
              <a:ext cx="12240" cy="6480"/>
            </p14:xfrm>
          </p:contentPart>
        </mc:Choice>
        <mc:Fallback xmlns="">
          <p:pic>
            <p:nvPicPr>
              <p:cNvPr id="5" name="Ink 4">
                <a:extLst>
                  <a:ext uri="{FF2B5EF4-FFF2-40B4-BE49-F238E27FC236}">
                    <a16:creationId xmlns:a16="http://schemas.microsoft.com/office/drawing/2014/main" id="{71143766-1925-4265-A7F8-E13E532AF080}"/>
                  </a:ext>
                </a:extLst>
              </p:cNvPr>
              <p:cNvPicPr/>
              <p:nvPr/>
            </p:nvPicPr>
            <p:blipFill>
              <a:blip r:embed="rId6"/>
              <a:stretch>
                <a:fillRect/>
              </a:stretch>
            </p:blipFill>
            <p:spPr>
              <a:xfrm>
                <a:off x="4628659" y="5118760"/>
                <a:ext cx="29880" cy="2412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7" name="Ink 6">
                <a:extLst>
                  <a:ext uri="{FF2B5EF4-FFF2-40B4-BE49-F238E27FC236}">
                    <a16:creationId xmlns:a16="http://schemas.microsoft.com/office/drawing/2014/main" id="{EE323F91-5EC0-4040-B6AC-7BBF1164F850}"/>
                  </a:ext>
                </a:extLst>
              </p14:cNvPr>
              <p14:cNvContentPartPr/>
              <p14:nvPr/>
            </p14:nvContentPartPr>
            <p14:xfrm>
              <a:off x="4697419" y="5163400"/>
              <a:ext cx="12240" cy="360"/>
            </p14:xfrm>
          </p:contentPart>
        </mc:Choice>
        <mc:Fallback xmlns="">
          <p:pic>
            <p:nvPicPr>
              <p:cNvPr id="7" name="Ink 6">
                <a:extLst>
                  <a:ext uri="{FF2B5EF4-FFF2-40B4-BE49-F238E27FC236}">
                    <a16:creationId xmlns:a16="http://schemas.microsoft.com/office/drawing/2014/main" id="{EE323F91-5EC0-4040-B6AC-7BBF1164F850}"/>
                  </a:ext>
                </a:extLst>
              </p:cNvPr>
              <p:cNvPicPr/>
              <p:nvPr/>
            </p:nvPicPr>
            <p:blipFill>
              <a:blip r:embed="rId8"/>
              <a:stretch>
                <a:fillRect/>
              </a:stretch>
            </p:blipFill>
            <p:spPr>
              <a:xfrm>
                <a:off x="4688419" y="5154760"/>
                <a:ext cx="2988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8" name="Ink 7">
                <a:extLst>
                  <a:ext uri="{FF2B5EF4-FFF2-40B4-BE49-F238E27FC236}">
                    <a16:creationId xmlns:a16="http://schemas.microsoft.com/office/drawing/2014/main" id="{E2F05218-E974-43F4-821D-F25AA8422178}"/>
                  </a:ext>
                </a:extLst>
              </p14:cNvPr>
              <p14:cNvContentPartPr/>
              <p14:nvPr/>
            </p14:nvContentPartPr>
            <p14:xfrm>
              <a:off x="9663619" y="4798720"/>
              <a:ext cx="30240" cy="6480"/>
            </p14:xfrm>
          </p:contentPart>
        </mc:Choice>
        <mc:Fallback xmlns="">
          <p:pic>
            <p:nvPicPr>
              <p:cNvPr id="8" name="Ink 7">
                <a:extLst>
                  <a:ext uri="{FF2B5EF4-FFF2-40B4-BE49-F238E27FC236}">
                    <a16:creationId xmlns:a16="http://schemas.microsoft.com/office/drawing/2014/main" id="{E2F05218-E974-43F4-821D-F25AA8422178}"/>
                  </a:ext>
                </a:extLst>
              </p:cNvPr>
              <p:cNvPicPr/>
              <p:nvPr/>
            </p:nvPicPr>
            <p:blipFill>
              <a:blip r:embed="rId10"/>
              <a:stretch>
                <a:fillRect/>
              </a:stretch>
            </p:blipFill>
            <p:spPr>
              <a:xfrm>
                <a:off x="9654979" y="4790080"/>
                <a:ext cx="47880" cy="24120"/>
              </a:xfrm>
              <a:prstGeom prst="rect">
                <a:avLst/>
              </a:prstGeom>
            </p:spPr>
          </p:pic>
        </mc:Fallback>
      </mc:AlternateContent>
      <p:pic>
        <p:nvPicPr>
          <p:cNvPr id="2" name="Picture 1">
            <a:extLst>
              <a:ext uri="{FF2B5EF4-FFF2-40B4-BE49-F238E27FC236}">
                <a16:creationId xmlns:a16="http://schemas.microsoft.com/office/drawing/2014/main" id="{4880F3CA-9D14-481E-900B-6A91F266B1D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6200" y="74908"/>
            <a:ext cx="820011" cy="1097280"/>
          </a:xfrm>
          <a:prstGeom prst="rect">
            <a:avLst/>
          </a:prstGeom>
        </p:spPr>
      </p:pic>
    </p:spTree>
    <p:extLst>
      <p:ext uri="{BB962C8B-B14F-4D97-AF65-F5344CB8AC3E}">
        <p14:creationId xmlns:p14="http://schemas.microsoft.com/office/powerpoint/2010/main" val="828161706"/>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6CA0D9F-3219-4AF9-ACF1-1BC49CE364C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5014" y="228600"/>
            <a:ext cx="7793972" cy="6400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280748538"/>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180AB1E2-2E7C-4CE4-8A1D-8E8D28A132FD}"/>
              </a:ext>
            </a:extLst>
          </p:cNvPr>
          <p:cNvSpPr>
            <a:spLocks noGrp="1" noChangeArrowheads="1"/>
          </p:cNvSpPr>
          <p:nvPr>
            <p:ph type="ctrTitle" idx="4294967295"/>
          </p:nvPr>
        </p:nvSpPr>
        <p:spPr>
          <a:xfrm>
            <a:off x="2834867" y="228600"/>
            <a:ext cx="3474267" cy="1143000"/>
          </a:xfrm>
        </p:spPr>
        <p:txBody>
          <a:bodyPr anchor="ctr"/>
          <a:lstStyle/>
          <a:p>
            <a:pPr lvl="0" algn="ctr">
              <a:spcBef>
                <a:spcPct val="20000"/>
              </a:spcBef>
              <a:buClr>
                <a:srgbClr val="00FFFF"/>
              </a:buClr>
              <a:buSzPct val="75000"/>
            </a:pPr>
            <a:r>
              <a:rPr lang="en-US" altLang="en-US" sz="4400" dirty="0">
                <a:effectLst>
                  <a:outerShdw blurRad="38100" dist="38100" dir="2700000" algn="tl">
                    <a:srgbClr val="000000">
                      <a:alpha val="43137"/>
                    </a:srgbClr>
                  </a:outerShdw>
                </a:effectLst>
              </a:rPr>
              <a:t>DANIEL 10-12</a:t>
            </a:r>
            <a:br>
              <a:rPr lang="en-US" altLang="en-US" sz="4400" dirty="0">
                <a:effectLst>
                  <a:outerShdw blurRad="38100" dist="38100" dir="2700000" algn="tl">
                    <a:srgbClr val="000000">
                      <a:alpha val="43137"/>
                    </a:srgbClr>
                  </a:outerShdw>
                </a:effectLst>
              </a:rPr>
            </a:br>
            <a:r>
              <a:rPr lang="en-US" altLang="en-US" sz="3200" dirty="0">
                <a:solidFill>
                  <a:srgbClr val="FFFFFF"/>
                </a:solidFill>
                <a:effectLst>
                  <a:outerShdw blurRad="38100" dist="38100" dir="2700000" algn="tl">
                    <a:srgbClr val="000000">
                      <a:alpha val="43137"/>
                    </a:srgbClr>
                  </a:outerShdw>
                </a:effectLst>
                <a:ea typeface="+mn-ea"/>
                <a:cs typeface="+mn-cs"/>
              </a:rPr>
              <a:t>THE FINAL VISION</a:t>
            </a:r>
            <a:endParaRPr lang="en-US" altLang="en-US" sz="4400" dirty="0">
              <a:effectLst>
                <a:outerShdw blurRad="38100" dist="38100" dir="2700000" algn="tl">
                  <a:srgbClr val="000000">
                    <a:alpha val="43137"/>
                  </a:srgbClr>
                </a:outerShdw>
              </a:effectLst>
            </a:endParaRPr>
          </a:p>
        </p:txBody>
      </p:sp>
      <p:pic>
        <p:nvPicPr>
          <p:cNvPr id="2052" name="Picture 4" descr="C:\My Documents\My Pictures\vision of ram &amp; goat">
            <a:extLst>
              <a:ext uri="{FF2B5EF4-FFF2-40B4-BE49-F238E27FC236}">
                <a16:creationId xmlns:a16="http://schemas.microsoft.com/office/drawing/2014/main" id="{BA5BF767-5932-422E-92BD-B5D28FCE4F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9703" y="1752600"/>
            <a:ext cx="6464595" cy="457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7318349"/>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2" descr="C:\Users\HP Desktop\Pictures\Gog-Magog-Map-Final.png">
            <a:extLst>
              <a:ext uri="{FF2B5EF4-FFF2-40B4-BE49-F238E27FC236}">
                <a16:creationId xmlns:a16="http://schemas.microsoft.com/office/drawing/2014/main" id="{856FDD3B-E0F5-42AE-BE1C-A3C167FF1B9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925" y="231775"/>
            <a:ext cx="8820150" cy="63944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427920591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81DCB00-EAFE-40A8-88DB-7EAAA0A2736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5333" y="605190"/>
            <a:ext cx="8533333" cy="5647619"/>
          </a:xfrm>
          <a:prstGeom prst="rect">
            <a:avLst/>
          </a:prstGeom>
        </p:spPr>
      </p:pic>
    </p:spTree>
    <p:extLst>
      <p:ext uri="{BB962C8B-B14F-4D97-AF65-F5344CB8AC3E}">
        <p14:creationId xmlns:p14="http://schemas.microsoft.com/office/powerpoint/2010/main" val="321451034"/>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26700F5-EEE0-460B-AC43-9FDF988E9C1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 y="228600"/>
            <a:ext cx="8534401" cy="6400800"/>
          </a:xfrm>
          <a:prstGeom prst="rect">
            <a:avLst/>
          </a:prstGeom>
        </p:spPr>
      </p:pic>
    </p:spTree>
    <p:extLst>
      <p:ext uri="{BB962C8B-B14F-4D97-AF65-F5344CB8AC3E}">
        <p14:creationId xmlns:p14="http://schemas.microsoft.com/office/powerpoint/2010/main" val="1404204251"/>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2" descr="C:\Users\HP Desktop\Pictures\Gog-Magog-Map-Final.png">
            <a:extLst>
              <a:ext uri="{FF2B5EF4-FFF2-40B4-BE49-F238E27FC236}">
                <a16:creationId xmlns:a16="http://schemas.microsoft.com/office/drawing/2014/main" id="{856FDD3B-E0F5-42AE-BE1C-A3C167FF1B9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925" y="231775"/>
            <a:ext cx="8820150" cy="63944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272199214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2"/>
          <p:cNvSpPr>
            <a:spLocks noGrp="1" noChangeArrowheads="1"/>
          </p:cNvSpPr>
          <p:nvPr>
            <p:ph type="title"/>
          </p:nvPr>
        </p:nvSpPr>
        <p:spPr>
          <a:xfrm>
            <a:off x="228600" y="228599"/>
            <a:ext cx="8763000" cy="1130791"/>
          </a:xfrm>
        </p:spPr>
        <p:txBody>
          <a:bodyPr/>
          <a:lstStyle/>
          <a:p>
            <a:pPr algn="ctr"/>
            <a:r>
              <a:rPr lang="en-US" altLang="en-US" sz="3600" dirty="0">
                <a:effectLst>
                  <a:outerShdw blurRad="38100" dist="38100" dir="2700000" algn="tl">
                    <a:srgbClr val="000000">
                      <a:alpha val="43137"/>
                    </a:srgbClr>
                  </a:outerShdw>
                </a:effectLst>
              </a:rPr>
              <a:t>The Career of the Antichrist </a:t>
            </a:r>
            <a:br>
              <a:rPr lang="en-US" altLang="en-US" sz="3600" dirty="0">
                <a:effectLst>
                  <a:outerShdw blurRad="38100" dist="38100" dir="2700000" algn="tl">
                    <a:srgbClr val="000000">
                      <a:alpha val="43137"/>
                    </a:srgbClr>
                  </a:outerShdw>
                </a:effectLst>
              </a:rPr>
            </a:br>
            <a:r>
              <a:rPr lang="en-US" altLang="en-US" sz="3200" dirty="0">
                <a:effectLst>
                  <a:outerShdw blurRad="38100" dist="38100" dir="2700000" algn="tl">
                    <a:srgbClr val="000000">
                      <a:alpha val="43137"/>
                    </a:srgbClr>
                  </a:outerShdw>
                </a:effectLst>
              </a:rPr>
              <a:t>Daniel 11:36-45</a:t>
            </a:r>
            <a:endParaRPr lang="en-US" altLang="en-US" sz="3600" dirty="0">
              <a:effectLst>
                <a:outerShdw blurRad="38100" dist="38100" dir="2700000" algn="tl">
                  <a:srgbClr val="000000">
                    <a:alpha val="43137"/>
                  </a:srgbClr>
                </a:outerShdw>
              </a:effectLst>
            </a:endParaRPr>
          </a:p>
        </p:txBody>
      </p:sp>
      <p:sp>
        <p:nvSpPr>
          <p:cNvPr id="19459" name="Rectangle 3"/>
          <p:cNvSpPr>
            <a:spLocks noGrp="1" noChangeArrowheads="1"/>
          </p:cNvSpPr>
          <p:nvPr>
            <p:ph type="body" idx="1"/>
          </p:nvPr>
        </p:nvSpPr>
        <p:spPr>
          <a:xfrm>
            <a:off x="1641090" y="1447591"/>
            <a:ext cx="5861820" cy="3353009"/>
          </a:xfrm>
        </p:spPr>
        <p:txBody>
          <a:bodyPr/>
          <a:lstStyle/>
          <a:p>
            <a:pPr marL="573088" indent="-573088">
              <a:spcBef>
                <a:spcPct val="0"/>
              </a:spcBef>
              <a:spcAft>
                <a:spcPts val="2400"/>
              </a:spcAft>
              <a:buSzPct val="100000"/>
              <a:buFont typeface="Times New Roman" pitchFamily="18" charset="0"/>
              <a:buAutoNum type="romanUcPeriod"/>
            </a:pPr>
            <a:r>
              <a:rPr lang="en-US" altLang="en-US" dirty="0">
                <a:effectLst>
                  <a:outerShdw blurRad="38100" dist="38100" dir="2700000" algn="tl">
                    <a:srgbClr val="000000">
                      <a:alpha val="43137"/>
                    </a:srgbClr>
                  </a:outerShdw>
                </a:effectLst>
              </a:rPr>
              <a:t>His self-magnification (36-37)</a:t>
            </a:r>
          </a:p>
          <a:p>
            <a:pPr marL="573088" indent="-573088">
              <a:spcBef>
                <a:spcPct val="0"/>
              </a:spcBef>
              <a:spcAft>
                <a:spcPts val="2400"/>
              </a:spcAft>
              <a:buSzPct val="100000"/>
              <a:buFont typeface="Times New Roman" pitchFamily="18" charset="0"/>
              <a:buAutoNum type="romanUcPeriod"/>
            </a:pPr>
            <a:r>
              <a:rPr lang="en-US" altLang="en-US" dirty="0">
                <a:effectLst>
                  <a:outerShdw blurRad="38100" dist="38100" dir="2700000" algn="tl">
                    <a:srgbClr val="000000">
                      <a:alpha val="43137"/>
                    </a:srgbClr>
                  </a:outerShdw>
                </a:effectLst>
              </a:rPr>
              <a:t>His military power (38-39)</a:t>
            </a:r>
          </a:p>
          <a:p>
            <a:pPr marL="573088" indent="-573088">
              <a:spcBef>
                <a:spcPct val="0"/>
              </a:spcBef>
              <a:spcAft>
                <a:spcPts val="2400"/>
              </a:spcAft>
              <a:buSzPct val="100000"/>
              <a:buFont typeface="Times New Roman" pitchFamily="18" charset="0"/>
              <a:buAutoNum type="romanUcPeriod"/>
            </a:pPr>
            <a:r>
              <a:rPr lang="en-US" altLang="en-US" dirty="0">
                <a:effectLst>
                  <a:outerShdw blurRad="38100" dist="38100" dir="2700000" algn="tl">
                    <a:srgbClr val="000000">
                      <a:alpha val="43137"/>
                    </a:srgbClr>
                  </a:outerShdw>
                </a:effectLst>
              </a:rPr>
              <a:t>His military successes (40-43)</a:t>
            </a:r>
          </a:p>
          <a:p>
            <a:pPr marL="573088" indent="-573088">
              <a:spcBef>
                <a:spcPct val="0"/>
              </a:spcBef>
              <a:spcAft>
                <a:spcPts val="2400"/>
              </a:spcAft>
              <a:buSzPct val="100000"/>
              <a:buFont typeface="Times New Roman" pitchFamily="18" charset="0"/>
              <a:buAutoNum type="romanUcPeriod"/>
            </a:pPr>
            <a:r>
              <a:rPr lang="en-US" altLang="en-US" b="1" u="sng" dirty="0">
                <a:solidFill>
                  <a:srgbClr val="FFFFCC"/>
                </a:solidFill>
                <a:effectLst>
                  <a:outerShdw blurRad="38100" dist="38100" dir="2700000" algn="tl">
                    <a:srgbClr val="000000">
                      <a:alpha val="43137"/>
                    </a:srgbClr>
                  </a:outerShdw>
                </a:effectLst>
              </a:rPr>
              <a:t>His military defeat (44-45)</a:t>
            </a:r>
          </a:p>
        </p:txBody>
      </p:sp>
      <p:pic>
        <p:nvPicPr>
          <p:cNvPr id="5" name="Picture 2" descr="http://slbc.org/wp-content/uploads/2014/09/Book-of-Daniel-weppage.jpg">
            <a:extLst>
              <a:ext uri="{FF2B5EF4-FFF2-40B4-BE49-F238E27FC236}">
                <a16:creationId xmlns:a16="http://schemas.microsoft.com/office/drawing/2014/main" id="{05D65879-D84C-4CA3-8649-42AF1F50BDD5}"/>
              </a:ext>
            </a:extLst>
          </p:cNvPr>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2669825" y="5029200"/>
            <a:ext cx="3804349" cy="1471288"/>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p14="http://schemas.microsoft.com/office/powerpoint/2010/main">
        <mc:Choice Requires="p14">
          <p:contentPart p14:bwMode="auto" r:id="rId3">
            <p14:nvContentPartPr>
              <p14:cNvPr id="2" name="Ink 1">
                <a:extLst>
                  <a:ext uri="{FF2B5EF4-FFF2-40B4-BE49-F238E27FC236}">
                    <a16:creationId xmlns:a16="http://schemas.microsoft.com/office/drawing/2014/main" id="{74D4023F-53B6-46B8-B956-86A2F5101186}"/>
                  </a:ext>
                </a:extLst>
              </p14:cNvPr>
              <p14:cNvContentPartPr/>
              <p14:nvPr/>
            </p14:nvContentPartPr>
            <p14:xfrm>
              <a:off x="9732071" y="2003465"/>
              <a:ext cx="5940" cy="17640"/>
            </p14:xfrm>
          </p:contentPart>
        </mc:Choice>
        <mc:Fallback xmlns="">
          <p:pic>
            <p:nvPicPr>
              <p:cNvPr id="2" name="Ink 1">
                <a:extLst>
                  <a:ext uri="{FF2B5EF4-FFF2-40B4-BE49-F238E27FC236}">
                    <a16:creationId xmlns:a16="http://schemas.microsoft.com/office/drawing/2014/main" id="{74D4023F-53B6-46B8-B956-86A2F5101186}"/>
                  </a:ext>
                </a:extLst>
              </p:cNvPr>
              <p:cNvPicPr/>
              <p:nvPr/>
            </p:nvPicPr>
            <p:blipFill>
              <a:blip r:embed="rId4"/>
              <a:stretch>
                <a:fillRect/>
              </a:stretch>
            </p:blipFill>
            <p:spPr>
              <a:xfrm>
                <a:off x="9728111" y="1999231"/>
                <a:ext cx="13860" cy="26107"/>
              </a:xfrm>
              <a:prstGeom prst="rect">
                <a:avLst/>
              </a:prstGeom>
            </p:spPr>
          </p:pic>
        </mc:Fallback>
      </mc:AlternateContent>
    </p:spTree>
    <p:extLst>
      <p:ext uri="{BB962C8B-B14F-4D97-AF65-F5344CB8AC3E}">
        <p14:creationId xmlns:p14="http://schemas.microsoft.com/office/powerpoint/2010/main" val="3887732076"/>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221A42C-E9A5-44D3-BBB0-82350C9D12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7999"/>
          </a:xfrm>
          <a:prstGeom prst="rect">
            <a:avLst/>
          </a:prstGeom>
        </p:spPr>
      </p:pic>
      <p:sp>
        <p:nvSpPr>
          <p:cNvPr id="38914" name="Rectangle 3"/>
          <p:cNvSpPr>
            <a:spLocks noChangeArrowheads="1"/>
          </p:cNvSpPr>
          <p:nvPr/>
        </p:nvSpPr>
        <p:spPr bwMode="auto">
          <a:xfrm>
            <a:off x="114300" y="0"/>
            <a:ext cx="9029700" cy="4955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lnSpc>
                <a:spcPct val="90000"/>
              </a:lnSpc>
              <a:spcBef>
                <a:spcPct val="0"/>
              </a:spcBef>
              <a:spcAft>
                <a:spcPts val="1200"/>
              </a:spcAft>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mj-cs"/>
              </a:rPr>
              <a:t>Isaiah 9:6-7 </a:t>
            </a:r>
          </a:p>
          <a:p>
            <a:pPr marL="0" marR="0" algn="just">
              <a:spcBef>
                <a:spcPts val="0"/>
              </a:spcBef>
              <a:spcAft>
                <a:spcPts val="1000"/>
              </a:spcAft>
            </a:pPr>
            <a:r>
              <a:rPr lang="en-US" sz="3000" baseline="30000" dirty="0">
                <a:effectLst>
                  <a:outerShdw blurRad="38100" dist="38100" dir="2700000" algn="tl">
                    <a:srgbClr val="000000">
                      <a:alpha val="43137"/>
                    </a:srgbClr>
                  </a:outerShdw>
                </a:effectLst>
                <a:latin typeface="Calibri" panose="020F0502020204030204" pitchFamily="34" charset="0"/>
              </a:rPr>
              <a:t>6 </a:t>
            </a:r>
            <a:r>
              <a:rPr lang="en-US" sz="3000" b="1" u="sng" dirty="0">
                <a:solidFill>
                  <a:srgbClr val="FFFFCC"/>
                </a:solidFill>
                <a:effectLst>
                  <a:outerShdw blurRad="38100" dist="38100" dir="2700000" algn="tl">
                    <a:srgbClr val="000000">
                      <a:alpha val="43137"/>
                    </a:srgbClr>
                  </a:outerShdw>
                </a:effectLst>
                <a:latin typeface="Calibri" panose="020F0502020204030204" pitchFamily="34" charset="0"/>
                <a:cs typeface="+mn-cs"/>
              </a:rPr>
              <a:t>For a child will be born to us, a son will be given to us</a:t>
            </a:r>
            <a:r>
              <a:rPr lang="en-US" sz="3000" dirty="0">
                <a:solidFill>
                  <a:srgbClr val="FFFFCC"/>
                </a:solidFill>
                <a:effectLst>
                  <a:outerShdw blurRad="38100" dist="38100" dir="2700000" algn="tl">
                    <a:srgbClr val="000000">
                      <a:alpha val="43137"/>
                    </a:srgbClr>
                  </a:outerShdw>
                </a:effectLst>
                <a:latin typeface="Calibri" panose="020F0502020204030204" pitchFamily="34" charset="0"/>
                <a:cs typeface="+mn-cs"/>
              </a:rPr>
              <a:t>; </a:t>
            </a:r>
            <a:r>
              <a:rPr lang="en-US" sz="3000" b="1" u="sng" dirty="0">
                <a:solidFill>
                  <a:srgbClr val="99FF66"/>
                </a:solidFill>
                <a:effectLst>
                  <a:outerShdw blurRad="38100" dist="38100" dir="2700000" algn="tl">
                    <a:srgbClr val="000000">
                      <a:alpha val="43137"/>
                    </a:srgbClr>
                  </a:outerShdw>
                </a:effectLst>
                <a:latin typeface="Calibri" panose="020F0502020204030204" pitchFamily="34" charset="0"/>
                <a:cs typeface="+mn-cs"/>
              </a:rPr>
              <a:t>And the government will rest on His shoulders</a:t>
            </a:r>
            <a:r>
              <a:rPr lang="en-US" sz="3000" dirty="0">
                <a:solidFill>
                  <a:srgbClr val="FFFFCC"/>
                </a:solidFill>
                <a:effectLst>
                  <a:outerShdw blurRad="38100" dist="38100" dir="2700000" algn="tl">
                    <a:srgbClr val="000000">
                      <a:alpha val="43137"/>
                    </a:srgbClr>
                  </a:outerShdw>
                </a:effectLst>
                <a:latin typeface="Calibri" panose="020F0502020204030204" pitchFamily="34" charset="0"/>
                <a:cs typeface="+mn-cs"/>
              </a:rPr>
              <a:t>; </a:t>
            </a:r>
            <a:r>
              <a:rPr lang="en-US" sz="3000" dirty="0">
                <a:effectLst>
                  <a:outerShdw blurRad="38100" dist="38100" dir="2700000" algn="tl">
                    <a:srgbClr val="000000">
                      <a:alpha val="43137"/>
                    </a:srgbClr>
                  </a:outerShdw>
                </a:effectLst>
                <a:latin typeface="Calibri" panose="020F0502020204030204" pitchFamily="34" charset="0"/>
                <a:cs typeface="+mn-cs"/>
              </a:rPr>
              <a:t>And His name will be called Wonderful Counselor, Mighty God, Eternal Father, Prince of Peace.</a:t>
            </a:r>
            <a:r>
              <a:rPr lang="en-US" sz="3000" baseline="30000" dirty="0">
                <a:effectLst>
                  <a:outerShdw blurRad="38100" dist="38100" dir="2700000" algn="tl">
                    <a:srgbClr val="000000">
                      <a:alpha val="43137"/>
                    </a:srgbClr>
                  </a:outerShdw>
                </a:effectLst>
                <a:latin typeface="Calibri" panose="020F0502020204030204" pitchFamily="34" charset="0"/>
              </a:rPr>
              <a:t>7</a:t>
            </a:r>
            <a:r>
              <a:rPr lang="en-US" sz="3000" dirty="0">
                <a:effectLst>
                  <a:outerShdw blurRad="38100" dist="38100" dir="2700000" algn="tl">
                    <a:srgbClr val="000000">
                      <a:alpha val="43137"/>
                    </a:srgbClr>
                  </a:outerShdw>
                </a:effectLst>
                <a:latin typeface="Calibri" panose="020F0502020204030204" pitchFamily="34" charset="0"/>
                <a:cs typeface="+mn-cs"/>
              </a:rPr>
              <a:t> </a:t>
            </a:r>
            <a:r>
              <a:rPr lang="en-US" sz="3000" b="1" u="sng" dirty="0">
                <a:solidFill>
                  <a:srgbClr val="99FF66"/>
                </a:solidFill>
                <a:effectLst>
                  <a:outerShdw blurRad="38100" dist="38100" dir="2700000" algn="tl">
                    <a:srgbClr val="000000">
                      <a:alpha val="43137"/>
                    </a:srgbClr>
                  </a:outerShdw>
                </a:effectLst>
                <a:latin typeface="Calibri" panose="020F0502020204030204" pitchFamily="34" charset="0"/>
                <a:cs typeface="+mn-cs"/>
              </a:rPr>
              <a:t>There will be no end to the increase of His government or of peace, On the throne of David and over his kingdom, To establish it and to uphold it with justice and righteousness From then on and forevermore</a:t>
            </a:r>
            <a:r>
              <a:rPr lang="en-US" sz="3000" dirty="0">
                <a:solidFill>
                  <a:srgbClr val="FFFFCC"/>
                </a:solidFill>
                <a:effectLst>
                  <a:outerShdw blurRad="38100" dist="38100" dir="2700000" algn="tl">
                    <a:srgbClr val="000000">
                      <a:alpha val="43137"/>
                    </a:srgbClr>
                  </a:outerShdw>
                </a:effectLst>
                <a:latin typeface="Calibri" panose="020F0502020204030204" pitchFamily="34" charset="0"/>
                <a:cs typeface="+mn-cs"/>
              </a:rPr>
              <a:t>. </a:t>
            </a:r>
            <a:r>
              <a:rPr lang="en-US" sz="3000" dirty="0">
                <a:effectLst>
                  <a:outerShdw blurRad="38100" dist="38100" dir="2700000" algn="tl">
                    <a:srgbClr val="000000">
                      <a:alpha val="43137"/>
                    </a:srgbClr>
                  </a:outerShdw>
                </a:effectLst>
                <a:latin typeface="Calibri" panose="020F0502020204030204" pitchFamily="34" charset="0"/>
                <a:cs typeface="+mn-cs"/>
              </a:rPr>
              <a:t>The zeal of the Lord of hosts will accomplish this.</a:t>
            </a:r>
          </a:p>
        </p:txBody>
      </p:sp>
    </p:spTree>
    <p:extLst>
      <p:ext uri="{BB962C8B-B14F-4D97-AF65-F5344CB8AC3E}">
        <p14:creationId xmlns:p14="http://schemas.microsoft.com/office/powerpoint/2010/main" val="4174937902"/>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7EA8B90-3369-433C-95B0-2B27A3E738F7}"/>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0" y="0"/>
            <a:ext cx="9144000" cy="6857999"/>
          </a:xfrm>
          <a:prstGeom prst="rect">
            <a:avLst/>
          </a:prstGeom>
        </p:spPr>
      </p:pic>
      <p:sp>
        <p:nvSpPr>
          <p:cNvPr id="21507" name="Rectangle 3"/>
          <p:cNvSpPr>
            <a:spLocks noGrp="1" noChangeArrowheads="1"/>
          </p:cNvSpPr>
          <p:nvPr>
            <p:ph type="body" idx="1"/>
          </p:nvPr>
        </p:nvSpPr>
        <p:spPr>
          <a:xfrm>
            <a:off x="76200" y="0"/>
            <a:ext cx="8991600" cy="4343400"/>
          </a:xfrm>
        </p:spPr>
        <p:txBody>
          <a:bodyPr/>
          <a:lstStyle/>
          <a:p>
            <a:pPr marL="0" indent="0" algn="ctr" eaLnBrk="1" hangingPunct="1">
              <a:spcBef>
                <a:spcPts val="0"/>
              </a:spcBef>
              <a:spcAft>
                <a:spcPts val="1200"/>
              </a:spcAft>
              <a:buFontTx/>
              <a:buNone/>
            </a:pPr>
            <a:r>
              <a:rPr lang="en-US" sz="4000" dirty="0">
                <a:solidFill>
                  <a:srgbClr val="00FFFF"/>
                </a:solidFill>
                <a:ea typeface="+mj-ea"/>
                <a:cs typeface="+mj-cs"/>
              </a:rPr>
              <a:t>2 Thessalonians 2:3, 7 </a:t>
            </a:r>
          </a:p>
          <a:p>
            <a:pPr marL="0" indent="0" algn="just" eaLnBrk="1" hangingPunct="1">
              <a:buFontTx/>
              <a:buNone/>
            </a:pPr>
            <a:r>
              <a:rPr lang="en-US" sz="3600" baseline="30000" dirty="0"/>
              <a:t>3</a:t>
            </a:r>
            <a:r>
              <a:rPr lang="en-US" sz="3600" dirty="0"/>
              <a:t> “Let no one in any way deceive you, for </a:t>
            </a:r>
            <a:r>
              <a:rPr lang="en-US" sz="3600" i="1" dirty="0"/>
              <a:t>it will not come</a:t>
            </a:r>
            <a:r>
              <a:rPr lang="en-US" sz="3600" dirty="0"/>
              <a:t> unless the apostasy comes first, and </a:t>
            </a:r>
            <a:r>
              <a:rPr lang="en-US" sz="3600" b="1" u="sng" dirty="0">
                <a:solidFill>
                  <a:srgbClr val="FFFFCC"/>
                </a:solidFill>
              </a:rPr>
              <a:t>the man of lawlessness</a:t>
            </a:r>
            <a:r>
              <a:rPr lang="en-US" sz="3600" dirty="0"/>
              <a:t> is revealed, the son of destruction…</a:t>
            </a:r>
            <a:r>
              <a:rPr lang="en-US" sz="3600" baseline="30000" dirty="0"/>
              <a:t>7</a:t>
            </a:r>
            <a:r>
              <a:rPr lang="en-US" sz="3600" dirty="0"/>
              <a:t> For </a:t>
            </a:r>
            <a:r>
              <a:rPr lang="en-US" sz="3600" b="1" u="sng" dirty="0">
                <a:solidFill>
                  <a:srgbClr val="FFFFCC"/>
                </a:solidFill>
              </a:rPr>
              <a:t>the mystery of lawlessness is already at work</a:t>
            </a:r>
            <a:r>
              <a:rPr lang="en-US" sz="3600" dirty="0"/>
              <a:t>; only he who now restrains </a:t>
            </a:r>
            <a:r>
              <a:rPr lang="en-US" sz="3600" i="1" dirty="0"/>
              <a:t>will do so</a:t>
            </a:r>
            <a:r>
              <a:rPr lang="en-US" sz="3600" dirty="0"/>
              <a:t> until he is taken out of the way.”</a:t>
            </a:r>
          </a:p>
        </p:txBody>
      </p:sp>
    </p:spTree>
    <p:extLst>
      <p:ext uri="{BB962C8B-B14F-4D97-AF65-F5344CB8AC3E}">
        <p14:creationId xmlns:p14="http://schemas.microsoft.com/office/powerpoint/2010/main" val="206501315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9CB4A20-33A3-4ACE-96DB-5C497EFBB814}"/>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0" y="0"/>
            <a:ext cx="9144000" cy="6857999"/>
          </a:xfrm>
          <a:prstGeom prst="rect">
            <a:avLst/>
          </a:prstGeom>
        </p:spPr>
      </p:pic>
      <p:pic>
        <p:nvPicPr>
          <p:cNvPr id="6" name="Picture 8">
            <a:extLst>
              <a:ext uri="{FF2B5EF4-FFF2-40B4-BE49-F238E27FC236}">
                <a16:creationId xmlns:a16="http://schemas.microsoft.com/office/drawing/2014/main" id="{95DD8DB8-12CD-4684-8E5F-35BB1CFB5113}"/>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124200" y="3352800"/>
            <a:ext cx="2895600" cy="1479550"/>
          </a:xfrm>
          <a:prstGeom prst="rect">
            <a:avLst/>
          </a:prstGeom>
          <a:noFill/>
          <a:ln w="9525">
            <a:noFill/>
            <a:miter lim="800000"/>
            <a:headEnd/>
            <a:tailEnd/>
          </a:ln>
        </p:spPr>
      </p:pic>
      <p:sp>
        <p:nvSpPr>
          <p:cNvPr id="21507" name="Rectangle 3"/>
          <p:cNvSpPr>
            <a:spLocks noGrp="1" noChangeArrowheads="1"/>
          </p:cNvSpPr>
          <p:nvPr>
            <p:ph type="body" idx="1"/>
          </p:nvPr>
        </p:nvSpPr>
        <p:spPr>
          <a:xfrm>
            <a:off x="76200" y="0"/>
            <a:ext cx="8991600" cy="3048000"/>
          </a:xfrm>
        </p:spPr>
        <p:txBody>
          <a:bodyPr/>
          <a:lstStyle/>
          <a:p>
            <a:pPr marL="0" indent="0" algn="ctr" eaLnBrk="1" hangingPunct="1">
              <a:spcBef>
                <a:spcPts val="0"/>
              </a:spcBef>
              <a:spcAft>
                <a:spcPts val="1200"/>
              </a:spcAft>
              <a:buFontTx/>
              <a:buNone/>
            </a:pPr>
            <a:r>
              <a:rPr lang="en-US" sz="4000" dirty="0">
                <a:solidFill>
                  <a:schemeClr val="tx2"/>
                </a:solidFill>
                <a:effectLst>
                  <a:outerShdw blurRad="38100" dist="38100" dir="2700000" algn="tl">
                    <a:srgbClr val="000000">
                      <a:alpha val="43137"/>
                    </a:srgbClr>
                  </a:outerShdw>
                </a:effectLst>
                <a:ea typeface="+mj-ea"/>
                <a:cs typeface="Calibri" panose="020F0502020204030204" pitchFamily="34" charset="0"/>
              </a:rPr>
              <a:t>1 John 4:3 </a:t>
            </a:r>
          </a:p>
          <a:p>
            <a:pPr marL="0" indent="0" algn="just" eaLnBrk="1" hangingPunct="1">
              <a:buFontTx/>
              <a:buNone/>
            </a:pPr>
            <a:r>
              <a:rPr lang="en-US" sz="3600" dirty="0">
                <a:effectLst>
                  <a:outerShdw blurRad="38100" dist="38100" dir="2700000" algn="tl">
                    <a:srgbClr val="000000">
                      <a:alpha val="43137"/>
                    </a:srgbClr>
                  </a:outerShdw>
                </a:effectLst>
              </a:rPr>
              <a:t>“and every spirit that does not confess Jesus is not from God; this is the spirit of </a:t>
            </a:r>
            <a:r>
              <a:rPr lang="en-US" sz="3600" b="1" u="sng" dirty="0">
                <a:solidFill>
                  <a:srgbClr val="FFFFCC"/>
                </a:solidFill>
                <a:effectLst>
                  <a:outerShdw blurRad="38100" dist="38100" dir="2700000" algn="tl">
                    <a:srgbClr val="000000">
                      <a:alpha val="43137"/>
                    </a:srgbClr>
                  </a:outerShdw>
                </a:effectLst>
              </a:rPr>
              <a:t>the antichrist</a:t>
            </a:r>
            <a:r>
              <a:rPr lang="en-US" sz="3600" dirty="0">
                <a:effectLst>
                  <a:outerShdw blurRad="38100" dist="38100" dir="2700000" algn="tl">
                    <a:srgbClr val="000000">
                      <a:alpha val="43137"/>
                    </a:srgbClr>
                  </a:outerShdw>
                </a:effectLst>
              </a:rPr>
              <a:t>, of which you have heard that it </a:t>
            </a:r>
            <a:r>
              <a:rPr lang="en-US" sz="3600" b="1" u="sng" dirty="0">
                <a:solidFill>
                  <a:srgbClr val="FFFFCC"/>
                </a:solidFill>
                <a:effectLst>
                  <a:outerShdw blurRad="38100" dist="38100" dir="2700000" algn="tl">
                    <a:srgbClr val="000000">
                      <a:alpha val="43137"/>
                    </a:srgbClr>
                  </a:outerShdw>
                </a:effectLst>
              </a:rPr>
              <a:t>is coming</a:t>
            </a:r>
            <a:r>
              <a:rPr lang="en-US" sz="3600" dirty="0">
                <a:effectLst>
                  <a:outerShdw blurRad="38100" dist="38100" dir="2700000" algn="tl">
                    <a:srgbClr val="000000">
                      <a:alpha val="43137"/>
                    </a:srgbClr>
                  </a:outerShdw>
                </a:effectLst>
              </a:rPr>
              <a:t>, and </a:t>
            </a:r>
            <a:r>
              <a:rPr lang="en-US" sz="3600" b="1" u="sng" dirty="0">
                <a:solidFill>
                  <a:srgbClr val="FFFFCC"/>
                </a:solidFill>
                <a:effectLst>
                  <a:outerShdw blurRad="38100" dist="38100" dir="2700000" algn="tl">
                    <a:srgbClr val="000000">
                      <a:alpha val="43137"/>
                    </a:srgbClr>
                  </a:outerShdw>
                </a:effectLst>
              </a:rPr>
              <a:t>now it is already in the world</a:t>
            </a:r>
            <a:r>
              <a:rPr lang="en-US" sz="3600" dirty="0">
                <a:effectLst>
                  <a:outerShdw blurRad="38100" dist="38100" dir="2700000" algn="tl">
                    <a:srgbClr val="000000">
                      <a:alpha val="43137"/>
                    </a:srgbClr>
                  </a:outerShdw>
                </a:effectLst>
              </a:rPr>
              <a:t>.”</a:t>
            </a:r>
          </a:p>
        </p:txBody>
      </p:sp>
    </p:spTree>
    <p:extLst>
      <p:ext uri="{BB962C8B-B14F-4D97-AF65-F5344CB8AC3E}">
        <p14:creationId xmlns:p14="http://schemas.microsoft.com/office/powerpoint/2010/main" val="358498275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E9DC5A5-C032-4B7E-939D-C2A96D903DDE}"/>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0" y="0"/>
            <a:ext cx="9144000" cy="6857999"/>
          </a:xfrm>
          <a:prstGeom prst="rect">
            <a:avLst/>
          </a:prstGeom>
        </p:spPr>
      </p:pic>
      <p:sp>
        <p:nvSpPr>
          <p:cNvPr id="3" name="Content Placeholder 2"/>
          <p:cNvSpPr>
            <a:spLocks noGrp="1"/>
          </p:cNvSpPr>
          <p:nvPr>
            <p:ph idx="1"/>
          </p:nvPr>
        </p:nvSpPr>
        <p:spPr>
          <a:xfrm>
            <a:off x="38100" y="0"/>
            <a:ext cx="9067800" cy="2667000"/>
          </a:xfrm>
        </p:spPr>
        <p:txBody>
          <a:bodyPr/>
          <a:lstStyle/>
          <a:p>
            <a:pPr algn="ctr">
              <a:spcBef>
                <a:spcPts val="0"/>
              </a:spcBef>
              <a:spcAft>
                <a:spcPts val="1200"/>
              </a:spcAft>
              <a:buNone/>
              <a:defRPr/>
            </a:pPr>
            <a:r>
              <a:rPr lang="en-US" sz="3600" dirty="0">
                <a:effectLst>
                  <a:outerShdw blurRad="38100" dist="38100" dir="2700000" algn="tl">
                    <a:srgbClr val="000000">
                      <a:alpha val="43137"/>
                    </a:srgbClr>
                  </a:outerShdw>
                </a:effectLst>
              </a:rPr>
              <a:t>	</a:t>
            </a:r>
            <a:r>
              <a:rPr lang="en-US" sz="4000" dirty="0">
                <a:solidFill>
                  <a:schemeClr val="tx2"/>
                </a:solidFill>
                <a:effectLst>
                  <a:outerShdw blurRad="38100" dist="38100" dir="2700000" algn="tl">
                    <a:srgbClr val="000000">
                      <a:alpha val="43137"/>
                    </a:srgbClr>
                  </a:outerShdw>
                </a:effectLst>
                <a:ea typeface="+mj-ea"/>
                <a:cs typeface="Calibri" panose="020F0502020204030204" pitchFamily="34" charset="0"/>
              </a:rPr>
              <a:t>Ezekiel</a:t>
            </a:r>
            <a:r>
              <a:rPr lang="en-US" altLang="en-US" sz="4000" dirty="0">
                <a:solidFill>
                  <a:schemeClr val="tx2"/>
                </a:solidFill>
                <a:effectLst>
                  <a:outerShdw blurRad="38100" dist="38100" dir="2700000" algn="tl">
                    <a:srgbClr val="000000">
                      <a:alpha val="43137"/>
                    </a:srgbClr>
                  </a:outerShdw>
                </a:effectLst>
                <a:ea typeface="+mj-ea"/>
                <a:cs typeface="Calibri" panose="020F0502020204030204" pitchFamily="34" charset="0"/>
              </a:rPr>
              <a:t> 5:5</a:t>
            </a:r>
            <a:endParaRPr lang="en-US" sz="4000" dirty="0">
              <a:solidFill>
                <a:schemeClr val="tx2"/>
              </a:solidFill>
              <a:effectLst>
                <a:outerShdw blurRad="38100" dist="38100" dir="2700000" algn="tl">
                  <a:srgbClr val="000000">
                    <a:alpha val="43137"/>
                  </a:srgbClr>
                </a:outerShdw>
              </a:effectLst>
              <a:ea typeface="+mj-ea"/>
              <a:cs typeface="Calibri" panose="020F0502020204030204" pitchFamily="34" charset="0"/>
            </a:endParaRPr>
          </a:p>
          <a:p>
            <a:pPr marL="0" indent="0" algn="just">
              <a:buNone/>
              <a:defRPr/>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“Thus says the Lord </a:t>
            </a:r>
            <a:r>
              <a:rPr lang="en-US" sz="3600" cap="smal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God</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‘This is Jerusalem; I have set her at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center of the nations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with lands around her.’”</a:t>
            </a:r>
          </a:p>
        </p:txBody>
      </p:sp>
      <p:pic>
        <p:nvPicPr>
          <p:cNvPr id="5" name="Picture 4">
            <a:extLst>
              <a:ext uri="{FF2B5EF4-FFF2-40B4-BE49-F238E27FC236}">
                <a16:creationId xmlns:a16="http://schemas.microsoft.com/office/drawing/2014/main" id="{453C0192-AE1E-4F5D-86D6-37B5B529C9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55881" y="2819400"/>
            <a:ext cx="3032239" cy="2011680"/>
          </a:xfrm>
          <a:prstGeom prst="rect">
            <a:avLst/>
          </a:prstGeom>
        </p:spPr>
      </p:pic>
    </p:spTree>
    <p:extLst>
      <p:ext uri="{BB962C8B-B14F-4D97-AF65-F5344CB8AC3E}">
        <p14:creationId xmlns:p14="http://schemas.microsoft.com/office/powerpoint/2010/main" val="3655499160"/>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799564F-1D2C-44A3-A4A4-878E69DB25AC}"/>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0" y="0"/>
            <a:ext cx="9144000" cy="6857999"/>
          </a:xfrm>
          <a:prstGeom prst="rect">
            <a:avLst/>
          </a:prstGeom>
        </p:spPr>
      </p:pic>
      <p:sp>
        <p:nvSpPr>
          <p:cNvPr id="3" name="Content Placeholder 2"/>
          <p:cNvSpPr>
            <a:spLocks noGrp="1"/>
          </p:cNvSpPr>
          <p:nvPr>
            <p:ph idx="1"/>
          </p:nvPr>
        </p:nvSpPr>
        <p:spPr>
          <a:xfrm>
            <a:off x="38100" y="0"/>
            <a:ext cx="9067800" cy="4876800"/>
          </a:xfrm>
        </p:spPr>
        <p:txBody>
          <a:bodyPr/>
          <a:lstStyle/>
          <a:p>
            <a:pPr algn="ctr">
              <a:spcBef>
                <a:spcPts val="0"/>
              </a:spcBef>
              <a:spcAft>
                <a:spcPts val="1200"/>
              </a:spcAft>
              <a:buNone/>
              <a:defRPr/>
            </a:pPr>
            <a:r>
              <a:rPr lang="en-US" sz="3600" dirty="0">
                <a:effectLst>
                  <a:outerShdw blurRad="38100" dist="38100" dir="2700000" algn="tl">
                    <a:srgbClr val="000000">
                      <a:alpha val="43137"/>
                    </a:srgbClr>
                  </a:outerShdw>
                </a:effectLst>
              </a:rPr>
              <a:t>	</a:t>
            </a:r>
            <a:r>
              <a:rPr lang="en-US" sz="4000" dirty="0">
                <a:solidFill>
                  <a:schemeClr val="tx2"/>
                </a:solidFill>
                <a:effectLst>
                  <a:outerShdw blurRad="38100" dist="38100" dir="2700000" algn="tl">
                    <a:srgbClr val="000000">
                      <a:alpha val="43137"/>
                    </a:srgbClr>
                  </a:outerShdw>
                </a:effectLst>
                <a:ea typeface="+mj-ea"/>
                <a:cs typeface="Calibri" panose="020F0502020204030204" pitchFamily="34" charset="0"/>
              </a:rPr>
              <a:t>Ezekiel</a:t>
            </a:r>
            <a:r>
              <a:rPr lang="en-US" altLang="en-US" sz="4000" dirty="0">
                <a:solidFill>
                  <a:schemeClr val="tx2"/>
                </a:solidFill>
                <a:effectLst>
                  <a:outerShdw blurRad="38100" dist="38100" dir="2700000" algn="tl">
                    <a:srgbClr val="000000">
                      <a:alpha val="43137"/>
                    </a:srgbClr>
                  </a:outerShdw>
                </a:effectLst>
                <a:ea typeface="+mj-ea"/>
                <a:cs typeface="Calibri" panose="020F0502020204030204" pitchFamily="34" charset="0"/>
              </a:rPr>
              <a:t> 38:12</a:t>
            </a:r>
            <a:endParaRPr lang="en-US" sz="4000" dirty="0">
              <a:solidFill>
                <a:schemeClr val="tx2"/>
              </a:solidFill>
              <a:effectLst>
                <a:outerShdw blurRad="38100" dist="38100" dir="2700000" algn="tl">
                  <a:srgbClr val="000000">
                    <a:alpha val="43137"/>
                  </a:srgbClr>
                </a:outerShdw>
              </a:effectLst>
              <a:ea typeface="+mj-ea"/>
              <a:cs typeface="Calibri" panose="020F0502020204030204" pitchFamily="34" charset="0"/>
            </a:endParaRPr>
          </a:p>
          <a:p>
            <a:pPr marL="0" indent="0" algn="just">
              <a:buNone/>
              <a:defRPr/>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“to capture spoil and to seize plunder, to turn your hand against the waste places which are </a:t>
            </a:r>
            <a:r>
              <a:rPr lang="en-US" sz="3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now</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inhabited, and against the people who are gathered from the nations, who have acquired cattle and goods,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who live at the center of the world</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524643144"/>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30" name="Group 306"/>
          <p:cNvGraphicFramePr>
            <a:graphicFrameLocks noGrp="1"/>
          </p:cNvGraphicFramePr>
          <p:nvPr>
            <p:ph type="tbl" idx="1"/>
            <p:extLst>
              <p:ext uri="{D42A27DB-BD31-4B8C-83A1-F6EECF244321}">
                <p14:modId xmlns:p14="http://schemas.microsoft.com/office/powerpoint/2010/main" val="2472485561"/>
              </p:ext>
            </p:extLst>
          </p:nvPr>
        </p:nvGraphicFramePr>
        <p:xfrm>
          <a:off x="76200" y="228602"/>
          <a:ext cx="8991600" cy="6400797"/>
        </p:xfrm>
        <a:graphic>
          <a:graphicData uri="http://schemas.openxmlformats.org/drawingml/2006/table">
            <a:tbl>
              <a:tblPr>
                <a:tableStyleId>{E8B1032C-EA38-4F05-BA0D-38AFFFC7BED3}</a:tableStyleId>
              </a:tblPr>
              <a:tblGrid>
                <a:gridCol w="2997200">
                  <a:extLst>
                    <a:ext uri="{9D8B030D-6E8A-4147-A177-3AD203B41FA5}">
                      <a16:colId xmlns:a16="http://schemas.microsoft.com/office/drawing/2014/main" val="20000"/>
                    </a:ext>
                  </a:extLst>
                </a:gridCol>
                <a:gridCol w="2997200">
                  <a:extLst>
                    <a:ext uri="{9D8B030D-6E8A-4147-A177-3AD203B41FA5}">
                      <a16:colId xmlns:a16="http://schemas.microsoft.com/office/drawing/2014/main" val="20002"/>
                    </a:ext>
                  </a:extLst>
                </a:gridCol>
                <a:gridCol w="2997200">
                  <a:extLst>
                    <a:ext uri="{9D8B030D-6E8A-4147-A177-3AD203B41FA5}">
                      <a16:colId xmlns:a16="http://schemas.microsoft.com/office/drawing/2014/main" val="20003"/>
                    </a:ext>
                  </a:extLst>
                </a:gridCol>
              </a:tblGrid>
              <a:tr h="1107834">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defRPr/>
                      </a:pPr>
                      <a:r>
                        <a:rPr kumimoji="1" lang="en-US" altLang="en-US" sz="2400" b="1" u="none" kern="1200" dirty="0">
                          <a:solidFill>
                            <a:srgbClr val="A50021"/>
                          </a:solidFill>
                          <a:latin typeface="Calibri" panose="020F0502020204030204" pitchFamily="34" charset="0"/>
                          <a:ea typeface="+mn-ea"/>
                          <a:cs typeface="Calibri" panose="020F0502020204030204" pitchFamily="34" charset="0"/>
                        </a:rPr>
                        <a:t>CHAPTER AND VERSE IN DANIEL</a:t>
                      </a:r>
                    </a:p>
                  </a:txBody>
                  <a:tcPr horzOverflow="overflow">
                    <a:solidFill>
                      <a:schemeClr val="accent6">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defRPr/>
                      </a:pPr>
                      <a:r>
                        <a:rPr kumimoji="1" lang="en-US" altLang="en-US" sz="2400" b="1" u="none" kern="1200" dirty="0">
                          <a:solidFill>
                            <a:srgbClr val="A50021"/>
                          </a:solidFill>
                          <a:latin typeface="Calibri" panose="020F0502020204030204" pitchFamily="34" charset="0"/>
                          <a:ea typeface="+mn-ea"/>
                          <a:cs typeface="Calibri" panose="020F0502020204030204" pitchFamily="34" charset="0"/>
                        </a:rPr>
                        <a:t>CHRONOLOGICAL DATE</a:t>
                      </a:r>
                    </a:p>
                  </a:txBody>
                  <a:tcPr horzOverflow="overflow">
                    <a:solidFill>
                      <a:schemeClr val="accent6">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defRPr/>
                      </a:pPr>
                      <a:r>
                        <a:rPr kumimoji="1" lang="en-US" altLang="en-US" sz="2400" b="1" u="none" kern="1200" dirty="0">
                          <a:solidFill>
                            <a:srgbClr val="A50021"/>
                          </a:solidFill>
                          <a:latin typeface="Calibri" panose="020F0502020204030204" pitchFamily="34" charset="0"/>
                          <a:ea typeface="+mn-ea"/>
                          <a:cs typeface="Calibri" panose="020F0502020204030204" pitchFamily="34" charset="0"/>
                        </a:rPr>
                        <a:t>BIBLICAL DATE</a:t>
                      </a:r>
                    </a:p>
                  </a:txBody>
                  <a:tcPr horzOverflow="overflow">
                    <a:solidFill>
                      <a:schemeClr val="accent6">
                        <a:lumMod val="20000"/>
                        <a:lumOff val="80000"/>
                      </a:schemeClr>
                    </a:solidFill>
                  </a:tcPr>
                </a:tc>
                <a:extLst>
                  <a:ext uri="{0D108BD9-81ED-4DB2-BD59-A6C34878D82A}">
                    <a16:rowId xmlns:a16="http://schemas.microsoft.com/office/drawing/2014/main" val="10000"/>
                  </a:ext>
                </a:extLst>
              </a:tr>
              <a:tr h="615459">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defRPr/>
                      </a:pPr>
                      <a:r>
                        <a:rPr kumimoji="0" lang="en-US" altLang="en-US" sz="2400" b="1" i="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1:1</a:t>
                      </a:r>
                    </a:p>
                  </a:txBody>
                  <a:tcPr anchor="ctr" horzOverflow="overflow">
                    <a:solidFill>
                      <a:schemeClr val="accent6">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defRPr/>
                      </a:pPr>
                      <a:r>
                        <a:rPr kumimoji="0" lang="en-US" altLang="en-US" sz="2400" b="1" i="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605</a:t>
                      </a:r>
                    </a:p>
                  </a:txBody>
                  <a:tcPr anchor="ctr" horzOverflow="overflow">
                    <a:solidFill>
                      <a:schemeClr val="accent6">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defRPr/>
                      </a:pPr>
                      <a:r>
                        <a:rPr kumimoji="0" lang="en-US" altLang="en-US" sz="2400" b="1" i="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3</a:t>
                      </a:r>
                      <a:r>
                        <a:rPr kumimoji="0" lang="en-US" altLang="en-US" sz="2400" b="1" i="0" u="none" strike="noStrike" kern="1200" cap="none" normalizeH="0" baseline="30000" dirty="0">
                          <a:ln>
                            <a:noFill/>
                          </a:ln>
                          <a:solidFill>
                            <a:schemeClr val="bg2"/>
                          </a:solidFill>
                          <a:effectLst/>
                          <a:latin typeface="Calibri" panose="020F0502020204030204" pitchFamily="34" charset="0"/>
                          <a:ea typeface="+mn-ea"/>
                          <a:cs typeface="Calibri" panose="020F0502020204030204" pitchFamily="34" charset="0"/>
                        </a:rPr>
                        <a:t>rd</a:t>
                      </a:r>
                      <a:r>
                        <a:rPr kumimoji="0" lang="en-US" altLang="en-US" sz="2400" b="1" i="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 year of </a:t>
                      </a:r>
                      <a:r>
                        <a:rPr kumimoji="0" lang="en-US" altLang="en-US" sz="2400" b="1" i="0" u="none" strike="noStrike" kern="1200" cap="none" normalizeH="0" baseline="0" dirty="0" err="1">
                          <a:ln>
                            <a:noFill/>
                          </a:ln>
                          <a:solidFill>
                            <a:schemeClr val="bg2"/>
                          </a:solidFill>
                          <a:effectLst/>
                          <a:latin typeface="Calibri" panose="020F0502020204030204" pitchFamily="34" charset="0"/>
                          <a:ea typeface="+mn-ea"/>
                          <a:cs typeface="Calibri" panose="020F0502020204030204" pitchFamily="34" charset="0"/>
                        </a:rPr>
                        <a:t>Jehoiakim</a:t>
                      </a:r>
                      <a:endParaRPr kumimoji="0" lang="en-US" altLang="en-US" sz="2400" b="1" i="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endParaRPr>
                    </a:p>
                  </a:txBody>
                  <a:tcPr anchor="ctr" horzOverflow="overflow">
                    <a:solidFill>
                      <a:schemeClr val="accent6">
                        <a:lumMod val="20000"/>
                        <a:lumOff val="80000"/>
                      </a:schemeClr>
                    </a:solidFill>
                  </a:tcPr>
                </a:tc>
                <a:extLst>
                  <a:ext uri="{0D108BD9-81ED-4DB2-BD59-A6C34878D82A}">
                    <a16:rowId xmlns:a16="http://schemas.microsoft.com/office/drawing/2014/main" val="10001"/>
                  </a:ext>
                </a:extLst>
              </a:tr>
              <a:tr h="1107834">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400" b="1" i="0" u="none" strike="noStrike" cap="none" normalizeH="0" baseline="0" dirty="0">
                          <a:ln>
                            <a:noFill/>
                          </a:ln>
                          <a:solidFill>
                            <a:schemeClr val="bg2"/>
                          </a:solidFill>
                          <a:effectLst/>
                          <a:latin typeface="Calibri" panose="020F0502020204030204" pitchFamily="34" charset="0"/>
                          <a:cs typeface="Calibri" panose="020F0502020204030204" pitchFamily="34" charset="0"/>
                        </a:rPr>
                        <a:t>2:1</a:t>
                      </a:r>
                    </a:p>
                  </a:txBody>
                  <a:tcPr anchor="ctr" horzOverflow="overflow">
                    <a:solidFill>
                      <a:schemeClr val="accent6">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400" b="1" i="0" u="none" strike="noStrike" cap="none" normalizeH="0" baseline="0" dirty="0">
                          <a:ln>
                            <a:noFill/>
                          </a:ln>
                          <a:solidFill>
                            <a:schemeClr val="bg2"/>
                          </a:solidFill>
                          <a:effectLst/>
                          <a:latin typeface="Calibri" panose="020F0502020204030204" pitchFamily="34" charset="0"/>
                          <a:cs typeface="Calibri" panose="020F0502020204030204" pitchFamily="34" charset="0"/>
                        </a:rPr>
                        <a:t>603</a:t>
                      </a:r>
                    </a:p>
                  </a:txBody>
                  <a:tcPr anchor="ctr" horzOverflow="overflow">
                    <a:solidFill>
                      <a:schemeClr val="accent6">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defRPr/>
                      </a:pPr>
                      <a:r>
                        <a:rPr kumimoji="0" lang="en-US" altLang="en-US" sz="2400" b="1" i="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2</a:t>
                      </a:r>
                      <a:r>
                        <a:rPr kumimoji="0" lang="en-US" altLang="en-US" sz="2400" b="1" i="0" u="none" strike="noStrike" kern="1200" cap="none" normalizeH="0" baseline="30000" dirty="0">
                          <a:ln>
                            <a:noFill/>
                          </a:ln>
                          <a:solidFill>
                            <a:schemeClr val="bg2"/>
                          </a:solidFill>
                          <a:effectLst/>
                          <a:latin typeface="Calibri" panose="020F0502020204030204" pitchFamily="34" charset="0"/>
                          <a:ea typeface="+mn-ea"/>
                          <a:cs typeface="Calibri" panose="020F0502020204030204" pitchFamily="34" charset="0"/>
                        </a:rPr>
                        <a:t>nd</a:t>
                      </a:r>
                      <a:r>
                        <a:rPr kumimoji="0" lang="en-US" altLang="en-US" sz="2400" b="1" i="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 year of Nebuchadnezzar</a:t>
                      </a:r>
                    </a:p>
                  </a:txBody>
                  <a:tcPr anchor="ctr" horzOverflow="overflow">
                    <a:solidFill>
                      <a:schemeClr val="accent6">
                        <a:lumMod val="20000"/>
                        <a:lumOff val="80000"/>
                      </a:schemeClr>
                    </a:solidFill>
                  </a:tcPr>
                </a:tc>
                <a:extLst>
                  <a:ext uri="{0D108BD9-81ED-4DB2-BD59-A6C34878D82A}">
                    <a16:rowId xmlns:a16="http://schemas.microsoft.com/office/drawing/2014/main" val="10002"/>
                  </a:ext>
                </a:extLst>
              </a:tr>
              <a:tr h="1107834">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400" b="1" i="0" u="none" strike="noStrike" cap="none" normalizeH="0" baseline="0" dirty="0">
                          <a:ln>
                            <a:noFill/>
                          </a:ln>
                          <a:solidFill>
                            <a:schemeClr val="bg2"/>
                          </a:solidFill>
                          <a:effectLst/>
                          <a:latin typeface="Calibri" panose="020F0502020204030204" pitchFamily="34" charset="0"/>
                          <a:cs typeface="Calibri" panose="020F0502020204030204" pitchFamily="34" charset="0"/>
                        </a:rPr>
                        <a:t>5</a:t>
                      </a:r>
                    </a:p>
                  </a:txBody>
                  <a:tcPr anchor="ctr" horzOverflow="overflow">
                    <a:solidFill>
                      <a:schemeClr val="accent6">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defRPr/>
                      </a:pPr>
                      <a:r>
                        <a:rPr kumimoji="0" lang="en-US" altLang="en-US" sz="2400" b="1" i="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Sat. night 10/12/539 (</a:t>
                      </a:r>
                      <a:r>
                        <a:rPr kumimoji="0" lang="en-US" altLang="en-US" sz="2400" b="1" i="0" u="none" strike="noStrike" kern="1200" cap="none" normalizeH="0" baseline="0" dirty="0" err="1">
                          <a:ln>
                            <a:noFill/>
                          </a:ln>
                          <a:solidFill>
                            <a:schemeClr val="bg2"/>
                          </a:solidFill>
                          <a:effectLst/>
                          <a:latin typeface="Calibri" panose="020F0502020204030204" pitchFamily="34" charset="0"/>
                          <a:ea typeface="+mn-ea"/>
                          <a:cs typeface="Calibri" panose="020F0502020204030204" pitchFamily="34" charset="0"/>
                        </a:rPr>
                        <a:t>Hoehner</a:t>
                      </a:r>
                      <a:r>
                        <a:rPr kumimoji="0" lang="en-US" altLang="en-US" sz="2400" b="1" i="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a:t>
                      </a:r>
                    </a:p>
                  </a:txBody>
                  <a:tcPr anchor="ctr" horzOverflow="overflow">
                    <a:solidFill>
                      <a:schemeClr val="accent6">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endParaRPr kumimoji="0" lang="en-US" sz="2400" b="1" i="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endParaRPr>
                    </a:p>
                  </a:txBody>
                  <a:tcPr anchor="ctr" horzOverflow="overflow">
                    <a:solidFill>
                      <a:schemeClr val="accent6">
                        <a:lumMod val="20000"/>
                        <a:lumOff val="80000"/>
                      </a:schemeClr>
                    </a:solidFill>
                  </a:tcPr>
                </a:tc>
                <a:extLst>
                  <a:ext uri="{0D108BD9-81ED-4DB2-BD59-A6C34878D82A}">
                    <a16:rowId xmlns:a16="http://schemas.microsoft.com/office/drawing/2014/main" val="10003"/>
                  </a:ext>
                </a:extLst>
              </a:tr>
              <a:tr h="615459">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400" b="1" i="0" u="none" strike="noStrike" cap="none" normalizeH="0" baseline="0" dirty="0">
                          <a:ln>
                            <a:noFill/>
                          </a:ln>
                          <a:solidFill>
                            <a:schemeClr val="bg2"/>
                          </a:solidFill>
                          <a:effectLst/>
                          <a:latin typeface="Calibri" panose="020F0502020204030204" pitchFamily="34" charset="0"/>
                          <a:cs typeface="Calibri" panose="020F0502020204030204" pitchFamily="34" charset="0"/>
                        </a:rPr>
                        <a:t>7:1</a:t>
                      </a:r>
                    </a:p>
                  </a:txBody>
                  <a:tcPr anchor="ctr" horzOverflow="overflow">
                    <a:solidFill>
                      <a:schemeClr val="accent6">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altLang="en-US" sz="2400" b="1" i="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553</a:t>
                      </a:r>
                      <a:endParaRPr kumimoji="0" lang="en-US" sz="2400" b="1" i="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endParaRPr>
                    </a:p>
                  </a:txBody>
                  <a:tcPr anchor="ctr" horzOverflow="overflow">
                    <a:solidFill>
                      <a:schemeClr val="accent6">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defRPr/>
                      </a:pPr>
                      <a:r>
                        <a:rPr kumimoji="0" lang="en-US" altLang="en-US" sz="2400" b="1" i="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1</a:t>
                      </a:r>
                      <a:r>
                        <a:rPr kumimoji="0" lang="en-US" altLang="en-US" sz="2400" b="1" i="0" u="none" strike="noStrike" kern="1200" cap="none" normalizeH="0" baseline="30000" dirty="0">
                          <a:ln>
                            <a:noFill/>
                          </a:ln>
                          <a:solidFill>
                            <a:schemeClr val="bg2"/>
                          </a:solidFill>
                          <a:effectLst/>
                          <a:latin typeface="Calibri" panose="020F0502020204030204" pitchFamily="34" charset="0"/>
                          <a:ea typeface="+mn-ea"/>
                          <a:cs typeface="Calibri" panose="020F0502020204030204" pitchFamily="34" charset="0"/>
                        </a:rPr>
                        <a:t>st</a:t>
                      </a:r>
                      <a:r>
                        <a:rPr kumimoji="0" lang="en-US" altLang="en-US" sz="2400" b="1" i="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 year of Belshazzar</a:t>
                      </a:r>
                    </a:p>
                  </a:txBody>
                  <a:tcPr anchor="ctr" horzOverflow="overflow">
                    <a:solidFill>
                      <a:schemeClr val="accent6">
                        <a:lumMod val="20000"/>
                        <a:lumOff val="80000"/>
                      </a:schemeClr>
                    </a:solidFill>
                  </a:tcPr>
                </a:tc>
                <a:extLst>
                  <a:ext uri="{0D108BD9-81ED-4DB2-BD59-A6C34878D82A}">
                    <a16:rowId xmlns:a16="http://schemas.microsoft.com/office/drawing/2014/main" val="10004"/>
                  </a:ext>
                </a:extLst>
              </a:tr>
              <a:tr h="615459">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400" b="1" i="0" u="none" strike="noStrike" cap="none" normalizeH="0" baseline="0" dirty="0">
                          <a:ln>
                            <a:noFill/>
                          </a:ln>
                          <a:solidFill>
                            <a:schemeClr val="bg2"/>
                          </a:solidFill>
                          <a:effectLst/>
                          <a:latin typeface="Calibri" panose="020F0502020204030204" pitchFamily="34" charset="0"/>
                          <a:cs typeface="Calibri" panose="020F0502020204030204" pitchFamily="34" charset="0"/>
                        </a:rPr>
                        <a:t>8:1</a:t>
                      </a:r>
                    </a:p>
                  </a:txBody>
                  <a:tcPr anchor="ctr" horzOverflow="overflow">
                    <a:solidFill>
                      <a:schemeClr val="accent6">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altLang="en-US" sz="2400" b="1" i="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551</a:t>
                      </a:r>
                      <a:endParaRPr kumimoji="0" lang="en-US" sz="2400" b="1" i="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endParaRPr>
                    </a:p>
                  </a:txBody>
                  <a:tcPr anchor="ctr" horzOverflow="overflow">
                    <a:solidFill>
                      <a:schemeClr val="accent6">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defRPr/>
                      </a:pPr>
                      <a:r>
                        <a:rPr kumimoji="0" lang="en-US" altLang="en-US" sz="2400" b="1" i="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3</a:t>
                      </a:r>
                      <a:r>
                        <a:rPr kumimoji="0" lang="en-US" altLang="en-US" sz="2400" b="1" i="0" u="none" strike="noStrike" kern="1200" cap="none" normalizeH="0" baseline="30000" dirty="0">
                          <a:ln>
                            <a:noFill/>
                          </a:ln>
                          <a:solidFill>
                            <a:schemeClr val="bg2"/>
                          </a:solidFill>
                          <a:effectLst/>
                          <a:latin typeface="Calibri" panose="020F0502020204030204" pitchFamily="34" charset="0"/>
                          <a:ea typeface="+mn-ea"/>
                          <a:cs typeface="Calibri" panose="020F0502020204030204" pitchFamily="34" charset="0"/>
                        </a:rPr>
                        <a:t>rd</a:t>
                      </a:r>
                      <a:r>
                        <a:rPr kumimoji="0" lang="en-US" altLang="en-US" sz="2400" b="1" i="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 year of Belshazzar</a:t>
                      </a:r>
                    </a:p>
                  </a:txBody>
                  <a:tcPr anchor="ctr" horzOverflow="overflow">
                    <a:solidFill>
                      <a:schemeClr val="accent6">
                        <a:lumMod val="20000"/>
                        <a:lumOff val="80000"/>
                      </a:schemeClr>
                    </a:solidFill>
                  </a:tcPr>
                </a:tc>
                <a:extLst>
                  <a:ext uri="{0D108BD9-81ED-4DB2-BD59-A6C34878D82A}">
                    <a16:rowId xmlns:a16="http://schemas.microsoft.com/office/drawing/2014/main" val="2984771630"/>
                  </a:ext>
                </a:extLst>
              </a:tr>
              <a:tr h="615459">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400" b="1" i="0" u="none" strike="noStrike" cap="none" normalizeH="0" baseline="0" dirty="0">
                          <a:ln>
                            <a:noFill/>
                          </a:ln>
                          <a:solidFill>
                            <a:schemeClr val="bg2"/>
                          </a:solidFill>
                          <a:effectLst/>
                          <a:latin typeface="Calibri" panose="020F0502020204030204" pitchFamily="34" charset="0"/>
                          <a:cs typeface="Calibri" panose="020F0502020204030204" pitchFamily="34" charset="0"/>
                        </a:rPr>
                        <a:t>9:1</a:t>
                      </a:r>
                    </a:p>
                  </a:txBody>
                  <a:tcPr anchor="ctr" horzOverflow="overflow">
                    <a:solidFill>
                      <a:schemeClr val="accent6">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altLang="en-US" sz="2400" b="1" i="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538</a:t>
                      </a:r>
                      <a:endParaRPr kumimoji="0" lang="en-US" sz="2400" b="1" i="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endParaRPr>
                    </a:p>
                  </a:txBody>
                  <a:tcPr anchor="ctr" horzOverflow="overflow">
                    <a:solidFill>
                      <a:schemeClr val="accent6">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defRPr/>
                      </a:pPr>
                      <a:r>
                        <a:rPr kumimoji="0" lang="en-US" altLang="en-US" sz="2400" b="1" i="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1</a:t>
                      </a:r>
                      <a:r>
                        <a:rPr kumimoji="0" lang="en-US" altLang="en-US" sz="2400" b="1" i="0" u="none" strike="noStrike" kern="1200" cap="none" normalizeH="0" baseline="30000" dirty="0">
                          <a:ln>
                            <a:noFill/>
                          </a:ln>
                          <a:solidFill>
                            <a:schemeClr val="bg2"/>
                          </a:solidFill>
                          <a:effectLst/>
                          <a:latin typeface="Calibri" panose="020F0502020204030204" pitchFamily="34" charset="0"/>
                          <a:ea typeface="+mn-ea"/>
                          <a:cs typeface="Calibri" panose="020F0502020204030204" pitchFamily="34" charset="0"/>
                        </a:rPr>
                        <a:t>st</a:t>
                      </a:r>
                      <a:r>
                        <a:rPr kumimoji="0" lang="en-US" altLang="en-US" sz="2400" b="1" i="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 year of Darius</a:t>
                      </a:r>
                    </a:p>
                  </a:txBody>
                  <a:tcPr anchor="ctr" horzOverflow="overflow">
                    <a:solidFill>
                      <a:schemeClr val="accent6">
                        <a:lumMod val="20000"/>
                        <a:lumOff val="80000"/>
                      </a:schemeClr>
                    </a:solidFill>
                  </a:tcPr>
                </a:tc>
                <a:extLst>
                  <a:ext uri="{0D108BD9-81ED-4DB2-BD59-A6C34878D82A}">
                    <a16:rowId xmlns:a16="http://schemas.microsoft.com/office/drawing/2014/main" val="3982839911"/>
                  </a:ext>
                </a:extLst>
              </a:tr>
              <a:tr h="615459">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400" b="1" i="0" u="sng" strike="noStrike" cap="none" normalizeH="0" baseline="0" dirty="0">
                          <a:ln>
                            <a:noFill/>
                          </a:ln>
                          <a:solidFill>
                            <a:schemeClr val="bg2"/>
                          </a:solidFill>
                          <a:effectLst/>
                          <a:latin typeface="Calibri" panose="020F0502020204030204" pitchFamily="34" charset="0"/>
                          <a:cs typeface="Calibri" panose="020F0502020204030204" pitchFamily="34" charset="0"/>
                        </a:rPr>
                        <a:t>10:1</a:t>
                      </a:r>
                    </a:p>
                  </a:txBody>
                  <a:tcPr anchor="ctr" horzOverflow="overflow">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altLang="en-US" sz="2400" b="1" i="0" u="sng"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536</a:t>
                      </a:r>
                      <a:endParaRPr kumimoji="0" lang="en-US" sz="2400" b="1" i="0" u="sng"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endParaRPr>
                    </a:p>
                  </a:txBody>
                  <a:tcPr anchor="ctr" horzOverflow="overflow">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defRPr/>
                      </a:pPr>
                      <a:r>
                        <a:rPr kumimoji="0" lang="en-US" altLang="en-US" sz="2400" b="1" i="0" u="sng"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3</a:t>
                      </a:r>
                      <a:r>
                        <a:rPr kumimoji="0" lang="en-US" altLang="en-US" sz="2400" b="1" i="0" u="sng" strike="noStrike" kern="1200" cap="none" normalizeH="0" baseline="30000" dirty="0">
                          <a:ln>
                            <a:noFill/>
                          </a:ln>
                          <a:solidFill>
                            <a:schemeClr val="bg2"/>
                          </a:solidFill>
                          <a:effectLst/>
                          <a:latin typeface="Calibri" panose="020F0502020204030204" pitchFamily="34" charset="0"/>
                          <a:ea typeface="+mn-ea"/>
                          <a:cs typeface="Calibri" panose="020F0502020204030204" pitchFamily="34" charset="0"/>
                        </a:rPr>
                        <a:t>rd</a:t>
                      </a:r>
                      <a:r>
                        <a:rPr kumimoji="0" lang="en-US" altLang="en-US" sz="2400" b="1" i="0" u="sng"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 year of Cyrus</a:t>
                      </a:r>
                    </a:p>
                  </a:txBody>
                  <a:tcPr anchor="ctr" horzOverflow="overflow">
                    <a:solidFill>
                      <a:srgbClr val="FFFFCC"/>
                    </a:solidFill>
                  </a:tcPr>
                </a:tc>
                <a:extLst>
                  <a:ext uri="{0D108BD9-81ED-4DB2-BD59-A6C34878D82A}">
                    <a16:rowId xmlns:a16="http://schemas.microsoft.com/office/drawing/2014/main" val="2812778387"/>
                  </a:ext>
                </a:extLst>
              </a:tr>
            </a:tbl>
          </a:graphicData>
        </a:graphic>
      </p:graphicFrame>
    </p:spTree>
    <p:extLst>
      <p:ext uri="{BB962C8B-B14F-4D97-AF65-F5344CB8AC3E}">
        <p14:creationId xmlns:p14="http://schemas.microsoft.com/office/powerpoint/2010/main" val="293211306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81DCB00-EAFE-40A8-88DB-7EAAA0A2736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5333" y="605190"/>
            <a:ext cx="8533333" cy="5647619"/>
          </a:xfrm>
          <a:prstGeom prst="rect">
            <a:avLst/>
          </a:prstGeom>
        </p:spPr>
      </p:pic>
    </p:spTree>
    <p:extLst>
      <p:ext uri="{BB962C8B-B14F-4D97-AF65-F5344CB8AC3E}">
        <p14:creationId xmlns:p14="http://schemas.microsoft.com/office/powerpoint/2010/main" val="3255990988"/>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a:extLst>
              <a:ext uri="{FF2B5EF4-FFF2-40B4-BE49-F238E27FC236}">
                <a16:creationId xmlns:a16="http://schemas.microsoft.com/office/drawing/2014/main" id="{98D365CE-8F1D-40CD-943C-B5DADE5FBADA}"/>
              </a:ext>
            </a:extLst>
          </p:cNvPr>
          <p:cNvSpPr>
            <a:spLocks noGrp="1" noChangeArrowheads="1"/>
          </p:cNvSpPr>
          <p:nvPr>
            <p:ph type="title"/>
          </p:nvPr>
        </p:nvSpPr>
        <p:spPr>
          <a:xfrm>
            <a:off x="685800" y="228600"/>
            <a:ext cx="7772400" cy="1143000"/>
          </a:xfrm>
        </p:spPr>
        <p:txBody>
          <a:bodyPr/>
          <a:lstStyle/>
          <a:p>
            <a:pPr algn="ctr"/>
            <a:r>
              <a:rPr lang="en-US" altLang="en-US" dirty="0">
                <a:effectLst>
                  <a:outerShdw blurRad="38100" dist="38100" dir="2700000" algn="tl">
                    <a:srgbClr val="000000">
                      <a:alpha val="43137"/>
                    </a:srgbClr>
                  </a:outerShdw>
                </a:effectLst>
                <a:cs typeface="Calibri" panose="020F0502020204030204" pitchFamily="34" charset="0"/>
              </a:rPr>
              <a:t>East = Babylon</a:t>
            </a:r>
          </a:p>
        </p:txBody>
      </p:sp>
      <p:sp>
        <p:nvSpPr>
          <p:cNvPr id="64515" name="Rectangle 3">
            <a:extLst>
              <a:ext uri="{FF2B5EF4-FFF2-40B4-BE49-F238E27FC236}">
                <a16:creationId xmlns:a16="http://schemas.microsoft.com/office/drawing/2014/main" id="{5AB3C1AD-703C-41BF-AFB2-737BE778716C}"/>
              </a:ext>
            </a:extLst>
          </p:cNvPr>
          <p:cNvSpPr>
            <a:spLocks noGrp="1" noChangeArrowheads="1"/>
          </p:cNvSpPr>
          <p:nvPr>
            <p:ph type="body" idx="1"/>
          </p:nvPr>
        </p:nvSpPr>
        <p:spPr>
          <a:xfrm>
            <a:off x="903767" y="1600200"/>
            <a:ext cx="3820633" cy="4114800"/>
          </a:xfrm>
        </p:spPr>
        <p:txBody>
          <a:bodyPr/>
          <a:lstStyle/>
          <a:p>
            <a:pPr marL="457200" indent="-457200">
              <a:spcBef>
                <a:spcPts val="0"/>
              </a:spcBef>
              <a:spcAft>
                <a:spcPts val="3600"/>
              </a:spcAft>
              <a:defRPr/>
            </a:pPr>
            <a:r>
              <a:rPr lang="en-US" sz="3600" dirty="0"/>
              <a:t>Genesis 2:8</a:t>
            </a:r>
          </a:p>
          <a:p>
            <a:pPr marL="457200" indent="-457200">
              <a:spcBef>
                <a:spcPts val="0"/>
              </a:spcBef>
              <a:spcAft>
                <a:spcPts val="3600"/>
              </a:spcAft>
              <a:defRPr/>
            </a:pPr>
            <a:r>
              <a:rPr lang="en-US" sz="3600" dirty="0"/>
              <a:t>Genesis 11:2</a:t>
            </a:r>
          </a:p>
          <a:p>
            <a:pPr marL="457200" indent="-457200">
              <a:spcBef>
                <a:spcPts val="0"/>
              </a:spcBef>
              <a:spcAft>
                <a:spcPts val="3600"/>
              </a:spcAft>
              <a:defRPr/>
            </a:pPr>
            <a:r>
              <a:rPr lang="en-US" sz="3600" dirty="0"/>
              <a:t>Matthew 2:2</a:t>
            </a:r>
            <a:endParaRPr lang="en-US" dirty="0"/>
          </a:p>
        </p:txBody>
      </p:sp>
      <p:pic>
        <p:nvPicPr>
          <p:cNvPr id="123908" name="Picture 4" descr="clip0091">
            <a:extLst>
              <a:ext uri="{FF2B5EF4-FFF2-40B4-BE49-F238E27FC236}">
                <a16:creationId xmlns:a16="http://schemas.microsoft.com/office/drawing/2014/main" id="{0D6273C1-59E8-47F8-8287-02F4DD0C88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24893" y="1676400"/>
            <a:ext cx="3115340" cy="4198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85585255"/>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CAF05C7-6BC8-4611-9C32-D19A22DFE60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62476" y="676619"/>
            <a:ext cx="5219048" cy="550476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71172680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a:extLst>
              <a:ext uri="{FF2B5EF4-FFF2-40B4-BE49-F238E27FC236}">
                <a16:creationId xmlns:a16="http://schemas.microsoft.com/office/drawing/2014/main" id="{BB87461A-4A3D-4EB7-8ED7-D41890439C84}"/>
              </a:ext>
            </a:extLst>
          </p:cNvPr>
          <p:cNvSpPr>
            <a:spLocks noGrp="1" noChangeArrowheads="1"/>
          </p:cNvSpPr>
          <p:nvPr>
            <p:ph type="title"/>
          </p:nvPr>
        </p:nvSpPr>
        <p:spPr>
          <a:xfrm>
            <a:off x="970259" y="228600"/>
            <a:ext cx="7203483" cy="1097280"/>
          </a:xfrm>
        </p:spPr>
        <p:txBody>
          <a:bodyPr/>
          <a:lstStyle/>
          <a:p>
            <a:pPr algn="ctr">
              <a:spcAft>
                <a:spcPts val="600"/>
              </a:spcAft>
            </a:pPr>
            <a:r>
              <a:rPr lang="en-US" sz="3600" dirty="0" err="1"/>
              <a:t>Renald</a:t>
            </a:r>
            <a:r>
              <a:rPr lang="en-US" sz="3600" dirty="0"/>
              <a:t> Showers </a:t>
            </a:r>
            <a:br>
              <a:rPr lang="en-US" sz="2400" dirty="0"/>
            </a:br>
            <a:r>
              <a:rPr lang="en-US" sz="1800" dirty="0">
                <a:solidFill>
                  <a:schemeClr val="tx1"/>
                </a:solidFill>
              </a:rPr>
              <a:t>(2002). </a:t>
            </a:r>
            <a:r>
              <a:rPr lang="en-US" sz="1800" i="1" dirty="0">
                <a:solidFill>
                  <a:schemeClr val="tx1"/>
                </a:solidFill>
              </a:rPr>
              <a:t>The Most High God</a:t>
            </a:r>
            <a:r>
              <a:rPr lang="en-US" sz="1800" dirty="0">
                <a:solidFill>
                  <a:schemeClr val="tx1"/>
                </a:solidFill>
              </a:rPr>
              <a:t> (p. 166). Bellmawr, NJ. Friends Of Israel.</a:t>
            </a:r>
            <a:endParaRPr lang="en-US" altLang="en-US" sz="2400" dirty="0">
              <a:solidFill>
                <a:schemeClr val="tx1"/>
              </a:solidFill>
              <a:effectLst>
                <a:outerShdw blurRad="38100" dist="38100" dir="2700000" algn="tl">
                  <a:srgbClr val="000000">
                    <a:alpha val="43137"/>
                  </a:srgbClr>
                </a:outerShdw>
              </a:effectLst>
            </a:endParaRPr>
          </a:p>
        </p:txBody>
      </p:sp>
      <p:sp>
        <p:nvSpPr>
          <p:cNvPr id="6" name="Rectangle 3">
            <a:extLst>
              <a:ext uri="{FF2B5EF4-FFF2-40B4-BE49-F238E27FC236}">
                <a16:creationId xmlns:a16="http://schemas.microsoft.com/office/drawing/2014/main" id="{FF9BA11E-28E2-4B3A-A673-6773D66734D0}"/>
              </a:ext>
            </a:extLst>
          </p:cNvPr>
          <p:cNvSpPr txBox="1">
            <a:spLocks noChangeArrowheads="1"/>
          </p:cNvSpPr>
          <p:nvPr/>
        </p:nvSpPr>
        <p:spPr bwMode="auto">
          <a:xfrm>
            <a:off x="119570" y="1447800"/>
            <a:ext cx="8904859" cy="5009760"/>
          </a:xfrm>
          <a:prstGeom prst="rect">
            <a:avLst/>
          </a:prstGeom>
          <a:noFill/>
          <a:ln w="9525">
            <a:noFill/>
            <a:miter lim="800000"/>
            <a:headEnd/>
            <a:tailEnd/>
          </a:ln>
          <a:effectLst/>
        </p:spPr>
        <p:txBody>
          <a:bodyPr/>
          <a:lst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0" indent="0" algn="just">
              <a:buNone/>
            </a:pPr>
            <a:r>
              <a:rPr lang="en-US" dirty="0">
                <a:latin typeface="Calibri" panose="020F0502020204030204" pitchFamily="34" charset="0"/>
                <a:cs typeface="Calibri" panose="020F0502020204030204" pitchFamily="34" charset="0"/>
              </a:rPr>
              <a:t>“Inasmuch as Christ did not tell Daniel that the king of the South and the king of the North of verse 40 are different from those of verses two through 35, it would appear that Christ intended them to be understood as being the same. This would mean, then, that in verse 40 the king of the South is still Egypt, and the king of the North is still Syria.”</a:t>
            </a:r>
          </a:p>
          <a:p>
            <a:pPr marL="0" indent="0" algn="just">
              <a:spcBef>
                <a:spcPts val="0"/>
              </a:spcBef>
              <a:buNone/>
            </a:pPr>
            <a:endParaRPr lang="en-US"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mc:AlternateContent xmlns:mc="http://schemas.openxmlformats.org/markup-compatibility/2006" xmlns:p14="http://schemas.microsoft.com/office/powerpoint/2010/main">
        <mc:Choice Requires="p14">
          <p:contentPart p14:bwMode="auto" r:id="rId3">
            <p14:nvContentPartPr>
              <p14:cNvPr id="5" name="Ink 4">
                <a:extLst>
                  <a:ext uri="{FF2B5EF4-FFF2-40B4-BE49-F238E27FC236}">
                    <a16:creationId xmlns:a16="http://schemas.microsoft.com/office/drawing/2014/main" id="{71143766-1925-4265-A7F8-E13E532AF080}"/>
                  </a:ext>
                </a:extLst>
              </p14:cNvPr>
              <p14:cNvContentPartPr/>
              <p14:nvPr/>
            </p14:nvContentPartPr>
            <p14:xfrm>
              <a:off x="4637659" y="5127760"/>
              <a:ext cx="12240" cy="6480"/>
            </p14:xfrm>
          </p:contentPart>
        </mc:Choice>
        <mc:Fallback xmlns="">
          <p:pic>
            <p:nvPicPr>
              <p:cNvPr id="5" name="Ink 4">
                <a:extLst>
                  <a:ext uri="{FF2B5EF4-FFF2-40B4-BE49-F238E27FC236}">
                    <a16:creationId xmlns:a16="http://schemas.microsoft.com/office/drawing/2014/main" id="{71143766-1925-4265-A7F8-E13E532AF080}"/>
                  </a:ext>
                </a:extLst>
              </p:cNvPr>
              <p:cNvPicPr/>
              <p:nvPr/>
            </p:nvPicPr>
            <p:blipFill>
              <a:blip r:embed="rId6"/>
              <a:stretch>
                <a:fillRect/>
              </a:stretch>
            </p:blipFill>
            <p:spPr>
              <a:xfrm>
                <a:off x="4628659" y="5118760"/>
                <a:ext cx="29880" cy="2412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7" name="Ink 6">
                <a:extLst>
                  <a:ext uri="{FF2B5EF4-FFF2-40B4-BE49-F238E27FC236}">
                    <a16:creationId xmlns:a16="http://schemas.microsoft.com/office/drawing/2014/main" id="{EE323F91-5EC0-4040-B6AC-7BBF1164F850}"/>
                  </a:ext>
                </a:extLst>
              </p14:cNvPr>
              <p14:cNvContentPartPr/>
              <p14:nvPr/>
            </p14:nvContentPartPr>
            <p14:xfrm>
              <a:off x="4697419" y="5163400"/>
              <a:ext cx="12240" cy="360"/>
            </p14:xfrm>
          </p:contentPart>
        </mc:Choice>
        <mc:Fallback xmlns="">
          <p:pic>
            <p:nvPicPr>
              <p:cNvPr id="7" name="Ink 6">
                <a:extLst>
                  <a:ext uri="{FF2B5EF4-FFF2-40B4-BE49-F238E27FC236}">
                    <a16:creationId xmlns:a16="http://schemas.microsoft.com/office/drawing/2014/main" id="{EE323F91-5EC0-4040-B6AC-7BBF1164F850}"/>
                  </a:ext>
                </a:extLst>
              </p:cNvPr>
              <p:cNvPicPr/>
              <p:nvPr/>
            </p:nvPicPr>
            <p:blipFill>
              <a:blip r:embed="rId8"/>
              <a:stretch>
                <a:fillRect/>
              </a:stretch>
            </p:blipFill>
            <p:spPr>
              <a:xfrm>
                <a:off x="4688419" y="5154760"/>
                <a:ext cx="2988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8" name="Ink 7">
                <a:extLst>
                  <a:ext uri="{FF2B5EF4-FFF2-40B4-BE49-F238E27FC236}">
                    <a16:creationId xmlns:a16="http://schemas.microsoft.com/office/drawing/2014/main" id="{E2F05218-E974-43F4-821D-F25AA8422178}"/>
                  </a:ext>
                </a:extLst>
              </p14:cNvPr>
              <p14:cNvContentPartPr/>
              <p14:nvPr/>
            </p14:nvContentPartPr>
            <p14:xfrm>
              <a:off x="9663619" y="4798720"/>
              <a:ext cx="30240" cy="6480"/>
            </p14:xfrm>
          </p:contentPart>
        </mc:Choice>
        <mc:Fallback xmlns="">
          <p:pic>
            <p:nvPicPr>
              <p:cNvPr id="8" name="Ink 7">
                <a:extLst>
                  <a:ext uri="{FF2B5EF4-FFF2-40B4-BE49-F238E27FC236}">
                    <a16:creationId xmlns:a16="http://schemas.microsoft.com/office/drawing/2014/main" id="{E2F05218-E974-43F4-821D-F25AA8422178}"/>
                  </a:ext>
                </a:extLst>
              </p:cNvPr>
              <p:cNvPicPr/>
              <p:nvPr/>
            </p:nvPicPr>
            <p:blipFill>
              <a:blip r:embed="rId10"/>
              <a:stretch>
                <a:fillRect/>
              </a:stretch>
            </p:blipFill>
            <p:spPr>
              <a:xfrm>
                <a:off x="9654979" y="4790080"/>
                <a:ext cx="47880" cy="24120"/>
              </a:xfrm>
              <a:prstGeom prst="rect">
                <a:avLst/>
              </a:prstGeom>
            </p:spPr>
          </p:pic>
        </mc:Fallback>
      </mc:AlternateContent>
      <p:pic>
        <p:nvPicPr>
          <p:cNvPr id="3" name="Picture 2">
            <a:extLst>
              <a:ext uri="{FF2B5EF4-FFF2-40B4-BE49-F238E27FC236}">
                <a16:creationId xmlns:a16="http://schemas.microsoft.com/office/drawing/2014/main" id="{56FC29BE-D62D-467C-A0B3-E8A1E43D920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6200" y="76200"/>
            <a:ext cx="844062" cy="1097280"/>
          </a:xfrm>
          <a:prstGeom prst="rect">
            <a:avLst/>
          </a:prstGeom>
        </p:spPr>
      </p:pic>
    </p:spTree>
    <p:extLst>
      <p:ext uri="{BB962C8B-B14F-4D97-AF65-F5344CB8AC3E}">
        <p14:creationId xmlns:p14="http://schemas.microsoft.com/office/powerpoint/2010/main" val="2575493323"/>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6CA0D9F-3219-4AF9-ACF1-1BC49CE364C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5014" y="228600"/>
            <a:ext cx="7793972" cy="6400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923377632"/>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2" descr="C:\Users\HP Desktop\Pictures\Gog-Magog-Map-Final.png">
            <a:extLst>
              <a:ext uri="{FF2B5EF4-FFF2-40B4-BE49-F238E27FC236}">
                <a16:creationId xmlns:a16="http://schemas.microsoft.com/office/drawing/2014/main" id="{856FDD3B-E0F5-42AE-BE1C-A3C167FF1B9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925" y="231775"/>
            <a:ext cx="8820150" cy="63944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367576922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1"/>
          <p:cNvSpPr>
            <a:spLocks noChangeArrowheads="1"/>
          </p:cNvSpPr>
          <p:nvPr/>
        </p:nvSpPr>
        <p:spPr bwMode="auto">
          <a:xfrm>
            <a:off x="76200" y="1600200"/>
            <a:ext cx="8991600"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just">
              <a:buNone/>
            </a:pPr>
            <a:r>
              <a:rPr lang="en-US" altLang="en-US" dirty="0">
                <a:effectLst>
                  <a:outerShdw blurRad="38100" dist="38100" dir="2700000" algn="tl">
                    <a:srgbClr val="000000">
                      <a:alpha val="43137"/>
                    </a:srgbClr>
                  </a:outerShdw>
                </a:effectLst>
                <a:cs typeface="Calibri" panose="020F0502020204030204" pitchFamily="34" charset="0"/>
              </a:rPr>
              <a:t>“</a:t>
            </a:r>
            <a:r>
              <a:rPr lang="en-US" dirty="0"/>
              <a:t>Analysis: </a:t>
            </a:r>
            <a:r>
              <a:rPr lang="en-US" b="1" u="sng" dirty="0">
                <a:solidFill>
                  <a:srgbClr val="FFFFCC"/>
                </a:solidFill>
              </a:rPr>
              <a:t>Russia-Iran-Turkey</a:t>
            </a:r>
            <a:r>
              <a:rPr lang="en-US" dirty="0"/>
              <a:t> meeting is message to US. </a:t>
            </a:r>
            <a:r>
              <a:rPr lang="en-US" b="1" u="sng" dirty="0">
                <a:solidFill>
                  <a:srgbClr val="FFFFCC"/>
                </a:solidFill>
              </a:rPr>
              <a:t>Moscow, Turkey and Iran</a:t>
            </a:r>
            <a:r>
              <a:rPr lang="en-US" dirty="0"/>
              <a:t> are all sending symbolic messages to Washington that the Americans are out in the cold and the post-ISIS era may well be dictated by regional powers.</a:t>
            </a:r>
            <a:r>
              <a:rPr lang="en-US" altLang="en-US" dirty="0">
                <a:effectLst>
                  <a:outerShdw blurRad="38100" dist="38100" dir="2700000" algn="tl">
                    <a:srgbClr val="000000">
                      <a:alpha val="43137"/>
                    </a:srgbClr>
                  </a:outerShdw>
                </a:effectLst>
                <a:cs typeface="Calibri" panose="020F0502020204030204" pitchFamily="34" charset="0"/>
              </a:rPr>
              <a:t>”</a:t>
            </a:r>
          </a:p>
        </p:txBody>
      </p:sp>
      <p:sp>
        <p:nvSpPr>
          <p:cNvPr id="78851" name="TextBox 2"/>
          <p:cNvSpPr txBox="1">
            <a:spLocks noChangeArrowheads="1"/>
          </p:cNvSpPr>
          <p:nvPr/>
        </p:nvSpPr>
        <p:spPr bwMode="auto">
          <a:xfrm>
            <a:off x="990600" y="260628"/>
            <a:ext cx="7162800" cy="115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ctr" eaLnBrk="1" hangingPunct="1">
              <a:spcBef>
                <a:spcPct val="0"/>
              </a:spcBef>
              <a:spcAft>
                <a:spcPts val="600"/>
              </a:spcAft>
              <a:buClrTx/>
              <a:buSzTx/>
              <a:buFontTx/>
              <a:buNone/>
            </a:pPr>
            <a:r>
              <a:rPr lang="en-US" altLang="en-US" sz="3600" dirty="0">
                <a:solidFill>
                  <a:schemeClr val="tx2"/>
                </a:solidFill>
                <a:effectLst>
                  <a:outerShdw blurRad="38100" dist="38100" dir="2700000" algn="tl">
                    <a:srgbClr val="000000">
                      <a:alpha val="43137"/>
                    </a:srgbClr>
                  </a:outerShdw>
                </a:effectLst>
                <a:ea typeface="+mj-ea"/>
                <a:cs typeface="+mj-cs"/>
              </a:rPr>
              <a:t>Seth J. </a:t>
            </a:r>
            <a:r>
              <a:rPr lang="en-US" altLang="en-US" sz="3600" dirty="0" err="1">
                <a:solidFill>
                  <a:schemeClr val="tx2"/>
                </a:solidFill>
                <a:effectLst>
                  <a:outerShdw blurRad="38100" dist="38100" dir="2700000" algn="tl">
                    <a:srgbClr val="000000">
                      <a:alpha val="43137"/>
                    </a:srgbClr>
                  </a:outerShdw>
                </a:effectLst>
                <a:ea typeface="+mj-ea"/>
                <a:cs typeface="+mj-cs"/>
              </a:rPr>
              <a:t>Frantzman</a:t>
            </a:r>
            <a:endParaRPr lang="en-US" altLang="en-US" sz="3600" dirty="0">
              <a:solidFill>
                <a:schemeClr val="tx2"/>
              </a:solidFill>
              <a:effectLst>
                <a:outerShdw blurRad="38100" dist="38100" dir="2700000" algn="tl">
                  <a:srgbClr val="000000">
                    <a:alpha val="43137"/>
                  </a:srgbClr>
                </a:outerShdw>
              </a:effectLst>
              <a:ea typeface="+mj-ea"/>
              <a:cs typeface="+mj-cs"/>
            </a:endParaRPr>
          </a:p>
          <a:p>
            <a:pPr lvl="0" algn="ctr">
              <a:spcBef>
                <a:spcPct val="0"/>
              </a:spcBef>
              <a:spcAft>
                <a:spcPts val="600"/>
              </a:spcAft>
              <a:buClrTx/>
              <a:buSzTx/>
              <a:buNone/>
            </a:pPr>
            <a:r>
              <a:rPr lang="en-US" altLang="en-US" sz="1400" dirty="0">
                <a:solidFill>
                  <a:srgbClr val="FFFFFF"/>
                </a:solidFill>
                <a:effectLst>
                  <a:outerShdw blurRad="38100" dist="38100" dir="2700000" algn="tl">
                    <a:srgbClr val="000000">
                      <a:alpha val="43137"/>
                    </a:srgbClr>
                  </a:outerShdw>
                </a:effectLst>
                <a:cs typeface="Calibri" panose="020F0502020204030204" pitchFamily="34" charset="0"/>
              </a:rPr>
              <a:t>The Jerusalem Post, online: </a:t>
            </a:r>
            <a:r>
              <a:rPr lang="en-US" sz="1400" dirty="0">
                <a:solidFill>
                  <a:srgbClr val="FFFFFF"/>
                </a:solidFill>
                <a:cs typeface="Calibri" panose="020F0502020204030204" pitchFamily="34" charset="0"/>
              </a:rPr>
              <a:t>http://www.jpost.com/Middle-East/Iran-News/Analysis-Russia-Iran-Turkey-meeting-is-message-to-US-514581. </a:t>
            </a:r>
            <a:r>
              <a:rPr lang="en-US" sz="1400" dirty="0">
                <a:solidFill>
                  <a:srgbClr val="FFFFFF"/>
                </a:solidFill>
                <a:effectLst>
                  <a:outerShdw blurRad="38100" dist="38100" dir="2700000" algn="tl">
                    <a:srgbClr val="000000">
                      <a:alpha val="43137"/>
                    </a:srgbClr>
                  </a:outerShdw>
                </a:effectLst>
                <a:cs typeface="Calibri" panose="020F0502020204030204" pitchFamily="34" charset="0"/>
              </a:rPr>
              <a:t>November</a:t>
            </a:r>
            <a:r>
              <a:rPr lang="en-US" altLang="en-US" sz="1400" dirty="0">
                <a:solidFill>
                  <a:srgbClr val="FFFFFF"/>
                </a:solidFill>
                <a:effectLst>
                  <a:outerShdw blurRad="38100" dist="38100" dir="2700000" algn="tl">
                    <a:srgbClr val="000000">
                      <a:alpha val="43137"/>
                    </a:srgbClr>
                  </a:outerShdw>
                </a:effectLst>
                <a:cs typeface="Calibri" panose="020F0502020204030204" pitchFamily="34" charset="0"/>
              </a:rPr>
              <a:t> 19, 2017 , accessed 12 December 2017.</a:t>
            </a:r>
          </a:p>
        </p:txBody>
      </p:sp>
      <p:pic>
        <p:nvPicPr>
          <p:cNvPr id="3" name="Picture 2">
            <a:extLst>
              <a:ext uri="{FF2B5EF4-FFF2-40B4-BE49-F238E27FC236}">
                <a16:creationId xmlns:a16="http://schemas.microsoft.com/office/drawing/2014/main" id="{5E899D7A-678F-4B30-87C5-19D547B1BA2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 y="76200"/>
            <a:ext cx="952499" cy="1097280"/>
          </a:xfrm>
          <a:prstGeom prst="rect">
            <a:avLst/>
          </a:prstGeom>
        </p:spPr>
      </p:pic>
    </p:spTree>
    <p:extLst>
      <p:ext uri="{BB962C8B-B14F-4D97-AF65-F5344CB8AC3E}">
        <p14:creationId xmlns:p14="http://schemas.microsoft.com/office/powerpoint/2010/main" val="228697879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1" name="TextBox 2"/>
          <p:cNvSpPr txBox="1">
            <a:spLocks noChangeArrowheads="1"/>
          </p:cNvSpPr>
          <p:nvPr/>
        </p:nvSpPr>
        <p:spPr bwMode="auto">
          <a:xfrm>
            <a:off x="800100" y="228600"/>
            <a:ext cx="7543799" cy="1138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ctr" eaLnBrk="1" hangingPunct="1">
              <a:spcBef>
                <a:spcPct val="0"/>
              </a:spcBef>
              <a:spcAft>
                <a:spcPts val="600"/>
              </a:spcAft>
              <a:buClrTx/>
              <a:buSzTx/>
              <a:buFontTx/>
              <a:buNone/>
            </a:pPr>
            <a:r>
              <a:rPr lang="en-US" sz="3600" dirty="0" err="1">
                <a:solidFill>
                  <a:schemeClr val="tx2"/>
                </a:solidFill>
                <a:effectLst>
                  <a:outerShdw blurRad="38100" dist="38100" dir="2700000" algn="tl">
                    <a:srgbClr val="000000">
                      <a:alpha val="43137"/>
                    </a:srgbClr>
                  </a:outerShdw>
                </a:effectLst>
                <a:ea typeface="+mj-ea"/>
                <a:cs typeface="+mj-cs"/>
              </a:rPr>
              <a:t>Schams</a:t>
            </a:r>
            <a:r>
              <a:rPr lang="en-US" sz="3600" dirty="0">
                <a:solidFill>
                  <a:schemeClr val="tx2"/>
                </a:solidFill>
                <a:effectLst>
                  <a:outerShdw blurRad="38100" dist="38100" dir="2700000" algn="tl">
                    <a:srgbClr val="000000">
                      <a:alpha val="43137"/>
                    </a:srgbClr>
                  </a:outerShdw>
                </a:effectLst>
                <a:ea typeface="+mj-ea"/>
                <a:cs typeface="+mj-cs"/>
              </a:rPr>
              <a:t> </a:t>
            </a:r>
            <a:r>
              <a:rPr lang="en-US" sz="3600" dirty="0" err="1">
                <a:solidFill>
                  <a:schemeClr val="tx2"/>
                </a:solidFill>
                <a:effectLst>
                  <a:outerShdw blurRad="38100" dist="38100" dir="2700000" algn="tl">
                    <a:srgbClr val="000000">
                      <a:alpha val="43137"/>
                    </a:srgbClr>
                  </a:outerShdw>
                </a:effectLst>
                <a:ea typeface="+mj-ea"/>
                <a:cs typeface="+mj-cs"/>
              </a:rPr>
              <a:t>Elwazer</a:t>
            </a:r>
            <a:endParaRPr lang="en-US" sz="3600" dirty="0">
              <a:solidFill>
                <a:schemeClr val="tx2"/>
              </a:solidFill>
              <a:effectLst>
                <a:outerShdw blurRad="38100" dist="38100" dir="2700000" algn="tl">
                  <a:srgbClr val="000000">
                    <a:alpha val="43137"/>
                  </a:srgbClr>
                </a:outerShdw>
              </a:effectLst>
              <a:ea typeface="+mj-ea"/>
              <a:cs typeface="+mj-cs"/>
            </a:endParaRPr>
          </a:p>
          <a:p>
            <a:pPr algn="ctr" eaLnBrk="1" hangingPunct="1">
              <a:spcBef>
                <a:spcPct val="0"/>
              </a:spcBef>
              <a:spcAft>
                <a:spcPts val="600"/>
              </a:spcAft>
              <a:buClrTx/>
              <a:buSzTx/>
              <a:buFontTx/>
              <a:buNone/>
            </a:pPr>
            <a:r>
              <a:rPr lang="en-US" sz="1350" dirty="0"/>
              <a:t> Milena </a:t>
            </a:r>
            <a:r>
              <a:rPr lang="en-US" sz="1350" dirty="0" err="1"/>
              <a:t>Veselinovic</a:t>
            </a:r>
            <a:r>
              <a:rPr lang="en-US" sz="1350" dirty="0"/>
              <a:t> and Hilary McGann</a:t>
            </a:r>
            <a:r>
              <a:rPr lang="en-US" sz="1350" dirty="0">
                <a:effectLst>
                  <a:outerShdw blurRad="38100" dist="38100" dir="2700000" algn="tl">
                    <a:srgbClr val="000000">
                      <a:alpha val="43137"/>
                    </a:srgbClr>
                  </a:outerShdw>
                </a:effectLst>
              </a:rPr>
              <a:t>. CNN</a:t>
            </a:r>
            <a:r>
              <a:rPr lang="en-US" altLang="en-US" sz="1350" dirty="0">
                <a:effectLst>
                  <a:outerShdw blurRad="38100" dist="38100" dir="2700000" algn="tl">
                    <a:srgbClr val="000000">
                      <a:alpha val="43137"/>
                    </a:srgbClr>
                  </a:outerShdw>
                </a:effectLst>
                <a:cs typeface="Calibri" panose="020F0502020204030204" pitchFamily="34" charset="0"/>
              </a:rPr>
              <a:t>, online: </a:t>
            </a:r>
            <a:r>
              <a:rPr lang="en-US" sz="1350" dirty="0"/>
              <a:t>http://www.cnn.com/2017/11/22/world/syria-russia-turkey-iran-talks/index.html. </a:t>
            </a:r>
            <a:r>
              <a:rPr lang="en-US" sz="1350" dirty="0">
                <a:effectLst>
                  <a:outerShdw blurRad="38100" dist="38100" dir="2700000" algn="tl">
                    <a:srgbClr val="000000">
                      <a:alpha val="43137"/>
                    </a:srgbClr>
                  </a:outerShdw>
                </a:effectLst>
              </a:rPr>
              <a:t>November</a:t>
            </a:r>
            <a:r>
              <a:rPr lang="en-US" altLang="en-US" sz="1350" dirty="0">
                <a:effectLst>
                  <a:outerShdw blurRad="38100" dist="38100" dir="2700000" algn="tl">
                    <a:srgbClr val="000000">
                      <a:alpha val="43137"/>
                    </a:srgbClr>
                  </a:outerShdw>
                </a:effectLst>
                <a:cs typeface="Calibri" panose="020F0502020204030204" pitchFamily="34" charset="0"/>
              </a:rPr>
              <a:t> 22, 2017 , accessed 12 December 2017.</a:t>
            </a:r>
          </a:p>
        </p:txBody>
      </p:sp>
      <p:sp>
        <p:nvSpPr>
          <p:cNvPr id="9" name="Rectangle 4">
            <a:extLst>
              <a:ext uri="{FF2B5EF4-FFF2-40B4-BE49-F238E27FC236}">
                <a16:creationId xmlns:a16="http://schemas.microsoft.com/office/drawing/2014/main" id="{CBE540DB-A822-474D-AB34-068E417915B4}"/>
              </a:ext>
            </a:extLst>
          </p:cNvPr>
          <p:cNvSpPr>
            <a:spLocks noChangeArrowheads="1"/>
          </p:cNvSpPr>
          <p:nvPr/>
        </p:nvSpPr>
        <p:spPr bwMode="auto">
          <a:xfrm>
            <a:off x="38100" y="1600200"/>
            <a:ext cx="9067800" cy="30239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algn="just" defTabSz="685800" eaLnBrk="0" hangingPunct="0"/>
            <a:r>
              <a:rPr lang="en-US" altLang="en-US" sz="3200" dirty="0">
                <a:latin typeface="Calibri" panose="020F0502020204030204" pitchFamily="34" charset="0"/>
                <a:ea typeface="Times New Roman" panose="02020603050405020304" pitchFamily="18" charset="0"/>
                <a:cs typeface="Calibri" panose="020F0502020204030204" pitchFamily="34" charset="0"/>
              </a:rPr>
              <a:t>“</a:t>
            </a:r>
            <a:r>
              <a:rPr lang="en-US" altLang="en-US" sz="3200" b="1" u="sng" dirty="0">
                <a:solidFill>
                  <a:srgbClr val="FFFFCC"/>
                </a:solidFill>
                <a:latin typeface="Calibri" panose="020F0502020204030204" pitchFamily="34" charset="0"/>
              </a:rPr>
              <a:t>Russia, Iran, Turkey</a:t>
            </a:r>
            <a:r>
              <a:rPr lang="en-US" altLang="en-US" sz="3200" dirty="0">
                <a:latin typeface="Calibri" panose="020F0502020204030204" pitchFamily="34" charset="0"/>
                <a:ea typeface="Times New Roman" panose="02020603050405020304" pitchFamily="18" charset="0"/>
                <a:cs typeface="Calibri" panose="020F0502020204030204" pitchFamily="34" charset="0"/>
              </a:rPr>
              <a:t> agree to hold </a:t>
            </a:r>
            <a:r>
              <a:rPr lang="en-US" altLang="en-US" sz="3200" b="1" u="sng" dirty="0">
                <a:solidFill>
                  <a:srgbClr val="FFFFCC"/>
                </a:solidFill>
                <a:latin typeface="Calibri" panose="020F0502020204030204" pitchFamily="34" charset="0"/>
              </a:rPr>
              <a:t>Syrian</a:t>
            </a:r>
            <a:r>
              <a:rPr lang="en-US" altLang="en-US" sz="3200" dirty="0">
                <a:latin typeface="Calibri" panose="020F0502020204030204" pitchFamily="34" charset="0"/>
                <a:ea typeface="Times New Roman" panose="02020603050405020304" pitchFamily="18" charset="0"/>
                <a:cs typeface="Calibri" panose="020F0502020204030204" pitchFamily="34" charset="0"/>
              </a:rPr>
              <a:t> 'congress' to talk peace</a:t>
            </a:r>
            <a:r>
              <a:rPr lang="en-US" altLang="en-US" sz="3200" dirty="0">
                <a:latin typeface="Calibri" panose="020F0502020204030204" pitchFamily="34" charset="0"/>
                <a:cs typeface="Calibri" panose="020F0502020204030204" pitchFamily="34" charset="0"/>
              </a:rPr>
              <a:t>. R</a:t>
            </a:r>
            <a:r>
              <a:rPr lang="en-US" altLang="en-US" sz="3200" dirty="0">
                <a:latin typeface="Calibri" panose="020F0502020204030204" pitchFamily="34" charset="0"/>
                <a:ea typeface="Times New Roman" panose="02020603050405020304" pitchFamily="18" charset="0"/>
                <a:cs typeface="Calibri" panose="020F0502020204030204" pitchFamily="34" charset="0"/>
              </a:rPr>
              <a:t>ussian President Vladimir Putin, center, addresses reporters with Iranian President Hassan Rouhani, left, and Turkish President Recep Tayyip Erdogan after a meeting on </a:t>
            </a:r>
            <a:r>
              <a:rPr lang="en-US" altLang="en-US" sz="3200" b="1" u="sng" dirty="0">
                <a:solidFill>
                  <a:srgbClr val="FFFFCC"/>
                </a:solidFill>
                <a:latin typeface="Calibri" panose="020F0502020204030204" pitchFamily="34" charset="0"/>
              </a:rPr>
              <a:t>Syria</a:t>
            </a:r>
            <a:r>
              <a:rPr lang="en-US" altLang="en-US" sz="3200" dirty="0">
                <a:latin typeface="Calibri" panose="020F0502020204030204" pitchFamily="34" charset="0"/>
                <a:ea typeface="Times New Roman" panose="02020603050405020304" pitchFamily="18" charset="0"/>
                <a:cs typeface="Calibri" panose="020F0502020204030204" pitchFamily="34" charset="0"/>
              </a:rPr>
              <a:t> in Sochi, Russia, on Wednesday.”</a:t>
            </a:r>
            <a:endParaRPr lang="en-US" altLang="en-US" sz="3200" dirty="0">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34BAF301-D90D-4C3C-9E6C-9278759E581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120" y="45720"/>
            <a:ext cx="995680" cy="1097280"/>
          </a:xfrm>
          <a:prstGeom prst="rect">
            <a:avLst/>
          </a:prstGeom>
        </p:spPr>
      </p:pic>
    </p:spTree>
    <p:extLst>
      <p:ext uri="{BB962C8B-B14F-4D97-AF65-F5344CB8AC3E}">
        <p14:creationId xmlns:p14="http://schemas.microsoft.com/office/powerpoint/2010/main" val="323241414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1" name="TextBox 2"/>
          <p:cNvSpPr txBox="1">
            <a:spLocks noChangeArrowheads="1"/>
          </p:cNvSpPr>
          <p:nvPr/>
        </p:nvSpPr>
        <p:spPr bwMode="auto">
          <a:xfrm>
            <a:off x="1447800" y="232827"/>
            <a:ext cx="6896100" cy="1138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ctr">
              <a:spcBef>
                <a:spcPct val="0"/>
              </a:spcBef>
              <a:spcAft>
                <a:spcPts val="600"/>
              </a:spcAft>
              <a:buClrTx/>
              <a:buSzTx/>
              <a:buNone/>
            </a:pPr>
            <a:r>
              <a:rPr lang="en-US" altLang="en-US" sz="3600" dirty="0">
                <a:solidFill>
                  <a:schemeClr val="tx2"/>
                </a:solidFill>
                <a:effectLst>
                  <a:outerShdw blurRad="38100" dist="38100" dir="2700000" algn="tl">
                    <a:srgbClr val="000000">
                      <a:alpha val="43137"/>
                    </a:srgbClr>
                  </a:outerShdw>
                </a:effectLst>
                <a:ea typeface="+mj-ea"/>
                <a:cs typeface="+mj-cs"/>
              </a:rPr>
              <a:t>Daily Sabah</a:t>
            </a:r>
          </a:p>
          <a:p>
            <a:pPr algn="ctr" eaLnBrk="1" hangingPunct="1">
              <a:spcBef>
                <a:spcPct val="0"/>
              </a:spcBef>
              <a:buClrTx/>
              <a:buSzTx/>
              <a:buFontTx/>
              <a:buNone/>
            </a:pPr>
            <a:r>
              <a:rPr lang="en-US" altLang="en-US" sz="1350" dirty="0">
                <a:effectLst>
                  <a:outerShdw blurRad="38100" dist="38100" dir="2700000" algn="tl">
                    <a:srgbClr val="000000">
                      <a:alpha val="43137"/>
                    </a:srgbClr>
                  </a:outerShdw>
                </a:effectLst>
                <a:cs typeface="Calibri" panose="020F0502020204030204" pitchFamily="34" charset="0"/>
              </a:rPr>
              <a:t>online: </a:t>
            </a:r>
            <a:r>
              <a:rPr lang="en-US" sz="1350" dirty="0"/>
              <a:t>https://www.dailysabah.com/diplomacy/2017/08/07/turkey-iran-russia-to-hold-syria-talks-in-tehran-aug-8-9. </a:t>
            </a:r>
            <a:r>
              <a:rPr lang="en-US" sz="1350" dirty="0">
                <a:effectLst>
                  <a:outerShdw blurRad="38100" dist="38100" dir="2700000" algn="tl">
                    <a:srgbClr val="000000">
                      <a:alpha val="43137"/>
                    </a:srgbClr>
                  </a:outerShdw>
                </a:effectLst>
              </a:rPr>
              <a:t>August</a:t>
            </a:r>
            <a:r>
              <a:rPr lang="en-US" altLang="en-US" sz="1350" dirty="0">
                <a:effectLst>
                  <a:outerShdw blurRad="38100" dist="38100" dir="2700000" algn="tl">
                    <a:srgbClr val="000000">
                      <a:alpha val="43137"/>
                    </a:srgbClr>
                  </a:outerShdw>
                </a:effectLst>
                <a:cs typeface="Calibri" panose="020F0502020204030204" pitchFamily="34" charset="0"/>
              </a:rPr>
              <a:t> 07, 2017, accessed 12 December 2017.</a:t>
            </a:r>
          </a:p>
        </p:txBody>
      </p:sp>
      <p:sp>
        <p:nvSpPr>
          <p:cNvPr id="9" name="Rectangle 4">
            <a:extLst>
              <a:ext uri="{FF2B5EF4-FFF2-40B4-BE49-F238E27FC236}">
                <a16:creationId xmlns:a16="http://schemas.microsoft.com/office/drawing/2014/main" id="{CBE540DB-A822-474D-AB34-068E417915B4}"/>
              </a:ext>
            </a:extLst>
          </p:cNvPr>
          <p:cNvSpPr>
            <a:spLocks noChangeArrowheads="1"/>
          </p:cNvSpPr>
          <p:nvPr/>
        </p:nvSpPr>
        <p:spPr bwMode="auto">
          <a:xfrm>
            <a:off x="76200" y="1600200"/>
            <a:ext cx="8991600" cy="45012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t" anchorCtr="0" compatLnSpc="1">
            <a:prstTxWarp prst="textNoShape">
              <a:avLst/>
            </a:prstTxWarp>
            <a:spAutoFit/>
          </a:bodyPr>
          <a:lstStyle/>
          <a:p>
            <a:pPr algn="just"/>
            <a:r>
              <a:rPr lang="en-US" altLang="en-US" sz="3200" dirty="0">
                <a:latin typeface="Calibri" panose="020F0502020204030204" pitchFamily="34" charset="0"/>
                <a:cs typeface="Calibri" panose="020F0502020204030204" pitchFamily="34" charset="0"/>
              </a:rPr>
              <a:t>“</a:t>
            </a:r>
            <a:r>
              <a:rPr lang="en-US" sz="3200" b="1" u="sng" dirty="0">
                <a:solidFill>
                  <a:srgbClr val="FFFFCC"/>
                </a:solidFill>
                <a:latin typeface="Calibri" panose="020F0502020204030204" pitchFamily="34" charset="0"/>
              </a:rPr>
              <a:t>Turkey, Iran, Russia</a:t>
            </a:r>
            <a:r>
              <a:rPr lang="en-US" sz="3200" dirty="0">
                <a:latin typeface="Calibri" panose="020F0502020204030204" pitchFamily="34" charset="0"/>
                <a:cs typeface="Calibri" panose="020F0502020204030204" pitchFamily="34" charset="0"/>
              </a:rPr>
              <a:t> to hold </a:t>
            </a:r>
            <a:r>
              <a:rPr lang="en-US" sz="3200" b="1" u="sng" dirty="0">
                <a:solidFill>
                  <a:srgbClr val="FFFFCC"/>
                </a:solidFill>
                <a:latin typeface="Calibri" panose="020F0502020204030204" pitchFamily="34" charset="0"/>
              </a:rPr>
              <a:t>Syria</a:t>
            </a:r>
            <a:r>
              <a:rPr lang="en-US" sz="3200" dirty="0">
                <a:latin typeface="Calibri" panose="020F0502020204030204" pitchFamily="34" charset="0"/>
                <a:cs typeface="Calibri" panose="020F0502020204030204" pitchFamily="34" charset="0"/>
              </a:rPr>
              <a:t> talks in Tehran Aug. 8-9. </a:t>
            </a:r>
            <a:r>
              <a:rPr lang="en-US" sz="3200" b="1" u="sng" dirty="0">
                <a:solidFill>
                  <a:srgbClr val="FFFFCC"/>
                </a:solidFill>
                <a:latin typeface="Calibri" panose="020F0502020204030204" pitchFamily="34" charset="0"/>
              </a:rPr>
              <a:t>Iranian</a:t>
            </a:r>
            <a:r>
              <a:rPr lang="en-US" sz="3200" dirty="0">
                <a:latin typeface="Calibri" panose="020F0502020204030204" pitchFamily="34" charset="0"/>
                <a:cs typeface="Calibri" panose="020F0502020204030204" pitchFamily="34" charset="0"/>
              </a:rPr>
              <a:t> Foreign Minister </a:t>
            </a:r>
            <a:r>
              <a:rPr lang="en-US" sz="3200" dirty="0" err="1">
                <a:latin typeface="Calibri" panose="020F0502020204030204" pitchFamily="34" charset="0"/>
                <a:cs typeface="Calibri" panose="020F0502020204030204" pitchFamily="34" charset="0"/>
              </a:rPr>
              <a:t>Javad</a:t>
            </a:r>
            <a:r>
              <a:rPr lang="en-US" sz="3200" dirty="0">
                <a:latin typeface="Calibri" panose="020F0502020204030204" pitchFamily="34" charset="0"/>
                <a:cs typeface="Calibri" panose="020F0502020204030204" pitchFamily="34" charset="0"/>
              </a:rPr>
              <a:t> Zarif (L), </a:t>
            </a:r>
            <a:r>
              <a:rPr lang="en-US" sz="3200" b="1" u="sng" dirty="0">
                <a:solidFill>
                  <a:srgbClr val="FFFFCC"/>
                </a:solidFill>
                <a:latin typeface="Calibri" panose="020F0502020204030204" pitchFamily="34" charset="0"/>
              </a:rPr>
              <a:t>Russian</a:t>
            </a:r>
            <a:r>
              <a:rPr lang="en-US" sz="3200" dirty="0">
                <a:latin typeface="Calibri" panose="020F0502020204030204" pitchFamily="34" charset="0"/>
                <a:cs typeface="Calibri" panose="020F0502020204030204" pitchFamily="34" charset="0"/>
              </a:rPr>
              <a:t> Foreign Minister Sergey Lavrov (C), and </a:t>
            </a:r>
            <a:r>
              <a:rPr lang="en-US" sz="3200" b="1" u="sng" dirty="0">
                <a:solidFill>
                  <a:srgbClr val="FFFFCC"/>
                </a:solidFill>
                <a:latin typeface="Calibri" panose="020F0502020204030204" pitchFamily="34" charset="0"/>
              </a:rPr>
              <a:t>Turkish</a:t>
            </a:r>
            <a:r>
              <a:rPr lang="en-US" sz="3200" dirty="0">
                <a:latin typeface="Calibri" panose="020F0502020204030204" pitchFamily="34" charset="0"/>
                <a:cs typeface="Calibri" panose="020F0502020204030204" pitchFamily="34" charset="0"/>
              </a:rPr>
              <a:t> Foreign Minister </a:t>
            </a:r>
            <a:r>
              <a:rPr lang="en-US" sz="3200" dirty="0" err="1">
                <a:latin typeface="Calibri" panose="020F0502020204030204" pitchFamily="34" charset="0"/>
                <a:cs typeface="Calibri" panose="020F0502020204030204" pitchFamily="34" charset="0"/>
              </a:rPr>
              <a:t>Mevlüt</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Çavuşoğlu</a:t>
            </a:r>
            <a:r>
              <a:rPr lang="en-US" sz="3200" dirty="0">
                <a:latin typeface="Calibri" panose="020F0502020204030204" pitchFamily="34" charset="0"/>
                <a:cs typeface="Calibri" panose="020F0502020204030204" pitchFamily="34" charset="0"/>
              </a:rPr>
              <a:t> attend a joint press conference after talks in Moscow, Russia, December 20, 2016. </a:t>
            </a:r>
            <a:r>
              <a:rPr lang="en-US" sz="3200" b="1" u="sng" dirty="0">
                <a:solidFill>
                  <a:srgbClr val="FFFFCC"/>
                </a:solidFill>
                <a:latin typeface="Calibri" panose="020F0502020204030204" pitchFamily="34" charset="0"/>
              </a:rPr>
              <a:t>Turkish, Iranian and Russian</a:t>
            </a:r>
            <a:r>
              <a:rPr lang="en-US" sz="3200" dirty="0">
                <a:latin typeface="Calibri" panose="020F0502020204030204" pitchFamily="34" charset="0"/>
                <a:cs typeface="Calibri" panose="020F0502020204030204" pitchFamily="34" charset="0"/>
              </a:rPr>
              <a:t> officials will hold talks concerning war-torn </a:t>
            </a:r>
            <a:r>
              <a:rPr lang="en-US" sz="3200" b="1" u="sng" dirty="0">
                <a:solidFill>
                  <a:srgbClr val="FFFFCC"/>
                </a:solidFill>
                <a:latin typeface="Calibri" panose="020F0502020204030204" pitchFamily="34" charset="0"/>
              </a:rPr>
              <a:t>Syria</a:t>
            </a:r>
            <a:r>
              <a:rPr lang="en-US" sz="3200" dirty="0">
                <a:latin typeface="Calibri" panose="020F0502020204030204" pitchFamily="34" charset="0"/>
                <a:cs typeface="Calibri" panose="020F0502020204030204" pitchFamily="34" charset="0"/>
              </a:rPr>
              <a:t> in Tehran on August 8-9, Russian Foreign Minister Sergey Lavrov said Sunday.</a:t>
            </a:r>
            <a:r>
              <a:rPr lang="en-US" altLang="en-US" sz="3200" dirty="0">
                <a:latin typeface="Calibri" panose="020F0502020204030204" pitchFamily="34" charset="0"/>
                <a:cs typeface="Calibri" panose="020F0502020204030204" pitchFamily="34" charset="0"/>
              </a:rPr>
              <a:t>”</a:t>
            </a:r>
          </a:p>
        </p:txBody>
      </p:sp>
      <p:pic>
        <p:nvPicPr>
          <p:cNvPr id="2" name="Picture 1">
            <a:extLst>
              <a:ext uri="{FF2B5EF4-FFF2-40B4-BE49-F238E27FC236}">
                <a16:creationId xmlns:a16="http://schemas.microsoft.com/office/drawing/2014/main" id="{B370B798-3D30-4773-9761-7BFFB97833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680" y="76200"/>
            <a:ext cx="1036320" cy="1097280"/>
          </a:xfrm>
          <a:prstGeom prst="rect">
            <a:avLst/>
          </a:prstGeom>
        </p:spPr>
      </p:pic>
    </p:spTree>
    <p:extLst>
      <p:ext uri="{BB962C8B-B14F-4D97-AF65-F5344CB8AC3E}">
        <p14:creationId xmlns:p14="http://schemas.microsoft.com/office/powerpoint/2010/main" val="251607536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F8436D4-8355-47EA-8F97-ED049F893D4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52952" y="162333"/>
            <a:ext cx="5238095" cy="653333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9438993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2"/>
          <p:cNvSpPr>
            <a:spLocks noGrp="1" noChangeArrowheads="1"/>
          </p:cNvSpPr>
          <p:nvPr>
            <p:ph type="title"/>
          </p:nvPr>
        </p:nvSpPr>
        <p:spPr>
          <a:xfrm>
            <a:off x="2022475" y="228600"/>
            <a:ext cx="5099050" cy="685800"/>
          </a:xfrm>
        </p:spPr>
        <p:txBody>
          <a:bodyPr/>
          <a:lstStyle/>
          <a:p>
            <a:pPr algn="ctr"/>
            <a:r>
              <a:rPr lang="en-US" altLang="en-US" sz="3600" dirty="0">
                <a:effectLst>
                  <a:outerShdw blurRad="38100" dist="38100" dir="2700000" algn="tl">
                    <a:srgbClr val="000000">
                      <a:alpha val="43137"/>
                    </a:srgbClr>
                  </a:outerShdw>
                </a:effectLst>
              </a:rPr>
              <a:t>Chapter 10</a:t>
            </a:r>
            <a:r>
              <a:rPr lang="en-US" sz="3600" dirty="0">
                <a:effectLst>
                  <a:outerShdw blurRad="38100" dist="38100" dir="2700000" algn="tl">
                    <a:srgbClr val="000000">
                      <a:alpha val="43137"/>
                    </a:srgbClr>
                  </a:outerShdw>
                </a:effectLst>
              </a:rPr>
              <a:t>–12</a:t>
            </a:r>
            <a:r>
              <a:rPr lang="en-US" altLang="en-US" sz="3600" dirty="0">
                <a:effectLst>
                  <a:outerShdw blurRad="38100" dist="38100" dir="2700000" algn="tl">
                    <a:srgbClr val="000000">
                      <a:alpha val="43137"/>
                    </a:srgbClr>
                  </a:outerShdw>
                </a:effectLst>
              </a:rPr>
              <a:t> Outline</a:t>
            </a:r>
          </a:p>
        </p:txBody>
      </p:sp>
      <p:sp>
        <p:nvSpPr>
          <p:cNvPr id="19459" name="Rectangle 3"/>
          <p:cNvSpPr>
            <a:spLocks noGrp="1" noChangeArrowheads="1"/>
          </p:cNvSpPr>
          <p:nvPr>
            <p:ph type="body" idx="1"/>
          </p:nvPr>
        </p:nvSpPr>
        <p:spPr>
          <a:xfrm>
            <a:off x="190500" y="1143000"/>
            <a:ext cx="8877300" cy="3657600"/>
          </a:xfrm>
        </p:spPr>
        <p:txBody>
          <a:bodyPr/>
          <a:lstStyle/>
          <a:p>
            <a:pPr marL="574675" indent="-574675">
              <a:spcBef>
                <a:spcPct val="0"/>
              </a:spcBef>
              <a:spcAft>
                <a:spcPts val="3600"/>
              </a:spcAft>
              <a:buSzPct val="100000"/>
              <a:buFont typeface="Times New Roman" pitchFamily="18" charset="0"/>
              <a:buAutoNum type="romanUcPeriod"/>
            </a:pPr>
            <a:r>
              <a:rPr lang="en-US" altLang="en-US" sz="2800" dirty="0">
                <a:effectLst>
                  <a:outerShdw blurRad="38100" dist="38100" dir="2700000" algn="tl">
                    <a:srgbClr val="000000">
                      <a:alpha val="43137"/>
                    </a:srgbClr>
                  </a:outerShdw>
                </a:effectLst>
              </a:rPr>
              <a:t>The Setting (10:1-3)</a:t>
            </a:r>
          </a:p>
          <a:p>
            <a:pPr marL="574675" indent="-574675">
              <a:spcBef>
                <a:spcPct val="0"/>
              </a:spcBef>
              <a:spcAft>
                <a:spcPts val="3600"/>
              </a:spcAft>
              <a:buSzPct val="100000"/>
              <a:buFont typeface="Times New Roman" pitchFamily="18" charset="0"/>
              <a:buAutoNum type="romanUcPeriod"/>
            </a:pPr>
            <a:r>
              <a:rPr lang="en-US" altLang="en-US" sz="2800" dirty="0">
                <a:effectLst>
                  <a:outerShdw blurRad="38100" dist="38100" dir="2700000" algn="tl">
                    <a:srgbClr val="000000">
                      <a:alpha val="43137"/>
                    </a:srgbClr>
                  </a:outerShdw>
                </a:effectLst>
              </a:rPr>
              <a:t>Arrival of the Heavenly Messenger (10:4-9)</a:t>
            </a:r>
          </a:p>
          <a:p>
            <a:pPr marL="574675" indent="-574675">
              <a:spcBef>
                <a:spcPct val="0"/>
              </a:spcBef>
              <a:spcAft>
                <a:spcPts val="3600"/>
              </a:spcAft>
              <a:buSzPct val="100000"/>
              <a:buFont typeface="Times New Roman" pitchFamily="18" charset="0"/>
              <a:buAutoNum type="romanUcPeriod"/>
            </a:pPr>
            <a:r>
              <a:rPr lang="en-US" altLang="en-US" sz="2800" dirty="0">
                <a:effectLst>
                  <a:outerShdw blurRad="38100" dist="38100" dir="2700000" algn="tl">
                    <a:srgbClr val="000000">
                      <a:alpha val="43137"/>
                    </a:srgbClr>
                  </a:outerShdw>
                </a:effectLst>
              </a:rPr>
              <a:t>Explanation of the Heavenly Messenger (10:10</a:t>
            </a:r>
            <a:r>
              <a:rPr lang="en-US" sz="2800" dirty="0">
                <a:effectLst>
                  <a:outerShdw blurRad="38100" dist="38100" dir="2700000" algn="tl">
                    <a:srgbClr val="000000">
                      <a:alpha val="43137"/>
                    </a:srgbClr>
                  </a:outerShdw>
                </a:effectLst>
              </a:rPr>
              <a:t>–</a:t>
            </a:r>
            <a:r>
              <a:rPr lang="en-US" altLang="en-US" sz="2800" dirty="0">
                <a:effectLst>
                  <a:outerShdw blurRad="38100" dist="38100" dir="2700000" algn="tl">
                    <a:srgbClr val="000000">
                      <a:alpha val="43137"/>
                    </a:srgbClr>
                  </a:outerShdw>
                </a:effectLst>
              </a:rPr>
              <a:t>11:1)</a:t>
            </a:r>
          </a:p>
          <a:p>
            <a:pPr marL="574675" indent="-574675">
              <a:spcBef>
                <a:spcPct val="0"/>
              </a:spcBef>
              <a:spcAft>
                <a:spcPts val="3600"/>
              </a:spcAft>
              <a:buSzPct val="100000"/>
              <a:buFont typeface="Times New Roman" pitchFamily="18" charset="0"/>
              <a:buAutoNum type="romanUcPeriod"/>
            </a:pPr>
            <a:r>
              <a:rPr lang="en-US" altLang="en-US" sz="2800" b="1" u="sng" dirty="0">
                <a:solidFill>
                  <a:srgbClr val="FFFFCC"/>
                </a:solidFill>
                <a:effectLst>
                  <a:outerShdw blurRad="38100" dist="38100" dir="2700000" algn="tl">
                    <a:srgbClr val="000000">
                      <a:alpha val="43137"/>
                    </a:srgbClr>
                  </a:outerShdw>
                </a:effectLst>
              </a:rPr>
              <a:t>The Prophecy of the Heavenly Messenger (11:2</a:t>
            </a:r>
            <a:r>
              <a:rPr lang="en-US" sz="2800" b="1" u="sng" dirty="0">
                <a:solidFill>
                  <a:srgbClr val="FFFFCC"/>
                </a:solidFill>
                <a:effectLst>
                  <a:outerShdw blurRad="38100" dist="38100" dir="2700000" algn="tl">
                    <a:srgbClr val="000000">
                      <a:alpha val="43137"/>
                    </a:srgbClr>
                  </a:outerShdw>
                </a:effectLst>
              </a:rPr>
              <a:t>–</a:t>
            </a:r>
            <a:r>
              <a:rPr lang="en-US" altLang="en-US" sz="2800" b="1" u="sng" dirty="0">
                <a:solidFill>
                  <a:srgbClr val="FFFFCC"/>
                </a:solidFill>
                <a:effectLst>
                  <a:outerShdw blurRad="38100" dist="38100" dir="2700000" algn="tl">
                    <a:srgbClr val="000000">
                      <a:alpha val="43137"/>
                    </a:srgbClr>
                  </a:outerShdw>
                </a:effectLst>
              </a:rPr>
              <a:t>12:13)</a:t>
            </a:r>
          </a:p>
        </p:txBody>
      </p:sp>
      <p:pic>
        <p:nvPicPr>
          <p:cNvPr id="5" name="Picture 2" descr="http://slbc.org/wp-content/uploads/2014/09/Book-of-Daniel-weppage.jpg">
            <a:extLst>
              <a:ext uri="{FF2B5EF4-FFF2-40B4-BE49-F238E27FC236}">
                <a16:creationId xmlns:a16="http://schemas.microsoft.com/office/drawing/2014/main" id="{05D65879-D84C-4CA3-8649-42AF1F50BDD5}"/>
              </a:ext>
            </a:extLst>
          </p:cNvPr>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2798709" y="5334000"/>
            <a:ext cx="3546582" cy="1371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3768372"/>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a:extLst>
              <a:ext uri="{FF2B5EF4-FFF2-40B4-BE49-F238E27FC236}">
                <a16:creationId xmlns:a16="http://schemas.microsoft.com/office/drawing/2014/main" id="{BB87461A-4A3D-4EB7-8ED7-D41890439C84}"/>
              </a:ext>
            </a:extLst>
          </p:cNvPr>
          <p:cNvSpPr>
            <a:spLocks noGrp="1" noChangeArrowheads="1"/>
          </p:cNvSpPr>
          <p:nvPr>
            <p:ph type="title"/>
          </p:nvPr>
        </p:nvSpPr>
        <p:spPr>
          <a:xfrm>
            <a:off x="1323329" y="228600"/>
            <a:ext cx="6497342" cy="1066800"/>
          </a:xfrm>
        </p:spPr>
        <p:txBody>
          <a:bodyPr/>
          <a:lstStyle/>
          <a:p>
            <a:pPr algn="ctr">
              <a:spcAft>
                <a:spcPts val="600"/>
              </a:spcAft>
            </a:pPr>
            <a:r>
              <a:rPr lang="en-US" sz="3600" kern="1200" dirty="0">
                <a:effectLst>
                  <a:outerShdw blurRad="38100" dist="38100" dir="2700000" algn="tl">
                    <a:srgbClr val="000000">
                      <a:alpha val="43137"/>
                    </a:srgbClr>
                  </a:outerShdw>
                </a:effectLst>
              </a:rPr>
              <a:t>Randall Price</a:t>
            </a:r>
            <a:br>
              <a:rPr lang="en-US" sz="2400" dirty="0"/>
            </a:br>
            <a:r>
              <a:rPr lang="en-US" sz="1800" dirty="0">
                <a:solidFill>
                  <a:schemeClr val="tx1"/>
                </a:solidFill>
              </a:rPr>
              <a:t>(1998). </a:t>
            </a:r>
            <a:r>
              <a:rPr lang="en-US" sz="1800" i="1" dirty="0">
                <a:solidFill>
                  <a:schemeClr val="tx1"/>
                </a:solidFill>
              </a:rPr>
              <a:t>Jerusalem in Prophecy</a:t>
            </a:r>
            <a:r>
              <a:rPr lang="en-US" sz="1800" dirty="0">
                <a:solidFill>
                  <a:schemeClr val="tx1"/>
                </a:solidFill>
              </a:rPr>
              <a:t> ( p. 139). Eugene, OR: harvest House.</a:t>
            </a:r>
            <a:endParaRPr lang="en-US" altLang="en-US" sz="2400" dirty="0">
              <a:solidFill>
                <a:schemeClr val="tx1"/>
              </a:solidFill>
              <a:effectLst>
                <a:outerShdw blurRad="38100" dist="38100" dir="2700000" algn="tl">
                  <a:srgbClr val="000000">
                    <a:alpha val="43137"/>
                  </a:srgbClr>
                </a:outerShdw>
              </a:effectLst>
            </a:endParaRPr>
          </a:p>
        </p:txBody>
      </p:sp>
      <p:sp>
        <p:nvSpPr>
          <p:cNvPr id="6" name="Rectangle 3">
            <a:extLst>
              <a:ext uri="{FF2B5EF4-FFF2-40B4-BE49-F238E27FC236}">
                <a16:creationId xmlns:a16="http://schemas.microsoft.com/office/drawing/2014/main" id="{FF9BA11E-28E2-4B3A-A673-6773D66734D0}"/>
              </a:ext>
            </a:extLst>
          </p:cNvPr>
          <p:cNvSpPr txBox="1">
            <a:spLocks noChangeArrowheads="1"/>
          </p:cNvSpPr>
          <p:nvPr/>
        </p:nvSpPr>
        <p:spPr bwMode="auto">
          <a:xfrm>
            <a:off x="119570" y="1487630"/>
            <a:ext cx="8904859" cy="5033170"/>
          </a:xfrm>
          <a:prstGeom prst="rect">
            <a:avLst/>
          </a:prstGeom>
          <a:noFill/>
          <a:ln w="9525">
            <a:noFill/>
            <a:miter lim="800000"/>
            <a:headEnd/>
            <a:tailEnd/>
          </a:ln>
          <a:effectLst/>
        </p:spPr>
        <p:txBody>
          <a:bodyPr/>
          <a:lst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0" indent="0" algn="just">
              <a:buNone/>
            </a:pPr>
            <a:r>
              <a:rPr lang="en-US" sz="30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two ‘seas’ referenced here are most likely the Mediterranean Sea to the west and the Dead Sea to the east, since between them is the ‘beautiful Holy Mountain.’ No other place qualifies as the ‘Holy Mountain’ but the Temple Mount in Jerusalem. </a:t>
            </a:r>
            <a:r>
              <a:rPr lang="en-US" sz="3000" dirty="0">
                <a:latin typeface="Calibri" panose="020F0502020204030204" pitchFamily="34" charset="0"/>
                <a:cs typeface="Calibri" panose="020F0502020204030204" pitchFamily="34" charset="0"/>
              </a:rPr>
              <a:t>The ‘royal pavilion’ in Daniel 11:45 refers to the military command center of the Antichrist in Jerusalem. Why in Jerusalem? Because apparently he will already be there. It is for this reason that the attack by the other kings will be aimed at Jerusalem (Daniel 11:44) and why the Antichrist will be killed there...”</a:t>
            </a:r>
          </a:p>
          <a:p>
            <a:pPr marL="0" indent="0" algn="just">
              <a:spcBef>
                <a:spcPts val="0"/>
              </a:spcBef>
              <a:buNone/>
            </a:pPr>
            <a:endParaRPr lang="en-US"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mc:AlternateContent xmlns:mc="http://schemas.openxmlformats.org/markup-compatibility/2006" xmlns:p14="http://schemas.microsoft.com/office/powerpoint/2010/main">
        <mc:Choice Requires="p14">
          <p:contentPart p14:bwMode="auto" r:id="rId3">
            <p14:nvContentPartPr>
              <p14:cNvPr id="5" name="Ink 4">
                <a:extLst>
                  <a:ext uri="{FF2B5EF4-FFF2-40B4-BE49-F238E27FC236}">
                    <a16:creationId xmlns:a16="http://schemas.microsoft.com/office/drawing/2014/main" id="{71143766-1925-4265-A7F8-E13E532AF080}"/>
                  </a:ext>
                </a:extLst>
              </p14:cNvPr>
              <p14:cNvContentPartPr/>
              <p14:nvPr/>
            </p14:nvContentPartPr>
            <p14:xfrm>
              <a:off x="4637659" y="5127760"/>
              <a:ext cx="12240" cy="6480"/>
            </p14:xfrm>
          </p:contentPart>
        </mc:Choice>
        <mc:Fallback xmlns="">
          <p:pic>
            <p:nvPicPr>
              <p:cNvPr id="5" name="Ink 4">
                <a:extLst>
                  <a:ext uri="{FF2B5EF4-FFF2-40B4-BE49-F238E27FC236}">
                    <a16:creationId xmlns:a16="http://schemas.microsoft.com/office/drawing/2014/main" id="{71143766-1925-4265-A7F8-E13E532AF080}"/>
                  </a:ext>
                </a:extLst>
              </p:cNvPr>
              <p:cNvPicPr/>
              <p:nvPr/>
            </p:nvPicPr>
            <p:blipFill>
              <a:blip r:embed="rId6"/>
              <a:stretch>
                <a:fillRect/>
              </a:stretch>
            </p:blipFill>
            <p:spPr>
              <a:xfrm>
                <a:off x="4628659" y="5118760"/>
                <a:ext cx="29880" cy="2412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7" name="Ink 6">
                <a:extLst>
                  <a:ext uri="{FF2B5EF4-FFF2-40B4-BE49-F238E27FC236}">
                    <a16:creationId xmlns:a16="http://schemas.microsoft.com/office/drawing/2014/main" id="{EE323F91-5EC0-4040-B6AC-7BBF1164F850}"/>
                  </a:ext>
                </a:extLst>
              </p14:cNvPr>
              <p14:cNvContentPartPr/>
              <p14:nvPr/>
            </p14:nvContentPartPr>
            <p14:xfrm>
              <a:off x="4697419" y="5163400"/>
              <a:ext cx="12240" cy="360"/>
            </p14:xfrm>
          </p:contentPart>
        </mc:Choice>
        <mc:Fallback xmlns="">
          <p:pic>
            <p:nvPicPr>
              <p:cNvPr id="7" name="Ink 6">
                <a:extLst>
                  <a:ext uri="{FF2B5EF4-FFF2-40B4-BE49-F238E27FC236}">
                    <a16:creationId xmlns:a16="http://schemas.microsoft.com/office/drawing/2014/main" id="{EE323F91-5EC0-4040-B6AC-7BBF1164F850}"/>
                  </a:ext>
                </a:extLst>
              </p:cNvPr>
              <p:cNvPicPr/>
              <p:nvPr/>
            </p:nvPicPr>
            <p:blipFill>
              <a:blip r:embed="rId8"/>
              <a:stretch>
                <a:fillRect/>
              </a:stretch>
            </p:blipFill>
            <p:spPr>
              <a:xfrm>
                <a:off x="4688419" y="5154760"/>
                <a:ext cx="2988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8" name="Ink 7">
                <a:extLst>
                  <a:ext uri="{FF2B5EF4-FFF2-40B4-BE49-F238E27FC236}">
                    <a16:creationId xmlns:a16="http://schemas.microsoft.com/office/drawing/2014/main" id="{E2F05218-E974-43F4-821D-F25AA8422178}"/>
                  </a:ext>
                </a:extLst>
              </p14:cNvPr>
              <p14:cNvContentPartPr/>
              <p14:nvPr/>
            </p14:nvContentPartPr>
            <p14:xfrm>
              <a:off x="9663619" y="4798720"/>
              <a:ext cx="30240" cy="6480"/>
            </p14:xfrm>
          </p:contentPart>
        </mc:Choice>
        <mc:Fallback xmlns="">
          <p:pic>
            <p:nvPicPr>
              <p:cNvPr id="8" name="Ink 7">
                <a:extLst>
                  <a:ext uri="{FF2B5EF4-FFF2-40B4-BE49-F238E27FC236}">
                    <a16:creationId xmlns:a16="http://schemas.microsoft.com/office/drawing/2014/main" id="{E2F05218-E974-43F4-821D-F25AA8422178}"/>
                  </a:ext>
                </a:extLst>
              </p:cNvPr>
              <p:cNvPicPr/>
              <p:nvPr/>
            </p:nvPicPr>
            <p:blipFill>
              <a:blip r:embed="rId10"/>
              <a:stretch>
                <a:fillRect/>
              </a:stretch>
            </p:blipFill>
            <p:spPr>
              <a:xfrm>
                <a:off x="9654979" y="4790080"/>
                <a:ext cx="47880" cy="24120"/>
              </a:xfrm>
              <a:prstGeom prst="rect">
                <a:avLst/>
              </a:prstGeom>
            </p:spPr>
          </p:pic>
        </mc:Fallback>
      </mc:AlternateContent>
      <p:pic>
        <p:nvPicPr>
          <p:cNvPr id="2" name="Picture 1">
            <a:extLst>
              <a:ext uri="{FF2B5EF4-FFF2-40B4-BE49-F238E27FC236}">
                <a16:creationId xmlns:a16="http://schemas.microsoft.com/office/drawing/2014/main" id="{19FCEDCA-5D9B-4F05-B279-1654F21738E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22529" y="121920"/>
            <a:ext cx="1020471" cy="1097280"/>
          </a:xfrm>
          <a:prstGeom prst="rect">
            <a:avLst/>
          </a:prstGeom>
        </p:spPr>
      </p:pic>
    </p:spTree>
    <p:extLst>
      <p:ext uri="{BB962C8B-B14F-4D97-AF65-F5344CB8AC3E}">
        <p14:creationId xmlns:p14="http://schemas.microsoft.com/office/powerpoint/2010/main" val="1634737406"/>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a:extLst>
              <a:ext uri="{FF2B5EF4-FFF2-40B4-BE49-F238E27FC236}">
                <a16:creationId xmlns:a16="http://schemas.microsoft.com/office/drawing/2014/main" id="{BB87461A-4A3D-4EB7-8ED7-D41890439C84}"/>
              </a:ext>
            </a:extLst>
          </p:cNvPr>
          <p:cNvSpPr>
            <a:spLocks noGrp="1" noChangeArrowheads="1"/>
          </p:cNvSpPr>
          <p:nvPr>
            <p:ph type="title"/>
          </p:nvPr>
        </p:nvSpPr>
        <p:spPr>
          <a:xfrm>
            <a:off x="970259" y="228600"/>
            <a:ext cx="7203483" cy="1371600"/>
          </a:xfrm>
        </p:spPr>
        <p:txBody>
          <a:bodyPr/>
          <a:lstStyle/>
          <a:p>
            <a:pPr algn="ctr">
              <a:spcAft>
                <a:spcPts val="600"/>
              </a:spcAft>
            </a:pPr>
            <a:r>
              <a:rPr lang="en-US" sz="3600" dirty="0"/>
              <a:t>Arnold Fruchtenbaum</a:t>
            </a:r>
            <a:br>
              <a:rPr lang="en-US" sz="2400" dirty="0"/>
            </a:br>
            <a:r>
              <a:rPr lang="en-US" sz="1800" dirty="0">
                <a:solidFill>
                  <a:schemeClr val="tx1"/>
                </a:solidFill>
              </a:rPr>
              <a:t>(2003). </a:t>
            </a:r>
            <a:r>
              <a:rPr lang="en-US" sz="1800" i="1" dirty="0">
                <a:solidFill>
                  <a:schemeClr val="tx1"/>
                </a:solidFill>
              </a:rPr>
              <a:t>The Footsteps of the Messiah : a study of the sequence of prophetic events </a:t>
            </a:r>
            <a:r>
              <a:rPr lang="en-US" sz="1800" dirty="0">
                <a:solidFill>
                  <a:schemeClr val="tx1"/>
                </a:solidFill>
              </a:rPr>
              <a:t>(Rev. ed., p. 245). Tustin, CA: Ariel Ministries.</a:t>
            </a:r>
            <a:endParaRPr lang="en-US" altLang="en-US" sz="2400" dirty="0">
              <a:solidFill>
                <a:schemeClr val="tx1"/>
              </a:solidFill>
              <a:effectLst>
                <a:outerShdw blurRad="38100" dist="38100" dir="2700000" algn="tl">
                  <a:srgbClr val="000000">
                    <a:alpha val="43137"/>
                  </a:srgbClr>
                </a:outerShdw>
              </a:effectLst>
            </a:endParaRPr>
          </a:p>
        </p:txBody>
      </p:sp>
      <mc:AlternateContent xmlns:mc="http://schemas.openxmlformats.org/markup-compatibility/2006" xmlns:p14="http://schemas.microsoft.com/office/powerpoint/2010/main">
        <mc:Choice Requires="p14">
          <p:contentPart p14:bwMode="auto" r:id="rId3">
            <p14:nvContentPartPr>
              <p14:cNvPr id="5" name="Ink 4">
                <a:extLst>
                  <a:ext uri="{FF2B5EF4-FFF2-40B4-BE49-F238E27FC236}">
                    <a16:creationId xmlns:a16="http://schemas.microsoft.com/office/drawing/2014/main" id="{71143766-1925-4265-A7F8-E13E532AF080}"/>
                  </a:ext>
                </a:extLst>
              </p14:cNvPr>
              <p14:cNvContentPartPr/>
              <p14:nvPr/>
            </p14:nvContentPartPr>
            <p14:xfrm>
              <a:off x="4637659" y="5127760"/>
              <a:ext cx="12240" cy="6480"/>
            </p14:xfrm>
          </p:contentPart>
        </mc:Choice>
        <mc:Fallback xmlns="">
          <p:pic>
            <p:nvPicPr>
              <p:cNvPr id="5" name="Ink 4">
                <a:extLst>
                  <a:ext uri="{FF2B5EF4-FFF2-40B4-BE49-F238E27FC236}">
                    <a16:creationId xmlns:a16="http://schemas.microsoft.com/office/drawing/2014/main" id="{71143766-1925-4265-A7F8-E13E532AF080}"/>
                  </a:ext>
                </a:extLst>
              </p:cNvPr>
              <p:cNvPicPr/>
              <p:nvPr/>
            </p:nvPicPr>
            <p:blipFill>
              <a:blip r:embed="rId6"/>
              <a:stretch>
                <a:fillRect/>
              </a:stretch>
            </p:blipFill>
            <p:spPr>
              <a:xfrm>
                <a:off x="4628659" y="5118760"/>
                <a:ext cx="29880" cy="2412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7" name="Ink 6">
                <a:extLst>
                  <a:ext uri="{FF2B5EF4-FFF2-40B4-BE49-F238E27FC236}">
                    <a16:creationId xmlns:a16="http://schemas.microsoft.com/office/drawing/2014/main" id="{EE323F91-5EC0-4040-B6AC-7BBF1164F850}"/>
                  </a:ext>
                </a:extLst>
              </p14:cNvPr>
              <p14:cNvContentPartPr/>
              <p14:nvPr/>
            </p14:nvContentPartPr>
            <p14:xfrm>
              <a:off x="4697419" y="5163400"/>
              <a:ext cx="12240" cy="360"/>
            </p14:xfrm>
          </p:contentPart>
        </mc:Choice>
        <mc:Fallback xmlns="">
          <p:pic>
            <p:nvPicPr>
              <p:cNvPr id="7" name="Ink 6">
                <a:extLst>
                  <a:ext uri="{FF2B5EF4-FFF2-40B4-BE49-F238E27FC236}">
                    <a16:creationId xmlns:a16="http://schemas.microsoft.com/office/drawing/2014/main" id="{EE323F91-5EC0-4040-B6AC-7BBF1164F850}"/>
                  </a:ext>
                </a:extLst>
              </p:cNvPr>
              <p:cNvPicPr/>
              <p:nvPr/>
            </p:nvPicPr>
            <p:blipFill>
              <a:blip r:embed="rId8"/>
              <a:stretch>
                <a:fillRect/>
              </a:stretch>
            </p:blipFill>
            <p:spPr>
              <a:xfrm>
                <a:off x="4688419" y="5154760"/>
                <a:ext cx="2988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8" name="Ink 7">
                <a:extLst>
                  <a:ext uri="{FF2B5EF4-FFF2-40B4-BE49-F238E27FC236}">
                    <a16:creationId xmlns:a16="http://schemas.microsoft.com/office/drawing/2014/main" id="{E2F05218-E974-43F4-821D-F25AA8422178}"/>
                  </a:ext>
                </a:extLst>
              </p14:cNvPr>
              <p14:cNvContentPartPr/>
              <p14:nvPr/>
            </p14:nvContentPartPr>
            <p14:xfrm>
              <a:off x="9663619" y="4798720"/>
              <a:ext cx="30240" cy="6480"/>
            </p14:xfrm>
          </p:contentPart>
        </mc:Choice>
        <mc:Fallback xmlns="">
          <p:pic>
            <p:nvPicPr>
              <p:cNvPr id="8" name="Ink 7">
                <a:extLst>
                  <a:ext uri="{FF2B5EF4-FFF2-40B4-BE49-F238E27FC236}">
                    <a16:creationId xmlns:a16="http://schemas.microsoft.com/office/drawing/2014/main" id="{E2F05218-E974-43F4-821D-F25AA8422178}"/>
                  </a:ext>
                </a:extLst>
              </p:cNvPr>
              <p:cNvPicPr/>
              <p:nvPr/>
            </p:nvPicPr>
            <p:blipFill>
              <a:blip r:embed="rId10"/>
              <a:stretch>
                <a:fillRect/>
              </a:stretch>
            </p:blipFill>
            <p:spPr>
              <a:xfrm>
                <a:off x="9654979" y="4790080"/>
                <a:ext cx="47880" cy="24120"/>
              </a:xfrm>
              <a:prstGeom prst="rect">
                <a:avLst/>
              </a:prstGeom>
            </p:spPr>
          </p:pic>
        </mc:Fallback>
      </mc:AlternateContent>
      <p:pic>
        <p:nvPicPr>
          <p:cNvPr id="2" name="Picture 1">
            <a:extLst>
              <a:ext uri="{FF2B5EF4-FFF2-40B4-BE49-F238E27FC236}">
                <a16:creationId xmlns:a16="http://schemas.microsoft.com/office/drawing/2014/main" id="{4880F3CA-9D14-481E-900B-6A91F266B1D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6200" y="74908"/>
            <a:ext cx="820011" cy="1097280"/>
          </a:xfrm>
          <a:prstGeom prst="rect">
            <a:avLst/>
          </a:prstGeom>
        </p:spPr>
      </p:pic>
      <p:sp>
        <p:nvSpPr>
          <p:cNvPr id="9" name="Rectangle 3">
            <a:extLst>
              <a:ext uri="{FF2B5EF4-FFF2-40B4-BE49-F238E27FC236}">
                <a16:creationId xmlns:a16="http://schemas.microsoft.com/office/drawing/2014/main" id="{2DAA03D9-B5D6-4D27-AA1D-09659CAB7020}"/>
              </a:ext>
            </a:extLst>
          </p:cNvPr>
          <p:cNvSpPr txBox="1">
            <a:spLocks noChangeArrowheads="1"/>
          </p:cNvSpPr>
          <p:nvPr/>
        </p:nvSpPr>
        <p:spPr bwMode="auto">
          <a:xfrm>
            <a:off x="119570" y="1600200"/>
            <a:ext cx="8904859" cy="4565520"/>
          </a:xfrm>
          <a:prstGeom prst="rect">
            <a:avLst/>
          </a:prstGeom>
          <a:noFill/>
          <a:ln w="9525">
            <a:noFill/>
            <a:miter lim="800000"/>
            <a:headEnd/>
            <a:tailEnd/>
          </a:ln>
          <a:effectLst/>
        </p:spPr>
        <p:txBody>
          <a:bodyPr/>
          <a:lst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0" indent="0" algn="just">
              <a:buNone/>
            </a:pPr>
            <a:r>
              <a:rPr lang="en-US"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dirty="0">
                <a:latin typeface="Calibri" panose="020F0502020204030204" pitchFamily="34" charset="0"/>
                <a:cs typeface="Calibri" panose="020F0502020204030204" pitchFamily="34" charset="0"/>
              </a:rPr>
              <a:t>The word for </a:t>
            </a:r>
            <a:r>
              <a:rPr lang="en-US" i="1" dirty="0">
                <a:latin typeface="Calibri" panose="020F0502020204030204" pitchFamily="34" charset="0"/>
                <a:cs typeface="Calibri" panose="020F0502020204030204" pitchFamily="34" charset="0"/>
              </a:rPr>
              <a:t>tent</a:t>
            </a:r>
            <a:r>
              <a:rPr lang="en-US" dirty="0">
                <a:latin typeface="Calibri" panose="020F0502020204030204" pitchFamily="34" charset="0"/>
                <a:cs typeface="Calibri" panose="020F0502020204030204" pitchFamily="34" charset="0"/>
              </a:rPr>
              <a:t> refers to a military tent of a general, and the word for palace to a royal tent. It is a royal tent of a military general (the Antichrist) that is set up. It is set up </a:t>
            </a:r>
            <a:r>
              <a:rPr lang="en-US" i="1" dirty="0">
                <a:latin typeface="Calibri" panose="020F0502020204030204" pitchFamily="34" charset="0"/>
                <a:cs typeface="Calibri" panose="020F0502020204030204" pitchFamily="34" charset="0"/>
              </a:rPr>
              <a:t>between the seas</a:t>
            </a:r>
            <a:r>
              <a:rPr lang="en-US" dirty="0">
                <a:latin typeface="Calibri" panose="020F0502020204030204" pitchFamily="34" charset="0"/>
                <a:cs typeface="Calibri" panose="020F0502020204030204" pitchFamily="34" charset="0"/>
              </a:rPr>
              <a:t>, meaning between the Mediterranean Sea and the Dead Sea. Furthermore, it is </a:t>
            </a:r>
            <a:r>
              <a:rPr lang="en-US" i="1" dirty="0">
                <a:latin typeface="Calibri" panose="020F0502020204030204" pitchFamily="34" charset="0"/>
                <a:cs typeface="Calibri" panose="020F0502020204030204" pitchFamily="34" charset="0"/>
              </a:rPr>
              <a:t>at the glorious holy mountain</a:t>
            </a:r>
            <a:r>
              <a:rPr lang="en-US" dirty="0">
                <a:latin typeface="Calibri" panose="020F0502020204030204" pitchFamily="34" charset="0"/>
                <a:cs typeface="Calibri" panose="020F0502020204030204" pitchFamily="34" charset="0"/>
              </a:rPr>
              <a:t>, meaning the Temple Mount, or Mount Moriah or Mount Zion.”</a:t>
            </a:r>
          </a:p>
          <a:p>
            <a:pPr marL="0" indent="0" algn="just">
              <a:spcBef>
                <a:spcPts val="0"/>
              </a:spcBef>
              <a:buNone/>
            </a:pPr>
            <a:endParaRPr lang="en-US"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54422417"/>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63DB5AD-318D-4238-9958-5A1F60F1292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7999"/>
          </a:xfrm>
          <a:prstGeom prst="rect">
            <a:avLst/>
          </a:prstGeom>
        </p:spPr>
      </p:pic>
      <p:sp>
        <p:nvSpPr>
          <p:cNvPr id="38914" name="Rectangle 3"/>
          <p:cNvSpPr>
            <a:spLocks noChangeArrowheads="1"/>
          </p:cNvSpPr>
          <p:nvPr/>
        </p:nvSpPr>
        <p:spPr bwMode="auto">
          <a:xfrm>
            <a:off x="76200" y="34528"/>
            <a:ext cx="8991600" cy="4739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spcBef>
                <a:spcPct val="0"/>
              </a:spcBef>
              <a:spcAft>
                <a:spcPts val="1200"/>
              </a:spcAft>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Daniel 9:27</a:t>
            </a:r>
          </a:p>
          <a:p>
            <a:pPr algn="just">
              <a:spcAft>
                <a:spcPts val="120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he will make a firm </a:t>
            </a:r>
            <a:r>
              <a:rPr lang="en-US" sz="3600" dirty="0">
                <a:effectLst>
                  <a:outerShdw blurRad="38100" dist="38100" dir="2700000" algn="tl">
                    <a:srgbClr val="000000">
                      <a:alpha val="43137"/>
                    </a:srgbClr>
                  </a:outerShdw>
                </a:effectLst>
                <a:latin typeface="Calibri" panose="020F0502020204030204" pitchFamily="34" charset="0"/>
              </a:rPr>
              <a:t>covenant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with the many for one week, but in the middle of the week he will put </a:t>
            </a:r>
            <a:r>
              <a:rPr lang="en-US" sz="3600" dirty="0">
                <a:effectLst>
                  <a:outerShdw blurRad="38100" dist="38100" dir="2700000" algn="tl">
                    <a:srgbClr val="000000">
                      <a:alpha val="43137"/>
                    </a:srgbClr>
                  </a:outerShdw>
                </a:effectLst>
                <a:latin typeface="Calibri" panose="020F0502020204030204" pitchFamily="34" charset="0"/>
              </a:rPr>
              <a:t>a stop to sacrifice and grain offering</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on the wing of abominations </a:t>
            </a:r>
            <a:r>
              <a:rPr lang="en-US" sz="3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will come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one who makes desolate, </a:t>
            </a:r>
            <a:r>
              <a:rPr lang="en-US" sz="3600" b="1" u="sng" dirty="0">
                <a:solidFill>
                  <a:srgbClr val="FFFFCC"/>
                </a:solidFill>
                <a:latin typeface="Calibri" panose="020F0502020204030204" pitchFamily="34" charset="0"/>
                <a:cs typeface="Arial" charset="0"/>
              </a:rPr>
              <a:t>even until a complete destruction, one that is decreed, is poured out on the one who makes desolate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259499897"/>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14300" y="228600"/>
            <a:ext cx="8915400" cy="5715000"/>
          </a:xfrm>
          <a:prstGeom prst="rect">
            <a:avLst/>
          </a:prstGeom>
        </p:spPr>
      </p:pic>
    </p:spTree>
    <p:extLst>
      <p:ext uri="{BB962C8B-B14F-4D97-AF65-F5344CB8AC3E}">
        <p14:creationId xmlns:p14="http://schemas.microsoft.com/office/powerpoint/2010/main" val="41434870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5740899E-4884-4A6C-8524-BB6960541AA6}"/>
              </a:ext>
            </a:extLst>
          </p:cNvPr>
          <p:cNvGraphicFramePr>
            <a:graphicFrameLocks noGrp="1"/>
          </p:cNvGraphicFramePr>
          <p:nvPr>
            <p:ph idx="1"/>
            <p:extLst/>
          </p:nvPr>
        </p:nvGraphicFramePr>
        <p:xfrm>
          <a:off x="76200" y="182880"/>
          <a:ext cx="8991600" cy="6492240"/>
        </p:xfrm>
        <a:graphic>
          <a:graphicData uri="http://schemas.openxmlformats.org/drawingml/2006/table">
            <a:tbl>
              <a:tblPr firstRow="1" bandRow="1">
                <a:tableStyleId>{073A0DAA-6AF3-43AB-8588-CEC1D06C72B9}</a:tableStyleId>
              </a:tblPr>
              <a:tblGrid>
                <a:gridCol w="709864">
                  <a:extLst>
                    <a:ext uri="{9D8B030D-6E8A-4147-A177-3AD203B41FA5}">
                      <a16:colId xmlns:a16="http://schemas.microsoft.com/office/drawing/2014/main" val="1281036659"/>
                    </a:ext>
                  </a:extLst>
                </a:gridCol>
                <a:gridCol w="3709736">
                  <a:extLst>
                    <a:ext uri="{9D8B030D-6E8A-4147-A177-3AD203B41FA5}">
                      <a16:colId xmlns:a16="http://schemas.microsoft.com/office/drawing/2014/main" val="3939120806"/>
                    </a:ext>
                  </a:extLst>
                </a:gridCol>
                <a:gridCol w="2280024">
                  <a:extLst>
                    <a:ext uri="{9D8B030D-6E8A-4147-A177-3AD203B41FA5}">
                      <a16:colId xmlns:a16="http://schemas.microsoft.com/office/drawing/2014/main" val="2755603270"/>
                    </a:ext>
                  </a:extLst>
                </a:gridCol>
                <a:gridCol w="2291976">
                  <a:extLst>
                    <a:ext uri="{9D8B030D-6E8A-4147-A177-3AD203B41FA5}">
                      <a16:colId xmlns:a16="http://schemas.microsoft.com/office/drawing/2014/main" val="3131948577"/>
                    </a:ext>
                  </a:extLst>
                </a:gridCol>
              </a:tblGrid>
              <a:tr h="502920">
                <a:tc>
                  <a:txBody>
                    <a:bodyPr/>
                    <a:lstStyle/>
                    <a:p>
                      <a:pPr algn="ctr"/>
                      <a:r>
                        <a:rPr lang="en-US" sz="2400" b="1" kern="1200" dirty="0">
                          <a:solidFill>
                            <a:schemeClr val="tx2">
                              <a:lumMod val="60000"/>
                              <a:lumOff val="40000"/>
                            </a:schemeClr>
                          </a:solidFill>
                          <a:latin typeface="Calibri" panose="020F0502020204030204" pitchFamily="34" charset="0"/>
                          <a:ea typeface="+mn-ea"/>
                          <a:cs typeface="Calibri" panose="020F0502020204030204" pitchFamily="34" charset="0"/>
                        </a:rPr>
                        <a:t>NO.</a:t>
                      </a:r>
                    </a:p>
                  </a:txBody>
                  <a:tcPr anchor="ctr"/>
                </a:tc>
                <a:tc>
                  <a:txBody>
                    <a:bodyPr/>
                    <a:lstStyle/>
                    <a:p>
                      <a:pPr algn="ctr"/>
                      <a:r>
                        <a:rPr lang="en-US" sz="2400" b="1" kern="1200" dirty="0">
                          <a:solidFill>
                            <a:schemeClr val="tx2">
                              <a:lumMod val="60000"/>
                              <a:lumOff val="40000"/>
                            </a:schemeClr>
                          </a:solidFill>
                          <a:latin typeface="Calibri" panose="020F0502020204030204" pitchFamily="34" charset="0"/>
                          <a:ea typeface="+mn-ea"/>
                          <a:cs typeface="Calibri" panose="020F0502020204030204" pitchFamily="34" charset="0"/>
                        </a:rPr>
                        <a:t>CATEGORY</a:t>
                      </a:r>
                    </a:p>
                  </a:txBody>
                  <a:tcPr anchor="ctr"/>
                </a:tc>
                <a:tc>
                  <a:txBody>
                    <a:bodyPr/>
                    <a:lstStyle/>
                    <a:p>
                      <a:pPr algn="ctr"/>
                      <a:r>
                        <a:rPr lang="en-US" sz="2400" b="1" kern="1200" dirty="0">
                          <a:solidFill>
                            <a:srgbClr val="FFFFCC"/>
                          </a:solidFill>
                          <a:latin typeface="Calibri" panose="020F0502020204030204" pitchFamily="34" charset="0"/>
                          <a:ea typeface="+mn-ea"/>
                          <a:cs typeface="Calibri" panose="020F0502020204030204" pitchFamily="34" charset="0"/>
                        </a:rPr>
                        <a:t>JESUS CHRIST</a:t>
                      </a:r>
                    </a:p>
                  </a:txBody>
                  <a:tcPr anchor="ctr"/>
                </a:tc>
                <a:tc>
                  <a:txBody>
                    <a:bodyPr/>
                    <a:lstStyle/>
                    <a:p>
                      <a:pPr algn="ctr"/>
                      <a:r>
                        <a:rPr lang="en-US" sz="2400" b="1" kern="1200" dirty="0">
                          <a:solidFill>
                            <a:schemeClr val="tx2">
                              <a:lumMod val="60000"/>
                              <a:lumOff val="40000"/>
                            </a:schemeClr>
                          </a:solidFill>
                          <a:latin typeface="Calibri" panose="020F0502020204030204" pitchFamily="34" charset="0"/>
                          <a:ea typeface="+mn-ea"/>
                          <a:cs typeface="Calibri" panose="020F0502020204030204" pitchFamily="34" charset="0"/>
                        </a:rPr>
                        <a:t>ANTICHRIST</a:t>
                      </a:r>
                    </a:p>
                  </a:txBody>
                  <a:tcPr anchor="ctr"/>
                </a:tc>
                <a:extLst>
                  <a:ext uri="{0D108BD9-81ED-4DB2-BD59-A6C34878D82A}">
                    <a16:rowId xmlns:a16="http://schemas.microsoft.com/office/drawing/2014/main" val="3257300286"/>
                  </a:ext>
                </a:extLst>
              </a:tr>
              <a:tr h="502920">
                <a:tc>
                  <a:txBody>
                    <a:bodyPr/>
                    <a:lstStyle/>
                    <a:p>
                      <a:pPr algn="ctr"/>
                      <a:r>
                        <a:rPr lang="en-US" sz="2400" dirty="0">
                          <a:latin typeface="Calibri" panose="020F0502020204030204" pitchFamily="34" charset="0"/>
                          <a:cs typeface="Calibri" panose="020F0502020204030204" pitchFamily="34" charset="0"/>
                        </a:rPr>
                        <a:t>1.</a:t>
                      </a:r>
                    </a:p>
                  </a:txBody>
                  <a:tcPr anchor="ctr"/>
                </a:tc>
                <a:tc>
                  <a:txBody>
                    <a:bodyPr/>
                    <a:lstStyle/>
                    <a:p>
                      <a:pPr algn="l"/>
                      <a:r>
                        <a:rPr lang="en-US" sz="2400" dirty="0">
                          <a:latin typeface="Calibri" panose="020F0502020204030204" pitchFamily="34" charset="0"/>
                          <a:cs typeface="Calibri" panose="020F0502020204030204" pitchFamily="34" charset="0"/>
                        </a:rPr>
                        <a:t>World prepared in advance</a:t>
                      </a:r>
                    </a:p>
                  </a:txBody>
                  <a:tcPr anchor="ctr"/>
                </a:tc>
                <a:tc>
                  <a:txBody>
                    <a:bodyPr/>
                    <a:lstStyle/>
                    <a:p>
                      <a:pPr algn="ctr"/>
                      <a:r>
                        <a:rPr lang="en-US" sz="2400" b="1" dirty="0">
                          <a:solidFill>
                            <a:srgbClr val="0000CC"/>
                          </a:solidFill>
                          <a:latin typeface="Calibri" panose="020F0502020204030204" pitchFamily="34" charset="0"/>
                          <a:cs typeface="Calibri" panose="020F0502020204030204" pitchFamily="34" charset="0"/>
                        </a:rPr>
                        <a:t>Gal. 4:4</a:t>
                      </a:r>
                    </a:p>
                  </a:txBody>
                  <a:tcPr anchor="ctr"/>
                </a:tc>
                <a:tc>
                  <a:txBody>
                    <a:bodyPr/>
                    <a:lstStyle/>
                    <a:p>
                      <a:pPr algn="ctr"/>
                      <a:r>
                        <a:rPr lang="en-US" sz="2400" dirty="0">
                          <a:latin typeface="Calibri" panose="020F0502020204030204" pitchFamily="34" charset="0"/>
                          <a:cs typeface="Calibri" panose="020F0502020204030204" pitchFamily="34" charset="0"/>
                        </a:rPr>
                        <a:t>2 Thess. 2:7</a:t>
                      </a:r>
                    </a:p>
                  </a:txBody>
                  <a:tcPr anchor="ctr"/>
                </a:tc>
                <a:extLst>
                  <a:ext uri="{0D108BD9-81ED-4DB2-BD59-A6C34878D82A}">
                    <a16:rowId xmlns:a16="http://schemas.microsoft.com/office/drawing/2014/main" val="558539107"/>
                  </a:ext>
                </a:extLst>
              </a:tr>
              <a:tr h="502920">
                <a:tc>
                  <a:txBody>
                    <a:bodyPr/>
                    <a:lstStyle/>
                    <a:p>
                      <a:pPr algn="ctr"/>
                      <a:r>
                        <a:rPr lang="en-US" sz="2400" dirty="0">
                          <a:latin typeface="Calibri" panose="020F0502020204030204" pitchFamily="34" charset="0"/>
                          <a:cs typeface="Calibri" panose="020F0502020204030204" pitchFamily="34" charset="0"/>
                        </a:rPr>
                        <a:t>2.</a:t>
                      </a:r>
                    </a:p>
                  </a:txBody>
                  <a:tcPr anchor="ctr"/>
                </a:tc>
                <a:tc>
                  <a:txBody>
                    <a:bodyPr/>
                    <a:lstStyle/>
                    <a:p>
                      <a:pPr algn="l"/>
                      <a:r>
                        <a:rPr lang="en-US" sz="2400" dirty="0">
                          <a:latin typeface="Calibri" panose="020F0502020204030204" pitchFamily="34" charset="0"/>
                          <a:cs typeface="Calibri" panose="020F0502020204030204" pitchFamily="34" charset="0"/>
                        </a:rPr>
                        <a:t>Revealed at the proper time</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a:solidFill>
                            <a:srgbClr val="0000CC"/>
                          </a:solidFill>
                          <a:latin typeface="Calibri" panose="020F0502020204030204" pitchFamily="34" charset="0"/>
                          <a:cs typeface="Calibri" panose="020F0502020204030204" pitchFamily="34" charset="0"/>
                        </a:rPr>
                        <a:t>Gal. 4:4</a:t>
                      </a:r>
                    </a:p>
                  </a:txBody>
                  <a:tcPr anchor="ctr"/>
                </a:tc>
                <a:tc>
                  <a:txBody>
                    <a:bodyPr/>
                    <a:lstStyle/>
                    <a:p>
                      <a:pPr algn="ctr"/>
                      <a:r>
                        <a:rPr lang="en-US" sz="2400" dirty="0">
                          <a:latin typeface="Calibri" panose="020F0502020204030204" pitchFamily="34" charset="0"/>
                          <a:cs typeface="Calibri" panose="020F0502020204030204" pitchFamily="34" charset="0"/>
                        </a:rPr>
                        <a:t>2 Thess. 2:6</a:t>
                      </a:r>
                    </a:p>
                  </a:txBody>
                  <a:tcPr anchor="ctr"/>
                </a:tc>
                <a:extLst>
                  <a:ext uri="{0D108BD9-81ED-4DB2-BD59-A6C34878D82A}">
                    <a16:rowId xmlns:a16="http://schemas.microsoft.com/office/drawing/2014/main" val="2935229951"/>
                  </a:ext>
                </a:extLst>
              </a:tr>
              <a:tr h="502920">
                <a:tc>
                  <a:txBody>
                    <a:bodyPr/>
                    <a:lstStyle/>
                    <a:p>
                      <a:pPr algn="ctr"/>
                      <a:r>
                        <a:rPr lang="en-US" sz="2400" dirty="0">
                          <a:latin typeface="Calibri" panose="020F0502020204030204" pitchFamily="34" charset="0"/>
                          <a:cs typeface="Calibri" panose="020F0502020204030204" pitchFamily="34" charset="0"/>
                        </a:rPr>
                        <a:t>3.</a:t>
                      </a:r>
                    </a:p>
                  </a:txBody>
                  <a:tcPr anchor="ctr"/>
                </a:tc>
                <a:tc>
                  <a:txBody>
                    <a:bodyPr/>
                    <a:lstStyle/>
                    <a:p>
                      <a:pPr algn="l"/>
                      <a:r>
                        <a:rPr lang="en-US" sz="2400" dirty="0">
                          <a:latin typeface="Calibri" panose="020F0502020204030204" pitchFamily="34" charset="0"/>
                          <a:cs typeface="Calibri" panose="020F0502020204030204" pitchFamily="34" charset="0"/>
                        </a:rPr>
                        <a:t>Claim of deity</a:t>
                      </a:r>
                    </a:p>
                  </a:txBody>
                  <a:tcPr anchor="ctr"/>
                </a:tc>
                <a:tc>
                  <a:txBody>
                    <a:bodyPr/>
                    <a:lstStyle/>
                    <a:p>
                      <a:pPr algn="ctr"/>
                      <a:r>
                        <a:rPr lang="en-US" sz="2400" b="1" dirty="0">
                          <a:solidFill>
                            <a:srgbClr val="0000CC"/>
                          </a:solidFill>
                          <a:latin typeface="Calibri" panose="020F0502020204030204" pitchFamily="34" charset="0"/>
                          <a:cs typeface="Calibri" panose="020F0502020204030204" pitchFamily="34" charset="0"/>
                        </a:rPr>
                        <a:t>John 14:9</a:t>
                      </a:r>
                    </a:p>
                  </a:txBody>
                  <a:tcPr anchor="ctr"/>
                </a:tc>
                <a:tc>
                  <a:txBody>
                    <a:bodyPr/>
                    <a:lstStyle/>
                    <a:p>
                      <a:pPr algn="ctr"/>
                      <a:r>
                        <a:rPr lang="en-US" sz="2400" dirty="0">
                          <a:latin typeface="Calibri" panose="020F0502020204030204" pitchFamily="34" charset="0"/>
                          <a:cs typeface="Calibri" panose="020F0502020204030204" pitchFamily="34" charset="0"/>
                        </a:rPr>
                        <a:t>2 Thess. 2:4</a:t>
                      </a:r>
                    </a:p>
                  </a:txBody>
                  <a:tcPr anchor="ctr"/>
                </a:tc>
                <a:extLst>
                  <a:ext uri="{0D108BD9-81ED-4DB2-BD59-A6C34878D82A}">
                    <a16:rowId xmlns:a16="http://schemas.microsoft.com/office/drawing/2014/main" val="1282089858"/>
                  </a:ext>
                </a:extLst>
              </a:tr>
              <a:tr h="502920">
                <a:tc>
                  <a:txBody>
                    <a:bodyPr/>
                    <a:lstStyle/>
                    <a:p>
                      <a:pPr algn="ctr"/>
                      <a:r>
                        <a:rPr lang="en-US" sz="2400" dirty="0">
                          <a:latin typeface="Calibri" panose="020F0502020204030204" pitchFamily="34" charset="0"/>
                          <a:cs typeface="Calibri" panose="020F0502020204030204" pitchFamily="34" charset="0"/>
                        </a:rPr>
                        <a:t>4.</a:t>
                      </a:r>
                    </a:p>
                  </a:txBody>
                  <a:tcPr anchor="ctr"/>
                </a:tc>
                <a:tc>
                  <a:txBody>
                    <a:bodyPr/>
                    <a:lstStyle/>
                    <a:p>
                      <a:pPr algn="l"/>
                      <a:r>
                        <a:rPr lang="en-US" sz="2400" dirty="0">
                          <a:latin typeface="Calibri" panose="020F0502020204030204" pitchFamily="34" charset="0"/>
                          <a:cs typeface="Calibri" panose="020F0502020204030204" pitchFamily="34" charset="0"/>
                        </a:rPr>
                        <a:t>Heralded by a forerunner</a:t>
                      </a:r>
                    </a:p>
                  </a:txBody>
                  <a:tcPr anchor="ctr"/>
                </a:tc>
                <a:tc>
                  <a:txBody>
                    <a:bodyPr/>
                    <a:lstStyle/>
                    <a:p>
                      <a:pPr algn="ctr"/>
                      <a:r>
                        <a:rPr lang="en-US" sz="2400" b="1" dirty="0">
                          <a:solidFill>
                            <a:srgbClr val="0000CC"/>
                          </a:solidFill>
                          <a:latin typeface="Calibri" panose="020F0502020204030204" pitchFamily="34" charset="0"/>
                          <a:cs typeface="Calibri" panose="020F0502020204030204" pitchFamily="34" charset="0"/>
                        </a:rPr>
                        <a:t>John 1:23</a:t>
                      </a:r>
                    </a:p>
                  </a:txBody>
                  <a:tcPr anchor="ctr"/>
                </a:tc>
                <a:tc>
                  <a:txBody>
                    <a:bodyPr/>
                    <a:lstStyle/>
                    <a:p>
                      <a:pPr algn="ctr"/>
                      <a:r>
                        <a:rPr lang="en-US" sz="2400" dirty="0">
                          <a:latin typeface="Calibri" panose="020F0502020204030204" pitchFamily="34" charset="0"/>
                          <a:cs typeface="Calibri" panose="020F0502020204030204" pitchFamily="34" charset="0"/>
                        </a:rPr>
                        <a:t>Rev. 13:12</a:t>
                      </a:r>
                    </a:p>
                  </a:txBody>
                  <a:tcPr anchor="ctr"/>
                </a:tc>
                <a:extLst>
                  <a:ext uri="{0D108BD9-81ED-4DB2-BD59-A6C34878D82A}">
                    <a16:rowId xmlns:a16="http://schemas.microsoft.com/office/drawing/2014/main" val="1982611401"/>
                  </a:ext>
                </a:extLst>
              </a:tr>
              <a:tr h="502920">
                <a:tc>
                  <a:txBody>
                    <a:bodyPr/>
                    <a:lstStyle/>
                    <a:p>
                      <a:pPr algn="ctr"/>
                      <a:r>
                        <a:rPr lang="en-US" sz="2400" dirty="0">
                          <a:latin typeface="Calibri" panose="020F0502020204030204" pitchFamily="34" charset="0"/>
                          <a:cs typeface="Calibri" panose="020F0502020204030204" pitchFamily="34" charset="0"/>
                        </a:rPr>
                        <a:t>5.</a:t>
                      </a:r>
                    </a:p>
                  </a:txBody>
                  <a:tcPr anchor="ctr"/>
                </a:tc>
                <a:tc>
                  <a:txBody>
                    <a:bodyPr/>
                    <a:lstStyle/>
                    <a:p>
                      <a:pPr algn="l"/>
                      <a:r>
                        <a:rPr lang="en-US" sz="2400" dirty="0">
                          <a:latin typeface="Calibri" panose="020F0502020204030204" pitchFamily="34" charset="0"/>
                          <a:cs typeface="Calibri" panose="020F0502020204030204" pitchFamily="34" charset="0"/>
                        </a:rPr>
                        <a:t>Forerunner comes in the Spirit and power of Elijah</a:t>
                      </a:r>
                    </a:p>
                  </a:txBody>
                  <a:tcPr anchor="ctr"/>
                </a:tc>
                <a:tc>
                  <a:txBody>
                    <a:bodyPr/>
                    <a:lstStyle/>
                    <a:p>
                      <a:pPr algn="ctr"/>
                      <a:r>
                        <a:rPr lang="en-US" sz="2400" b="1" dirty="0">
                          <a:solidFill>
                            <a:srgbClr val="0000CC"/>
                          </a:solidFill>
                          <a:latin typeface="Calibri" panose="020F0502020204030204" pitchFamily="34" charset="0"/>
                          <a:cs typeface="Calibri" panose="020F0502020204030204" pitchFamily="34" charset="0"/>
                        </a:rPr>
                        <a:t>Luke 1:17</a:t>
                      </a:r>
                    </a:p>
                  </a:txBody>
                  <a:tcPr anchor="ctr"/>
                </a:tc>
                <a:tc>
                  <a:txBody>
                    <a:bodyPr/>
                    <a:lstStyle/>
                    <a:p>
                      <a:pPr algn="ctr"/>
                      <a:r>
                        <a:rPr lang="en-US" sz="2400" dirty="0">
                          <a:latin typeface="Calibri" panose="020F0502020204030204" pitchFamily="34" charset="0"/>
                          <a:cs typeface="Calibri" panose="020F0502020204030204" pitchFamily="34" charset="0"/>
                        </a:rPr>
                        <a:t>1 Kgs. 8:37-38; Rev. 13:13</a:t>
                      </a:r>
                    </a:p>
                  </a:txBody>
                  <a:tcPr anchor="ctr"/>
                </a:tc>
                <a:extLst>
                  <a:ext uri="{0D108BD9-81ED-4DB2-BD59-A6C34878D82A}">
                    <a16:rowId xmlns:a16="http://schemas.microsoft.com/office/drawing/2014/main" val="1913668434"/>
                  </a:ext>
                </a:extLst>
              </a:tr>
              <a:tr h="502920">
                <a:tc>
                  <a:txBody>
                    <a:bodyPr/>
                    <a:lstStyle/>
                    <a:p>
                      <a:pPr algn="ctr"/>
                      <a:r>
                        <a:rPr lang="en-US" sz="2400" dirty="0">
                          <a:latin typeface="Calibri" panose="020F0502020204030204" pitchFamily="34" charset="0"/>
                          <a:cs typeface="Calibri" panose="020F0502020204030204" pitchFamily="34" charset="0"/>
                        </a:rPr>
                        <a:t>6.</a:t>
                      </a:r>
                    </a:p>
                  </a:txBody>
                  <a:tcPr anchor="ctr"/>
                </a:tc>
                <a:tc>
                  <a:txBody>
                    <a:bodyPr/>
                    <a:lstStyle/>
                    <a:p>
                      <a:pPr algn="l"/>
                      <a:r>
                        <a:rPr lang="en-US" sz="2400" dirty="0">
                          <a:latin typeface="Calibri" panose="020F0502020204030204" pitchFamily="34" charset="0"/>
                          <a:cs typeface="Calibri" panose="020F0502020204030204" pitchFamily="34" charset="0"/>
                        </a:rPr>
                        <a:t>Empowered by a higher source</a:t>
                      </a:r>
                    </a:p>
                  </a:txBody>
                  <a:tcPr anchor="ctr"/>
                </a:tc>
                <a:tc>
                  <a:txBody>
                    <a:bodyPr/>
                    <a:lstStyle/>
                    <a:p>
                      <a:pPr algn="ctr"/>
                      <a:r>
                        <a:rPr lang="en-US" sz="2400" b="1" dirty="0">
                          <a:solidFill>
                            <a:srgbClr val="0000CC"/>
                          </a:solidFill>
                          <a:latin typeface="Calibri" panose="020F0502020204030204" pitchFamily="34" charset="0"/>
                          <a:cs typeface="Calibri" panose="020F0502020204030204" pitchFamily="34" charset="0"/>
                        </a:rPr>
                        <a:t>1 Cor. 6:14</a:t>
                      </a:r>
                    </a:p>
                  </a:txBody>
                  <a:tcPr anchor="ctr"/>
                </a:tc>
                <a:tc>
                  <a:txBody>
                    <a:bodyPr/>
                    <a:lstStyle/>
                    <a:p>
                      <a:pPr algn="ctr"/>
                      <a:r>
                        <a:rPr lang="en-US" sz="2400" dirty="0">
                          <a:latin typeface="Calibri" panose="020F0502020204030204" pitchFamily="34" charset="0"/>
                          <a:cs typeface="Calibri" panose="020F0502020204030204" pitchFamily="34" charset="0"/>
                        </a:rPr>
                        <a:t>Rev. 13:14</a:t>
                      </a:r>
                    </a:p>
                  </a:txBody>
                  <a:tcPr anchor="ctr"/>
                </a:tc>
                <a:extLst>
                  <a:ext uri="{0D108BD9-81ED-4DB2-BD59-A6C34878D82A}">
                    <a16:rowId xmlns:a16="http://schemas.microsoft.com/office/drawing/2014/main" val="443366115"/>
                  </a:ext>
                </a:extLst>
              </a:tr>
              <a:tr h="502920">
                <a:tc>
                  <a:txBody>
                    <a:bodyPr/>
                    <a:lstStyle/>
                    <a:p>
                      <a:pPr algn="ctr"/>
                      <a:r>
                        <a:rPr lang="en-US" sz="2400" dirty="0">
                          <a:latin typeface="Calibri" panose="020F0502020204030204" pitchFamily="34" charset="0"/>
                          <a:cs typeface="Calibri" panose="020F0502020204030204" pitchFamily="34" charset="0"/>
                        </a:rPr>
                        <a:t>7.</a:t>
                      </a:r>
                    </a:p>
                  </a:txBody>
                  <a:tcPr anchor="ctr"/>
                </a:tc>
                <a:tc>
                  <a:txBody>
                    <a:bodyPr/>
                    <a:lstStyle/>
                    <a:p>
                      <a:pPr algn="l"/>
                      <a:r>
                        <a:rPr lang="en-US" sz="2400" dirty="0">
                          <a:latin typeface="Calibri" panose="020F0502020204030204" pitchFamily="34" charset="0"/>
                          <a:cs typeface="Calibri" panose="020F0502020204030204" pitchFamily="34" charset="0"/>
                        </a:rPr>
                        <a:t>Member of a Trinity</a:t>
                      </a:r>
                    </a:p>
                  </a:txBody>
                  <a:tcPr anchor="ctr"/>
                </a:tc>
                <a:tc>
                  <a:txBody>
                    <a:bodyPr/>
                    <a:lstStyle/>
                    <a:p>
                      <a:pPr algn="ctr"/>
                      <a:r>
                        <a:rPr lang="en-US" sz="2400" b="1" dirty="0">
                          <a:solidFill>
                            <a:srgbClr val="0000CC"/>
                          </a:solidFill>
                          <a:latin typeface="Calibri" panose="020F0502020204030204" pitchFamily="34" charset="0"/>
                          <a:cs typeface="Calibri" panose="020F0502020204030204" pitchFamily="34" charset="0"/>
                        </a:rPr>
                        <a:t>Phil. 1:2; Acts 5:3-4; John 14:9</a:t>
                      </a:r>
                    </a:p>
                  </a:txBody>
                  <a:tcPr anchor="ctr"/>
                </a:tc>
                <a:tc>
                  <a:txBody>
                    <a:bodyPr/>
                    <a:lstStyle/>
                    <a:p>
                      <a:pPr algn="ctr"/>
                      <a:r>
                        <a:rPr lang="en-US" sz="2400" dirty="0">
                          <a:latin typeface="Calibri" panose="020F0502020204030204" pitchFamily="34" charset="0"/>
                          <a:cs typeface="Calibri" panose="020F0502020204030204" pitchFamily="34" charset="0"/>
                        </a:rPr>
                        <a:t>Rev. 16:13; 20:10</a:t>
                      </a:r>
                    </a:p>
                  </a:txBody>
                  <a:tcPr anchor="ctr"/>
                </a:tc>
                <a:extLst>
                  <a:ext uri="{0D108BD9-81ED-4DB2-BD59-A6C34878D82A}">
                    <a16:rowId xmlns:a16="http://schemas.microsoft.com/office/drawing/2014/main" val="482985495"/>
                  </a:ext>
                </a:extLst>
              </a:tr>
              <a:tr h="502920">
                <a:tc>
                  <a:txBody>
                    <a:bodyPr/>
                    <a:lstStyle/>
                    <a:p>
                      <a:pPr algn="ctr"/>
                      <a:r>
                        <a:rPr lang="en-US" sz="2400" dirty="0">
                          <a:latin typeface="Calibri" panose="020F0502020204030204" pitchFamily="34" charset="0"/>
                          <a:cs typeface="Calibri" panose="020F0502020204030204" pitchFamily="34" charset="0"/>
                        </a:rPr>
                        <a:t>8.</a:t>
                      </a:r>
                    </a:p>
                  </a:txBody>
                  <a:tcPr anchor="ctr"/>
                </a:tc>
                <a:tc>
                  <a:txBody>
                    <a:bodyPr/>
                    <a:lstStyle/>
                    <a:p>
                      <a:pPr algn="l"/>
                      <a:r>
                        <a:rPr lang="en-US" sz="2400" dirty="0">
                          <a:latin typeface="Calibri" panose="020F0502020204030204" pitchFamily="34" charset="0"/>
                          <a:cs typeface="Calibri" panose="020F0502020204030204" pitchFamily="34" charset="0"/>
                        </a:rPr>
                        <a:t>Head of a Church</a:t>
                      </a:r>
                    </a:p>
                  </a:txBody>
                  <a:tcPr anchor="ctr"/>
                </a:tc>
                <a:tc>
                  <a:txBody>
                    <a:bodyPr/>
                    <a:lstStyle/>
                    <a:p>
                      <a:pPr algn="ctr"/>
                      <a:r>
                        <a:rPr lang="en-US" sz="2400" b="1" dirty="0">
                          <a:solidFill>
                            <a:srgbClr val="0000CC"/>
                          </a:solidFill>
                          <a:latin typeface="Calibri" panose="020F0502020204030204" pitchFamily="34" charset="0"/>
                          <a:cs typeface="Calibri" panose="020F0502020204030204" pitchFamily="34" charset="0"/>
                        </a:rPr>
                        <a:t>Eph. 5:23</a:t>
                      </a:r>
                    </a:p>
                  </a:txBody>
                  <a:tcPr anchor="ctr"/>
                </a:tc>
                <a:tc>
                  <a:txBody>
                    <a:bodyPr/>
                    <a:lstStyle/>
                    <a:p>
                      <a:pPr algn="ctr"/>
                      <a:r>
                        <a:rPr lang="en-US" sz="2400" dirty="0">
                          <a:latin typeface="Calibri" panose="020F0502020204030204" pitchFamily="34" charset="0"/>
                          <a:cs typeface="Calibri" panose="020F0502020204030204" pitchFamily="34" charset="0"/>
                        </a:rPr>
                        <a:t>Rev. 2:9; 3:9</a:t>
                      </a:r>
                    </a:p>
                  </a:txBody>
                  <a:tcPr anchor="ctr"/>
                </a:tc>
                <a:extLst>
                  <a:ext uri="{0D108BD9-81ED-4DB2-BD59-A6C34878D82A}">
                    <a16:rowId xmlns:a16="http://schemas.microsoft.com/office/drawing/2014/main" val="3454855397"/>
                  </a:ext>
                </a:extLst>
              </a:tr>
              <a:tr h="502920">
                <a:tc>
                  <a:txBody>
                    <a:bodyPr/>
                    <a:lstStyle/>
                    <a:p>
                      <a:pPr algn="ctr"/>
                      <a:r>
                        <a:rPr lang="en-US" sz="2400" dirty="0">
                          <a:latin typeface="Calibri" panose="020F0502020204030204" pitchFamily="34" charset="0"/>
                          <a:cs typeface="Calibri" panose="020F0502020204030204" pitchFamily="34" charset="0"/>
                        </a:rPr>
                        <a:t>9.</a:t>
                      </a:r>
                    </a:p>
                  </a:txBody>
                  <a:tcPr anchor="ctr"/>
                </a:tc>
                <a:tc>
                  <a:txBody>
                    <a:bodyPr/>
                    <a:lstStyle/>
                    <a:p>
                      <a:pPr algn="l"/>
                      <a:r>
                        <a:rPr lang="en-US" sz="2400" dirty="0">
                          <a:latin typeface="Calibri" panose="020F0502020204030204" pitchFamily="34" charset="0"/>
                          <a:cs typeface="Calibri" panose="020F0502020204030204" pitchFamily="34" charset="0"/>
                        </a:rPr>
                        <a:t>Miracle worker</a:t>
                      </a:r>
                    </a:p>
                  </a:txBody>
                  <a:tcPr anchor="ctr"/>
                </a:tc>
                <a:tc>
                  <a:txBody>
                    <a:bodyPr/>
                    <a:lstStyle/>
                    <a:p>
                      <a:pPr algn="ctr"/>
                      <a:r>
                        <a:rPr lang="en-US" sz="2400" b="1" dirty="0">
                          <a:solidFill>
                            <a:srgbClr val="0000CC"/>
                          </a:solidFill>
                          <a:latin typeface="Calibri" panose="020F0502020204030204" pitchFamily="34" charset="0"/>
                          <a:cs typeface="Calibri" panose="020F0502020204030204" pitchFamily="34" charset="0"/>
                        </a:rPr>
                        <a:t>Acts 2:22</a:t>
                      </a:r>
                    </a:p>
                  </a:txBody>
                  <a:tcPr anchor="ctr"/>
                </a:tc>
                <a:tc>
                  <a:txBody>
                    <a:bodyPr/>
                    <a:lstStyle/>
                    <a:p>
                      <a:pPr algn="ctr"/>
                      <a:r>
                        <a:rPr lang="en-US" sz="2400" dirty="0">
                          <a:latin typeface="Calibri" panose="020F0502020204030204" pitchFamily="34" charset="0"/>
                          <a:cs typeface="Calibri" panose="020F0502020204030204" pitchFamily="34" charset="0"/>
                        </a:rPr>
                        <a:t>2 Thess. 2:9</a:t>
                      </a:r>
                    </a:p>
                  </a:txBody>
                  <a:tcPr anchor="ctr"/>
                </a:tc>
                <a:extLst>
                  <a:ext uri="{0D108BD9-81ED-4DB2-BD59-A6C34878D82A}">
                    <a16:rowId xmlns:a16="http://schemas.microsoft.com/office/drawing/2014/main" val="3188230933"/>
                  </a:ext>
                </a:extLst>
              </a:tr>
              <a:tr h="502920">
                <a:tc>
                  <a:txBody>
                    <a:bodyPr/>
                    <a:lstStyle/>
                    <a:p>
                      <a:pPr algn="ctr"/>
                      <a:r>
                        <a:rPr lang="en-US" sz="2400" dirty="0">
                          <a:latin typeface="Calibri" panose="020F0502020204030204" pitchFamily="34" charset="0"/>
                          <a:cs typeface="Calibri" panose="020F0502020204030204" pitchFamily="34" charset="0"/>
                        </a:rPr>
                        <a:t>10.</a:t>
                      </a:r>
                    </a:p>
                  </a:txBody>
                  <a:tcPr anchor="ctr"/>
                </a:tc>
                <a:tc>
                  <a:txBody>
                    <a:bodyPr/>
                    <a:lstStyle/>
                    <a:p>
                      <a:pPr algn="l"/>
                      <a:r>
                        <a:rPr lang="en-US" sz="2400" dirty="0">
                          <a:latin typeface="Calibri" panose="020F0502020204030204" pitchFamily="34" charset="0"/>
                          <a:cs typeface="Calibri" panose="020F0502020204030204" pitchFamily="34" charset="0"/>
                        </a:rPr>
                        <a:t>Resurrection from the dead</a:t>
                      </a:r>
                    </a:p>
                  </a:txBody>
                  <a:tcPr anchor="ctr"/>
                </a:tc>
                <a:tc>
                  <a:txBody>
                    <a:bodyPr/>
                    <a:lstStyle/>
                    <a:p>
                      <a:pPr algn="ctr"/>
                      <a:r>
                        <a:rPr lang="en-US" sz="2400" b="1" dirty="0">
                          <a:solidFill>
                            <a:srgbClr val="0000CC"/>
                          </a:solidFill>
                          <a:latin typeface="Calibri" panose="020F0502020204030204" pitchFamily="34" charset="0"/>
                          <a:cs typeface="Calibri" panose="020F0502020204030204" pitchFamily="34" charset="0"/>
                        </a:rPr>
                        <a:t>1 Cor. 15:3-6</a:t>
                      </a:r>
                    </a:p>
                  </a:txBody>
                  <a:tcPr anchor="ctr"/>
                </a:tc>
                <a:tc>
                  <a:txBody>
                    <a:bodyPr/>
                    <a:lstStyle/>
                    <a:p>
                      <a:pPr algn="ctr"/>
                      <a:r>
                        <a:rPr lang="en-US" sz="2400" dirty="0">
                          <a:latin typeface="Calibri" panose="020F0502020204030204" pitchFamily="34" charset="0"/>
                          <a:cs typeface="Calibri" panose="020F0502020204030204" pitchFamily="34" charset="0"/>
                        </a:rPr>
                        <a:t>Rev. 13:3, 12, 14</a:t>
                      </a:r>
                    </a:p>
                  </a:txBody>
                  <a:tcPr anchor="ctr"/>
                </a:tc>
                <a:extLst>
                  <a:ext uri="{0D108BD9-81ED-4DB2-BD59-A6C34878D82A}">
                    <a16:rowId xmlns:a16="http://schemas.microsoft.com/office/drawing/2014/main" val="1747955805"/>
                  </a:ext>
                </a:extLst>
              </a:tr>
            </a:tbl>
          </a:graphicData>
        </a:graphic>
      </p:graphicFrame>
    </p:spTree>
    <p:extLst>
      <p:ext uri="{BB962C8B-B14F-4D97-AF65-F5344CB8AC3E}">
        <p14:creationId xmlns:p14="http://schemas.microsoft.com/office/powerpoint/2010/main" val="391675114"/>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5740899E-4884-4A6C-8524-BB6960541AA6}"/>
              </a:ext>
            </a:extLst>
          </p:cNvPr>
          <p:cNvGraphicFramePr>
            <a:graphicFrameLocks noGrp="1"/>
          </p:cNvGraphicFramePr>
          <p:nvPr>
            <p:ph idx="1"/>
            <p:extLst/>
          </p:nvPr>
        </p:nvGraphicFramePr>
        <p:xfrm>
          <a:off x="76200" y="182880"/>
          <a:ext cx="8991600" cy="6492240"/>
        </p:xfrm>
        <a:graphic>
          <a:graphicData uri="http://schemas.openxmlformats.org/drawingml/2006/table">
            <a:tbl>
              <a:tblPr firstRow="1" bandRow="1">
                <a:tableStyleId>{073A0DAA-6AF3-43AB-8588-CEC1D06C72B9}</a:tableStyleId>
              </a:tblPr>
              <a:tblGrid>
                <a:gridCol w="685800">
                  <a:extLst>
                    <a:ext uri="{9D8B030D-6E8A-4147-A177-3AD203B41FA5}">
                      <a16:colId xmlns:a16="http://schemas.microsoft.com/office/drawing/2014/main" val="1281036659"/>
                    </a:ext>
                  </a:extLst>
                </a:gridCol>
                <a:gridCol w="3886200">
                  <a:extLst>
                    <a:ext uri="{9D8B030D-6E8A-4147-A177-3AD203B41FA5}">
                      <a16:colId xmlns:a16="http://schemas.microsoft.com/office/drawing/2014/main" val="3939120806"/>
                    </a:ext>
                  </a:extLst>
                </a:gridCol>
                <a:gridCol w="2286000">
                  <a:extLst>
                    <a:ext uri="{9D8B030D-6E8A-4147-A177-3AD203B41FA5}">
                      <a16:colId xmlns:a16="http://schemas.microsoft.com/office/drawing/2014/main" val="2755603270"/>
                    </a:ext>
                  </a:extLst>
                </a:gridCol>
                <a:gridCol w="2133600">
                  <a:extLst>
                    <a:ext uri="{9D8B030D-6E8A-4147-A177-3AD203B41FA5}">
                      <a16:colId xmlns:a16="http://schemas.microsoft.com/office/drawing/2014/main" val="3131948577"/>
                    </a:ext>
                  </a:extLst>
                </a:gridCol>
              </a:tblGrid>
              <a:tr h="502920">
                <a:tc>
                  <a:txBody>
                    <a:bodyPr/>
                    <a:lstStyle/>
                    <a:p>
                      <a:pPr marL="0" algn="ctr" defTabSz="914400" rtl="0" eaLnBrk="1" latinLnBrk="0" hangingPunct="1"/>
                      <a:r>
                        <a:rPr lang="en-US" sz="2400" b="1" kern="1200" dirty="0">
                          <a:solidFill>
                            <a:schemeClr val="tx2">
                              <a:lumMod val="60000"/>
                              <a:lumOff val="40000"/>
                            </a:schemeClr>
                          </a:solidFill>
                          <a:latin typeface="Calibri" panose="020F0502020204030204" pitchFamily="34" charset="0"/>
                          <a:ea typeface="+mn-ea"/>
                          <a:cs typeface="Calibri" panose="020F0502020204030204" pitchFamily="34" charset="0"/>
                        </a:rPr>
                        <a:t>NO.</a:t>
                      </a:r>
                    </a:p>
                  </a:txBody>
                  <a:tcPr/>
                </a:tc>
                <a:tc>
                  <a:txBody>
                    <a:bodyPr/>
                    <a:lstStyle/>
                    <a:p>
                      <a:pPr marL="0" algn="ctr" defTabSz="914400" rtl="0" eaLnBrk="1" latinLnBrk="0" hangingPunct="1"/>
                      <a:r>
                        <a:rPr lang="en-US" sz="2400" b="1" kern="1200" dirty="0">
                          <a:solidFill>
                            <a:schemeClr val="tx2">
                              <a:lumMod val="60000"/>
                              <a:lumOff val="40000"/>
                            </a:schemeClr>
                          </a:solidFill>
                          <a:latin typeface="Calibri" panose="020F0502020204030204" pitchFamily="34" charset="0"/>
                          <a:ea typeface="+mn-ea"/>
                          <a:cs typeface="Calibri" panose="020F0502020204030204" pitchFamily="34" charset="0"/>
                        </a:rPr>
                        <a:t>CATEGORY</a:t>
                      </a:r>
                    </a:p>
                  </a:txBody>
                  <a:tcPr/>
                </a:tc>
                <a:tc>
                  <a:txBody>
                    <a:bodyPr/>
                    <a:lstStyle/>
                    <a:p>
                      <a:pPr marL="0" algn="ctr" defTabSz="914400" rtl="0" eaLnBrk="1" latinLnBrk="0" hangingPunct="1"/>
                      <a:r>
                        <a:rPr lang="en-US" sz="2400" b="1" kern="1200" dirty="0">
                          <a:solidFill>
                            <a:srgbClr val="FFFFCC"/>
                          </a:solidFill>
                          <a:latin typeface="Calibri" panose="020F0502020204030204" pitchFamily="34" charset="0"/>
                          <a:ea typeface="+mn-ea"/>
                          <a:cs typeface="Calibri" panose="020F0502020204030204" pitchFamily="34" charset="0"/>
                        </a:rPr>
                        <a:t>JESUS CHRIST</a:t>
                      </a:r>
                    </a:p>
                  </a:txBody>
                  <a:tcPr/>
                </a:tc>
                <a:tc>
                  <a:txBody>
                    <a:bodyPr/>
                    <a:lstStyle/>
                    <a:p>
                      <a:pPr marL="0" algn="ctr" defTabSz="914400" rtl="0" eaLnBrk="1" latinLnBrk="0" hangingPunct="1"/>
                      <a:r>
                        <a:rPr lang="en-US" sz="2400" b="1" kern="1200" dirty="0">
                          <a:solidFill>
                            <a:schemeClr val="tx2">
                              <a:lumMod val="60000"/>
                              <a:lumOff val="40000"/>
                            </a:schemeClr>
                          </a:solidFill>
                          <a:latin typeface="Calibri" panose="020F0502020204030204" pitchFamily="34" charset="0"/>
                          <a:ea typeface="+mn-ea"/>
                          <a:cs typeface="Calibri" panose="020F0502020204030204" pitchFamily="34" charset="0"/>
                        </a:rPr>
                        <a:t>ANTICHRIST</a:t>
                      </a:r>
                    </a:p>
                  </a:txBody>
                  <a:tcPr/>
                </a:tc>
                <a:extLst>
                  <a:ext uri="{0D108BD9-81ED-4DB2-BD59-A6C34878D82A}">
                    <a16:rowId xmlns:a16="http://schemas.microsoft.com/office/drawing/2014/main" val="3257300286"/>
                  </a:ext>
                </a:extLst>
              </a:tr>
              <a:tr h="502920">
                <a:tc>
                  <a:txBody>
                    <a:bodyPr/>
                    <a:lstStyle/>
                    <a:p>
                      <a:pPr marL="0" algn="ctr" defTabSz="914400" rtl="0" eaLnBrk="1" latinLnBrk="0" hangingPunct="1"/>
                      <a:r>
                        <a:rPr lang="en-US" sz="2400" kern="1200" dirty="0">
                          <a:solidFill>
                            <a:schemeClr val="dk1"/>
                          </a:solidFill>
                          <a:latin typeface="Calibri" panose="020F0502020204030204" pitchFamily="34" charset="0"/>
                          <a:ea typeface="+mn-ea"/>
                          <a:cs typeface="Calibri" panose="020F0502020204030204" pitchFamily="34" charset="0"/>
                        </a:rPr>
                        <a:t>11.</a:t>
                      </a:r>
                    </a:p>
                  </a:txBody>
                  <a:tcPr/>
                </a:tc>
                <a:tc>
                  <a:txBody>
                    <a:bodyPr/>
                    <a:lstStyle/>
                    <a:p>
                      <a:pPr marL="0" algn="l" defTabSz="914400" rtl="0" eaLnBrk="1" latinLnBrk="0" hangingPunct="1"/>
                      <a:r>
                        <a:rPr lang="en-US" sz="2400" kern="1200" dirty="0">
                          <a:solidFill>
                            <a:schemeClr val="dk1"/>
                          </a:solidFill>
                          <a:latin typeface="Calibri" panose="020F0502020204030204" pitchFamily="34" charset="0"/>
                          <a:ea typeface="+mn-ea"/>
                          <a:cs typeface="Calibri" panose="020F0502020204030204" pitchFamily="34" charset="0"/>
                        </a:rPr>
                        <a:t>Ruling a political kingdom</a:t>
                      </a:r>
                    </a:p>
                  </a:txBody>
                  <a:tcPr/>
                </a:tc>
                <a:tc>
                  <a:txBody>
                    <a:bodyPr/>
                    <a:lstStyle/>
                    <a:p>
                      <a:pPr marL="0" algn="ctr" defTabSz="914400" rtl="0" eaLnBrk="1" latinLnBrk="0" hangingPunct="1"/>
                      <a:r>
                        <a:rPr lang="en-US" sz="2400" b="1" kern="1200" dirty="0">
                          <a:solidFill>
                            <a:srgbClr val="0000CC"/>
                          </a:solidFill>
                          <a:latin typeface="Calibri" panose="020F0502020204030204" pitchFamily="34" charset="0"/>
                          <a:ea typeface="+mn-ea"/>
                          <a:cs typeface="Calibri" panose="020F0502020204030204" pitchFamily="34" charset="0"/>
                        </a:rPr>
                        <a:t>Isa. 9:6-7</a:t>
                      </a:r>
                    </a:p>
                  </a:txBody>
                  <a:tcPr/>
                </a:tc>
                <a:tc>
                  <a:txBody>
                    <a:bodyPr/>
                    <a:lstStyle/>
                    <a:p>
                      <a:pPr marL="0" algn="ctr" defTabSz="914400" rtl="0" eaLnBrk="1" latinLnBrk="0" hangingPunct="1"/>
                      <a:r>
                        <a:rPr lang="en-US" sz="2400" kern="1200" dirty="0">
                          <a:solidFill>
                            <a:schemeClr val="dk1"/>
                          </a:solidFill>
                          <a:latin typeface="Calibri" panose="020F0502020204030204" pitchFamily="34" charset="0"/>
                          <a:ea typeface="+mn-ea"/>
                          <a:cs typeface="Calibri" panose="020F0502020204030204" pitchFamily="34" charset="0"/>
                        </a:rPr>
                        <a:t>Rev. 13:5</a:t>
                      </a:r>
                    </a:p>
                  </a:txBody>
                  <a:tcPr/>
                </a:tc>
                <a:extLst>
                  <a:ext uri="{0D108BD9-81ED-4DB2-BD59-A6C34878D82A}">
                    <a16:rowId xmlns:a16="http://schemas.microsoft.com/office/drawing/2014/main" val="558539107"/>
                  </a:ext>
                </a:extLst>
              </a:tr>
              <a:tr h="502920">
                <a:tc>
                  <a:txBody>
                    <a:bodyPr/>
                    <a:lstStyle/>
                    <a:p>
                      <a:pPr marL="0" algn="ctr" defTabSz="914400" rtl="0" eaLnBrk="1" latinLnBrk="0" hangingPunct="1"/>
                      <a:r>
                        <a:rPr lang="en-US" sz="2400" kern="1200" dirty="0">
                          <a:solidFill>
                            <a:schemeClr val="dk1"/>
                          </a:solidFill>
                          <a:latin typeface="Calibri" panose="020F0502020204030204" pitchFamily="34" charset="0"/>
                          <a:ea typeface="+mn-ea"/>
                          <a:cs typeface="Calibri" panose="020F0502020204030204" pitchFamily="34" charset="0"/>
                        </a:rPr>
                        <a:t>12.</a:t>
                      </a:r>
                    </a:p>
                  </a:txBody>
                  <a:tcPr/>
                </a:tc>
                <a:tc>
                  <a:txBody>
                    <a:bodyPr/>
                    <a:lstStyle/>
                    <a:p>
                      <a:pPr marL="0" algn="l" defTabSz="914400" rtl="0" eaLnBrk="1" latinLnBrk="0" hangingPunct="1"/>
                      <a:r>
                        <a:rPr lang="en-US" sz="2400" kern="1200" dirty="0">
                          <a:solidFill>
                            <a:schemeClr val="dk1"/>
                          </a:solidFill>
                          <a:latin typeface="Calibri" panose="020F0502020204030204" pitchFamily="34" charset="0"/>
                          <a:ea typeface="+mn-ea"/>
                          <a:cs typeface="Calibri" panose="020F0502020204030204" pitchFamily="34" charset="0"/>
                        </a:rPr>
                        <a:t>Ushering in world peace</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00CC"/>
                          </a:solidFill>
                          <a:latin typeface="Calibri" panose="020F0502020204030204" pitchFamily="34" charset="0"/>
                          <a:ea typeface="+mn-ea"/>
                          <a:cs typeface="Calibri" panose="020F0502020204030204" pitchFamily="34" charset="0"/>
                        </a:rPr>
                        <a:t>Isa. 9:6-7</a:t>
                      </a:r>
                    </a:p>
                  </a:txBody>
                  <a:tcPr/>
                </a:tc>
                <a:tc>
                  <a:txBody>
                    <a:bodyPr/>
                    <a:lstStyle/>
                    <a:p>
                      <a:pPr marL="0" algn="ctr" defTabSz="914400" rtl="0" eaLnBrk="1" latinLnBrk="0" hangingPunct="1"/>
                      <a:r>
                        <a:rPr lang="en-US" sz="2400" kern="1200" dirty="0">
                          <a:solidFill>
                            <a:schemeClr val="dk1"/>
                          </a:solidFill>
                          <a:latin typeface="Calibri" panose="020F0502020204030204" pitchFamily="34" charset="0"/>
                          <a:ea typeface="+mn-ea"/>
                          <a:cs typeface="Calibri" panose="020F0502020204030204" pitchFamily="34" charset="0"/>
                        </a:rPr>
                        <a:t>Rev. 6:1-4</a:t>
                      </a:r>
                    </a:p>
                  </a:txBody>
                  <a:tcPr/>
                </a:tc>
                <a:extLst>
                  <a:ext uri="{0D108BD9-81ED-4DB2-BD59-A6C34878D82A}">
                    <a16:rowId xmlns:a16="http://schemas.microsoft.com/office/drawing/2014/main" val="2935229951"/>
                  </a:ext>
                </a:extLst>
              </a:tr>
              <a:tr h="502920">
                <a:tc>
                  <a:txBody>
                    <a:bodyPr/>
                    <a:lstStyle/>
                    <a:p>
                      <a:pPr marL="0" algn="ctr" defTabSz="914400" rtl="0" eaLnBrk="1" latinLnBrk="0" hangingPunct="1"/>
                      <a:r>
                        <a:rPr lang="en-US" sz="2400" kern="1200" dirty="0">
                          <a:solidFill>
                            <a:schemeClr val="dk1"/>
                          </a:solidFill>
                          <a:latin typeface="Calibri" panose="020F0502020204030204" pitchFamily="34" charset="0"/>
                          <a:ea typeface="+mn-ea"/>
                          <a:cs typeface="Calibri" panose="020F0502020204030204" pitchFamily="34" charset="0"/>
                        </a:rPr>
                        <a:t>13.</a:t>
                      </a:r>
                    </a:p>
                  </a:txBody>
                  <a:tcPr/>
                </a:tc>
                <a:tc>
                  <a:txBody>
                    <a:bodyPr/>
                    <a:lstStyle/>
                    <a:p>
                      <a:pPr marL="0" algn="l" defTabSz="914400" rtl="0" eaLnBrk="1" latinLnBrk="0" hangingPunct="1"/>
                      <a:r>
                        <a:rPr lang="en-US" sz="2400" kern="1200" dirty="0">
                          <a:solidFill>
                            <a:schemeClr val="dk1"/>
                          </a:solidFill>
                          <a:latin typeface="Calibri" panose="020F0502020204030204" pitchFamily="34" charset="0"/>
                          <a:ea typeface="+mn-ea"/>
                          <a:cs typeface="Calibri" panose="020F0502020204030204" pitchFamily="34" charset="0"/>
                        </a:rPr>
                        <a:t>Activity in the Temple</a:t>
                      </a:r>
                    </a:p>
                  </a:txBody>
                  <a:tcPr/>
                </a:tc>
                <a:tc>
                  <a:txBody>
                    <a:bodyPr/>
                    <a:lstStyle/>
                    <a:p>
                      <a:pPr marL="0" algn="ctr" defTabSz="914400" rtl="0" eaLnBrk="1" latinLnBrk="0" hangingPunct="1"/>
                      <a:r>
                        <a:rPr lang="en-US" sz="2400" b="1" kern="1200" dirty="0">
                          <a:solidFill>
                            <a:srgbClr val="0000CC"/>
                          </a:solidFill>
                          <a:latin typeface="Calibri" panose="020F0502020204030204" pitchFamily="34" charset="0"/>
                          <a:ea typeface="+mn-ea"/>
                          <a:cs typeface="Calibri" panose="020F0502020204030204" pitchFamily="34" charset="0"/>
                        </a:rPr>
                        <a:t>Luke 2:41-50</a:t>
                      </a:r>
                    </a:p>
                  </a:txBody>
                  <a:tcPr/>
                </a:tc>
                <a:tc>
                  <a:txBody>
                    <a:bodyPr/>
                    <a:lstStyle/>
                    <a:p>
                      <a:pPr marL="0" algn="ctr" defTabSz="914400" rtl="0" eaLnBrk="1" latinLnBrk="0" hangingPunct="1"/>
                      <a:r>
                        <a:rPr lang="en-US" sz="2400" kern="1200" dirty="0">
                          <a:solidFill>
                            <a:schemeClr val="dk1"/>
                          </a:solidFill>
                          <a:latin typeface="Calibri" panose="020F0502020204030204" pitchFamily="34" charset="0"/>
                          <a:ea typeface="+mn-ea"/>
                          <a:cs typeface="Calibri" panose="020F0502020204030204" pitchFamily="34" charset="0"/>
                        </a:rPr>
                        <a:t>2 Thess. 2:4</a:t>
                      </a:r>
                    </a:p>
                  </a:txBody>
                  <a:tcPr/>
                </a:tc>
                <a:extLst>
                  <a:ext uri="{0D108BD9-81ED-4DB2-BD59-A6C34878D82A}">
                    <a16:rowId xmlns:a16="http://schemas.microsoft.com/office/drawing/2014/main" val="1282089858"/>
                  </a:ext>
                </a:extLst>
              </a:tr>
              <a:tr h="502920">
                <a:tc>
                  <a:txBody>
                    <a:bodyPr/>
                    <a:lstStyle/>
                    <a:p>
                      <a:pPr marL="0" algn="ctr" defTabSz="914400" rtl="0" eaLnBrk="1" latinLnBrk="0" hangingPunct="1"/>
                      <a:r>
                        <a:rPr lang="en-US" sz="2400" kern="1200" dirty="0">
                          <a:solidFill>
                            <a:schemeClr val="dk1"/>
                          </a:solidFill>
                          <a:latin typeface="Calibri" panose="020F0502020204030204" pitchFamily="34" charset="0"/>
                          <a:ea typeface="+mn-ea"/>
                          <a:cs typeface="Calibri" panose="020F0502020204030204" pitchFamily="34" charset="0"/>
                        </a:rPr>
                        <a:t>14.</a:t>
                      </a:r>
                    </a:p>
                  </a:txBody>
                  <a:tcPr/>
                </a:tc>
                <a:tc>
                  <a:txBody>
                    <a:bodyPr/>
                    <a:lstStyle/>
                    <a:p>
                      <a:pPr marL="0" algn="l" defTabSz="914400" rtl="0" eaLnBrk="1" latinLnBrk="0" hangingPunct="1"/>
                      <a:r>
                        <a:rPr lang="en-US" sz="2400" kern="1200" dirty="0">
                          <a:solidFill>
                            <a:schemeClr val="dk1"/>
                          </a:solidFill>
                          <a:latin typeface="Calibri" panose="020F0502020204030204" pitchFamily="34" charset="0"/>
                          <a:ea typeface="+mn-ea"/>
                          <a:cs typeface="Calibri" panose="020F0502020204030204" pitchFamily="34" charset="0"/>
                        </a:rPr>
                        <a:t>Putting an end to animal sacrifices</a:t>
                      </a:r>
                    </a:p>
                  </a:txBody>
                  <a:tcPr/>
                </a:tc>
                <a:tc>
                  <a:txBody>
                    <a:bodyPr/>
                    <a:lstStyle/>
                    <a:p>
                      <a:pPr marL="0" algn="ctr" defTabSz="914400" rtl="0" eaLnBrk="1" latinLnBrk="0" hangingPunct="1"/>
                      <a:r>
                        <a:rPr lang="en-US" sz="2400" b="1" kern="1200" dirty="0">
                          <a:solidFill>
                            <a:srgbClr val="0000CC"/>
                          </a:solidFill>
                          <a:latin typeface="Calibri" panose="020F0502020204030204" pitchFamily="34" charset="0"/>
                          <a:ea typeface="+mn-ea"/>
                          <a:cs typeface="Calibri" panose="020F0502020204030204" pitchFamily="34" charset="0"/>
                        </a:rPr>
                        <a:t>Heb. 9:26-29</a:t>
                      </a:r>
                    </a:p>
                  </a:txBody>
                  <a:tcPr/>
                </a:tc>
                <a:tc>
                  <a:txBody>
                    <a:bodyPr/>
                    <a:lstStyle/>
                    <a:p>
                      <a:pPr marL="0" algn="ctr" defTabSz="914400" rtl="0" eaLnBrk="1" latinLnBrk="0" hangingPunct="1"/>
                      <a:r>
                        <a:rPr lang="en-US" sz="2400" kern="1200" dirty="0">
                          <a:solidFill>
                            <a:schemeClr val="dk1"/>
                          </a:solidFill>
                          <a:latin typeface="Calibri" panose="020F0502020204030204" pitchFamily="34" charset="0"/>
                          <a:ea typeface="+mn-ea"/>
                          <a:cs typeface="Calibri" panose="020F0502020204030204" pitchFamily="34" charset="0"/>
                        </a:rPr>
                        <a:t>Dan. 9:27</a:t>
                      </a:r>
                    </a:p>
                  </a:txBody>
                  <a:tcPr/>
                </a:tc>
                <a:extLst>
                  <a:ext uri="{0D108BD9-81ED-4DB2-BD59-A6C34878D82A}">
                    <a16:rowId xmlns:a16="http://schemas.microsoft.com/office/drawing/2014/main" val="1982611401"/>
                  </a:ext>
                </a:extLst>
              </a:tr>
              <a:tr h="502920">
                <a:tc>
                  <a:txBody>
                    <a:bodyPr/>
                    <a:lstStyle/>
                    <a:p>
                      <a:pPr marL="0" algn="ctr" defTabSz="914400" rtl="0" eaLnBrk="1" latinLnBrk="0" hangingPunct="1"/>
                      <a:r>
                        <a:rPr lang="en-US" sz="2400" kern="1200" dirty="0">
                          <a:solidFill>
                            <a:schemeClr val="dk1"/>
                          </a:solidFill>
                          <a:latin typeface="Calibri" panose="020F0502020204030204" pitchFamily="34" charset="0"/>
                          <a:ea typeface="+mn-ea"/>
                          <a:cs typeface="Calibri" panose="020F0502020204030204" pitchFamily="34" charset="0"/>
                        </a:rPr>
                        <a:t>15.</a:t>
                      </a:r>
                    </a:p>
                  </a:txBody>
                  <a:tcPr/>
                </a:tc>
                <a:tc>
                  <a:txBody>
                    <a:bodyPr/>
                    <a:lstStyle/>
                    <a:p>
                      <a:pPr marL="0" algn="l" defTabSz="914400" rtl="0" eaLnBrk="1" latinLnBrk="0" hangingPunct="1"/>
                      <a:r>
                        <a:rPr lang="en-US" sz="2400" kern="1200" dirty="0">
                          <a:solidFill>
                            <a:schemeClr val="dk1"/>
                          </a:solidFill>
                          <a:latin typeface="Calibri" panose="020F0502020204030204" pitchFamily="34" charset="0"/>
                          <a:ea typeface="+mn-ea"/>
                          <a:cs typeface="Calibri" panose="020F0502020204030204" pitchFamily="34" charset="0"/>
                        </a:rPr>
                        <a:t>Length of ministry</a:t>
                      </a:r>
                    </a:p>
                  </a:txBody>
                  <a:tcPr/>
                </a:tc>
                <a:tc>
                  <a:txBody>
                    <a:bodyPr/>
                    <a:lstStyle/>
                    <a:p>
                      <a:pPr marL="0" algn="ctr" defTabSz="914400" rtl="0" eaLnBrk="1" latinLnBrk="0" hangingPunct="1"/>
                      <a:r>
                        <a:rPr lang="en-US" sz="2400" b="1" kern="1200" dirty="0">
                          <a:solidFill>
                            <a:srgbClr val="0000CC"/>
                          </a:solidFill>
                          <a:latin typeface="Calibri" panose="020F0502020204030204" pitchFamily="34" charset="0"/>
                          <a:ea typeface="+mn-ea"/>
                          <a:cs typeface="Calibri" panose="020F0502020204030204" pitchFamily="34" charset="0"/>
                        </a:rPr>
                        <a:t>Over 3 years</a:t>
                      </a:r>
                    </a:p>
                  </a:txBody>
                  <a:tcPr/>
                </a:tc>
                <a:tc>
                  <a:txBody>
                    <a:bodyPr/>
                    <a:lstStyle/>
                    <a:p>
                      <a:pPr marL="0" algn="ctr" defTabSz="914400" rtl="0" eaLnBrk="1" latinLnBrk="0" hangingPunct="1"/>
                      <a:r>
                        <a:rPr lang="en-US" sz="2400" kern="1200" dirty="0">
                          <a:solidFill>
                            <a:schemeClr val="dk1"/>
                          </a:solidFill>
                          <a:latin typeface="Calibri" panose="020F0502020204030204" pitchFamily="34" charset="0"/>
                          <a:ea typeface="+mn-ea"/>
                          <a:cs typeface="Calibri" panose="020F0502020204030204" pitchFamily="34" charset="0"/>
                        </a:rPr>
                        <a:t>Rev. 13:5</a:t>
                      </a:r>
                    </a:p>
                  </a:txBody>
                  <a:tcPr/>
                </a:tc>
                <a:extLst>
                  <a:ext uri="{0D108BD9-81ED-4DB2-BD59-A6C34878D82A}">
                    <a16:rowId xmlns:a16="http://schemas.microsoft.com/office/drawing/2014/main" val="1913668434"/>
                  </a:ext>
                </a:extLst>
              </a:tr>
              <a:tr h="502920">
                <a:tc>
                  <a:txBody>
                    <a:bodyPr/>
                    <a:lstStyle/>
                    <a:p>
                      <a:pPr marL="0" algn="ctr" defTabSz="914400" rtl="0" eaLnBrk="1" latinLnBrk="0" hangingPunct="1"/>
                      <a:r>
                        <a:rPr lang="en-US" sz="2400" kern="1200" dirty="0">
                          <a:solidFill>
                            <a:schemeClr val="dk1"/>
                          </a:solidFill>
                          <a:latin typeface="Calibri" panose="020F0502020204030204" pitchFamily="34" charset="0"/>
                          <a:ea typeface="+mn-ea"/>
                          <a:cs typeface="Calibri" panose="020F0502020204030204" pitchFamily="34" charset="0"/>
                        </a:rPr>
                        <a:t>16.</a:t>
                      </a:r>
                    </a:p>
                  </a:txBody>
                  <a:tcPr/>
                </a:tc>
                <a:tc>
                  <a:txBody>
                    <a:bodyPr/>
                    <a:lstStyle/>
                    <a:p>
                      <a:pPr marL="0" algn="l" defTabSz="914400" rtl="0" eaLnBrk="1" latinLnBrk="0" hangingPunct="1"/>
                      <a:r>
                        <a:rPr lang="en-US" sz="2400" kern="1200" dirty="0">
                          <a:solidFill>
                            <a:schemeClr val="dk1"/>
                          </a:solidFill>
                          <a:latin typeface="Calibri" panose="020F0502020204030204" pitchFamily="34" charset="0"/>
                          <a:ea typeface="+mn-ea"/>
                          <a:cs typeface="Calibri" panose="020F0502020204030204" pitchFamily="34" charset="0"/>
                        </a:rPr>
                        <a:t>Sealing ministry</a:t>
                      </a:r>
                    </a:p>
                  </a:txBody>
                  <a:tcPr/>
                </a:tc>
                <a:tc>
                  <a:txBody>
                    <a:bodyPr/>
                    <a:lstStyle/>
                    <a:p>
                      <a:pPr marL="0" algn="ctr" defTabSz="914400" rtl="0" eaLnBrk="1" latinLnBrk="0" hangingPunct="1"/>
                      <a:r>
                        <a:rPr lang="en-US" sz="2400" b="1" kern="1200" dirty="0">
                          <a:solidFill>
                            <a:srgbClr val="0000CC"/>
                          </a:solidFill>
                          <a:latin typeface="Calibri" panose="020F0502020204030204" pitchFamily="34" charset="0"/>
                          <a:ea typeface="+mn-ea"/>
                          <a:cs typeface="Calibri" panose="020F0502020204030204" pitchFamily="34" charset="0"/>
                        </a:rPr>
                        <a:t>Eph. 4:30</a:t>
                      </a:r>
                    </a:p>
                  </a:txBody>
                  <a:tcPr/>
                </a:tc>
                <a:tc>
                  <a:txBody>
                    <a:bodyPr/>
                    <a:lstStyle/>
                    <a:p>
                      <a:pPr marL="0" algn="ctr" defTabSz="914400" rtl="0" eaLnBrk="1" latinLnBrk="0" hangingPunct="1"/>
                      <a:r>
                        <a:rPr lang="en-US" sz="2400" kern="1200" dirty="0">
                          <a:solidFill>
                            <a:schemeClr val="dk1"/>
                          </a:solidFill>
                          <a:latin typeface="Calibri" panose="020F0502020204030204" pitchFamily="34" charset="0"/>
                          <a:ea typeface="+mn-ea"/>
                          <a:cs typeface="Calibri" panose="020F0502020204030204" pitchFamily="34" charset="0"/>
                        </a:rPr>
                        <a:t>Rev. 13:16-17</a:t>
                      </a:r>
                    </a:p>
                  </a:txBody>
                  <a:tcPr/>
                </a:tc>
                <a:extLst>
                  <a:ext uri="{0D108BD9-81ED-4DB2-BD59-A6C34878D82A}">
                    <a16:rowId xmlns:a16="http://schemas.microsoft.com/office/drawing/2014/main" val="443366115"/>
                  </a:ext>
                </a:extLst>
              </a:tr>
              <a:tr h="502920">
                <a:tc>
                  <a:txBody>
                    <a:bodyPr/>
                    <a:lstStyle/>
                    <a:p>
                      <a:pPr marL="0" algn="ctr" defTabSz="914400" rtl="0" eaLnBrk="1" latinLnBrk="0" hangingPunct="1"/>
                      <a:r>
                        <a:rPr lang="en-US" sz="2400" kern="1200" dirty="0">
                          <a:solidFill>
                            <a:schemeClr val="dk1"/>
                          </a:solidFill>
                          <a:latin typeface="Calibri" panose="020F0502020204030204" pitchFamily="34" charset="0"/>
                          <a:ea typeface="+mn-ea"/>
                          <a:cs typeface="Calibri" panose="020F0502020204030204" pitchFamily="34" charset="0"/>
                        </a:rPr>
                        <a:t>17.</a:t>
                      </a:r>
                    </a:p>
                  </a:txBody>
                  <a:tcPr/>
                </a:tc>
                <a:tc>
                  <a:txBody>
                    <a:bodyPr/>
                    <a:lstStyle/>
                    <a:p>
                      <a:pPr marL="0" algn="l" defTabSz="914400" rtl="0" eaLnBrk="1" latinLnBrk="0" hangingPunct="1"/>
                      <a:r>
                        <a:rPr lang="en-US" sz="2400" kern="1200" dirty="0">
                          <a:solidFill>
                            <a:schemeClr val="dk1"/>
                          </a:solidFill>
                          <a:latin typeface="Calibri" panose="020F0502020204030204" pitchFamily="34" charset="0"/>
                          <a:ea typeface="+mn-ea"/>
                          <a:cs typeface="Calibri" panose="020F0502020204030204" pitchFamily="34" charset="0"/>
                        </a:rPr>
                        <a:t>Presentation to Israel as her Messiah</a:t>
                      </a:r>
                    </a:p>
                  </a:txBody>
                  <a:tcPr/>
                </a:tc>
                <a:tc>
                  <a:txBody>
                    <a:bodyPr/>
                    <a:lstStyle/>
                    <a:p>
                      <a:pPr marL="0" algn="ctr" defTabSz="914400" rtl="0" eaLnBrk="1" latinLnBrk="0" hangingPunct="1"/>
                      <a:r>
                        <a:rPr lang="en-US" sz="2400" b="1" kern="1200" dirty="0">
                          <a:solidFill>
                            <a:srgbClr val="0000CC"/>
                          </a:solidFill>
                          <a:latin typeface="Calibri" panose="020F0502020204030204" pitchFamily="34" charset="0"/>
                          <a:ea typeface="+mn-ea"/>
                          <a:cs typeface="Calibri" panose="020F0502020204030204" pitchFamily="34" charset="0"/>
                        </a:rPr>
                        <a:t>John 1:11</a:t>
                      </a:r>
                    </a:p>
                  </a:txBody>
                  <a:tcPr/>
                </a:tc>
                <a:tc>
                  <a:txBody>
                    <a:bodyPr/>
                    <a:lstStyle/>
                    <a:p>
                      <a:pPr marL="0" algn="ctr" defTabSz="914400" rtl="0" eaLnBrk="1" latinLnBrk="0" hangingPunct="1"/>
                      <a:r>
                        <a:rPr lang="en-US" sz="2400" kern="1200" dirty="0">
                          <a:solidFill>
                            <a:schemeClr val="dk1"/>
                          </a:solidFill>
                          <a:latin typeface="Calibri" panose="020F0502020204030204" pitchFamily="34" charset="0"/>
                          <a:ea typeface="+mn-ea"/>
                          <a:cs typeface="Calibri" panose="020F0502020204030204" pitchFamily="34" charset="0"/>
                        </a:rPr>
                        <a:t>John 5:43</a:t>
                      </a:r>
                    </a:p>
                  </a:txBody>
                  <a:tcPr/>
                </a:tc>
                <a:extLst>
                  <a:ext uri="{0D108BD9-81ED-4DB2-BD59-A6C34878D82A}">
                    <a16:rowId xmlns:a16="http://schemas.microsoft.com/office/drawing/2014/main" val="482985495"/>
                  </a:ext>
                </a:extLst>
              </a:tr>
              <a:tr h="502920">
                <a:tc>
                  <a:txBody>
                    <a:bodyPr/>
                    <a:lstStyle/>
                    <a:p>
                      <a:pPr marL="0" algn="ctr" defTabSz="914400" rtl="0" eaLnBrk="1" latinLnBrk="0" hangingPunct="1"/>
                      <a:r>
                        <a:rPr lang="en-US" sz="2400" kern="1200" dirty="0">
                          <a:solidFill>
                            <a:schemeClr val="dk1"/>
                          </a:solidFill>
                          <a:latin typeface="Calibri" panose="020F0502020204030204" pitchFamily="34" charset="0"/>
                          <a:ea typeface="+mn-ea"/>
                          <a:cs typeface="Calibri" panose="020F0502020204030204" pitchFamily="34" charset="0"/>
                        </a:rPr>
                        <a:t>18.</a:t>
                      </a:r>
                    </a:p>
                  </a:txBody>
                  <a:tcPr/>
                </a:tc>
                <a:tc>
                  <a:txBody>
                    <a:bodyPr/>
                    <a:lstStyle/>
                    <a:p>
                      <a:pPr marL="0" algn="l" defTabSz="914400" rtl="0" eaLnBrk="1" latinLnBrk="0" hangingPunct="1"/>
                      <a:r>
                        <a:rPr lang="en-US" sz="2400" kern="1200" dirty="0">
                          <a:solidFill>
                            <a:schemeClr val="dk1"/>
                          </a:solidFill>
                          <a:latin typeface="Calibri" panose="020F0502020204030204" pitchFamily="34" charset="0"/>
                          <a:ea typeface="+mn-ea"/>
                          <a:cs typeface="Calibri" panose="020F0502020204030204" pitchFamily="34" charset="0"/>
                        </a:rPr>
                        <a:t>Covenant with Israel</a:t>
                      </a:r>
                    </a:p>
                  </a:txBody>
                  <a:tcPr/>
                </a:tc>
                <a:tc>
                  <a:txBody>
                    <a:bodyPr/>
                    <a:lstStyle/>
                    <a:p>
                      <a:pPr marL="0" algn="ctr" defTabSz="914400" rtl="0" eaLnBrk="1" latinLnBrk="0" hangingPunct="1"/>
                      <a:r>
                        <a:rPr lang="en-US" sz="2400" b="1" kern="1200" dirty="0">
                          <a:solidFill>
                            <a:srgbClr val="0000CC"/>
                          </a:solidFill>
                          <a:latin typeface="Calibri" panose="020F0502020204030204" pitchFamily="34" charset="0"/>
                          <a:ea typeface="+mn-ea"/>
                          <a:cs typeface="Calibri" panose="020F0502020204030204" pitchFamily="34" charset="0"/>
                        </a:rPr>
                        <a:t>Gen. 15:18</a:t>
                      </a:r>
                    </a:p>
                  </a:txBody>
                  <a:tcPr/>
                </a:tc>
                <a:tc>
                  <a:txBody>
                    <a:bodyPr/>
                    <a:lstStyle/>
                    <a:p>
                      <a:pPr marL="0" algn="ctr" defTabSz="914400" rtl="0" eaLnBrk="1" latinLnBrk="0" hangingPunct="1"/>
                      <a:r>
                        <a:rPr lang="en-US" sz="2400" kern="1200" dirty="0">
                          <a:solidFill>
                            <a:schemeClr val="dk1"/>
                          </a:solidFill>
                          <a:latin typeface="Calibri" panose="020F0502020204030204" pitchFamily="34" charset="0"/>
                          <a:ea typeface="+mn-ea"/>
                          <a:cs typeface="Calibri" panose="020F0502020204030204" pitchFamily="34" charset="0"/>
                        </a:rPr>
                        <a:t>Dan. 9:27</a:t>
                      </a:r>
                    </a:p>
                  </a:txBody>
                  <a:tcPr/>
                </a:tc>
                <a:extLst>
                  <a:ext uri="{0D108BD9-81ED-4DB2-BD59-A6C34878D82A}">
                    <a16:rowId xmlns:a16="http://schemas.microsoft.com/office/drawing/2014/main" val="3454855397"/>
                  </a:ext>
                </a:extLst>
              </a:tr>
              <a:tr h="502920">
                <a:tc>
                  <a:txBody>
                    <a:bodyPr/>
                    <a:lstStyle/>
                    <a:p>
                      <a:pPr marL="0" algn="ctr" defTabSz="914400" rtl="0" eaLnBrk="1" latinLnBrk="0" hangingPunct="1"/>
                      <a:r>
                        <a:rPr lang="en-US" sz="2400" kern="1200" dirty="0">
                          <a:solidFill>
                            <a:schemeClr val="dk1"/>
                          </a:solidFill>
                          <a:latin typeface="Calibri" panose="020F0502020204030204" pitchFamily="34" charset="0"/>
                          <a:ea typeface="+mn-ea"/>
                          <a:cs typeface="Calibri" panose="020F0502020204030204" pitchFamily="34" charset="0"/>
                        </a:rPr>
                        <a:t>19.</a:t>
                      </a:r>
                    </a:p>
                  </a:txBody>
                  <a:tcPr/>
                </a:tc>
                <a:tc>
                  <a:txBody>
                    <a:bodyPr/>
                    <a:lstStyle/>
                    <a:p>
                      <a:pPr marL="0" algn="l" defTabSz="914400" rtl="0" eaLnBrk="1" latinLnBrk="0" hangingPunct="1"/>
                      <a:r>
                        <a:rPr lang="en-US" sz="2400" kern="1200" dirty="0">
                          <a:solidFill>
                            <a:schemeClr val="dk1"/>
                          </a:solidFill>
                          <a:latin typeface="Calibri" panose="020F0502020204030204" pitchFamily="34" charset="0"/>
                          <a:ea typeface="+mn-ea"/>
                          <a:cs typeface="Calibri" panose="020F0502020204030204" pitchFamily="34" charset="0"/>
                        </a:rPr>
                        <a:t>Reception of worship</a:t>
                      </a:r>
                    </a:p>
                  </a:txBody>
                  <a:tcPr/>
                </a:tc>
                <a:tc>
                  <a:txBody>
                    <a:bodyPr/>
                    <a:lstStyle/>
                    <a:p>
                      <a:pPr marL="0" algn="ctr" defTabSz="914400" rtl="0" eaLnBrk="1" latinLnBrk="0" hangingPunct="1"/>
                      <a:r>
                        <a:rPr lang="en-US" sz="2400" b="1" kern="1200" dirty="0">
                          <a:solidFill>
                            <a:srgbClr val="0000CC"/>
                          </a:solidFill>
                          <a:latin typeface="Calibri" panose="020F0502020204030204" pitchFamily="34" charset="0"/>
                          <a:ea typeface="+mn-ea"/>
                          <a:cs typeface="Calibri" panose="020F0502020204030204" pitchFamily="34" charset="0"/>
                        </a:rPr>
                        <a:t>Zech. 14:16</a:t>
                      </a:r>
                    </a:p>
                  </a:txBody>
                  <a:tcPr/>
                </a:tc>
                <a:tc>
                  <a:txBody>
                    <a:bodyPr/>
                    <a:lstStyle/>
                    <a:p>
                      <a:pPr marL="0" algn="ctr" defTabSz="914400" rtl="0" eaLnBrk="1" latinLnBrk="0" hangingPunct="1"/>
                      <a:r>
                        <a:rPr lang="en-US" sz="2400" kern="1200" dirty="0">
                          <a:solidFill>
                            <a:schemeClr val="dk1"/>
                          </a:solidFill>
                          <a:latin typeface="Calibri" panose="020F0502020204030204" pitchFamily="34" charset="0"/>
                          <a:ea typeface="+mn-ea"/>
                          <a:cs typeface="Calibri" panose="020F0502020204030204" pitchFamily="34" charset="0"/>
                        </a:rPr>
                        <a:t>2 Thess. 2:4</a:t>
                      </a:r>
                    </a:p>
                  </a:txBody>
                  <a:tcPr/>
                </a:tc>
                <a:extLst>
                  <a:ext uri="{0D108BD9-81ED-4DB2-BD59-A6C34878D82A}">
                    <a16:rowId xmlns:a16="http://schemas.microsoft.com/office/drawing/2014/main" val="3188230933"/>
                  </a:ext>
                </a:extLst>
              </a:tr>
              <a:tr h="502920">
                <a:tc>
                  <a:txBody>
                    <a:bodyPr/>
                    <a:lstStyle/>
                    <a:p>
                      <a:pPr marL="0" algn="ctr" defTabSz="914400" rtl="0" eaLnBrk="1" latinLnBrk="0" hangingPunct="1"/>
                      <a:r>
                        <a:rPr lang="en-US" sz="2400" kern="1200" dirty="0">
                          <a:solidFill>
                            <a:schemeClr val="dk1"/>
                          </a:solidFill>
                          <a:latin typeface="Calibri" panose="020F0502020204030204" pitchFamily="34" charset="0"/>
                          <a:ea typeface="+mn-ea"/>
                          <a:cs typeface="Calibri" panose="020F0502020204030204" pitchFamily="34" charset="0"/>
                        </a:rPr>
                        <a:t>20.</a:t>
                      </a:r>
                    </a:p>
                  </a:txBody>
                  <a:tcPr/>
                </a:tc>
                <a:tc>
                  <a:txBody>
                    <a:bodyPr/>
                    <a:lstStyle/>
                    <a:p>
                      <a:pPr marL="0" algn="l" defTabSz="914400" rtl="0" eaLnBrk="1" latinLnBrk="0" hangingPunct="1"/>
                      <a:r>
                        <a:rPr lang="en-US" sz="2400" kern="1200" dirty="0">
                          <a:solidFill>
                            <a:schemeClr val="dk1"/>
                          </a:solidFill>
                          <a:latin typeface="Calibri" panose="020F0502020204030204" pitchFamily="34" charset="0"/>
                          <a:ea typeface="+mn-ea"/>
                          <a:cs typeface="Calibri" panose="020F0502020204030204" pitchFamily="34" charset="0"/>
                        </a:rPr>
                        <a:t>Establishing Jerusalem as the center of worldwide worship</a:t>
                      </a:r>
                    </a:p>
                  </a:txBody>
                  <a:tcPr/>
                </a:tc>
                <a:tc>
                  <a:txBody>
                    <a:bodyPr/>
                    <a:lstStyle/>
                    <a:p>
                      <a:pPr marL="0" algn="ctr" defTabSz="914400" rtl="0" eaLnBrk="1" latinLnBrk="0" hangingPunct="1"/>
                      <a:r>
                        <a:rPr lang="en-US" sz="2400" b="1" kern="1200" dirty="0">
                          <a:solidFill>
                            <a:srgbClr val="0000CC"/>
                          </a:solidFill>
                          <a:latin typeface="Calibri" panose="020F0502020204030204" pitchFamily="34" charset="0"/>
                          <a:ea typeface="+mn-ea"/>
                          <a:cs typeface="Calibri" panose="020F0502020204030204" pitchFamily="34" charset="0"/>
                        </a:rPr>
                        <a:t>Zech. 14:17</a:t>
                      </a:r>
                    </a:p>
                  </a:txBody>
                  <a:tcPr/>
                </a:tc>
                <a:tc>
                  <a:txBody>
                    <a:bodyPr/>
                    <a:lstStyle/>
                    <a:p>
                      <a:pPr marL="0" algn="ctr" defTabSz="914400" rtl="0" eaLnBrk="1" latinLnBrk="0" hangingPunct="1"/>
                      <a:r>
                        <a:rPr lang="en-US" sz="2400" kern="1200" dirty="0">
                          <a:solidFill>
                            <a:schemeClr val="dk1"/>
                          </a:solidFill>
                          <a:latin typeface="Calibri" panose="020F0502020204030204" pitchFamily="34" charset="0"/>
                          <a:ea typeface="+mn-ea"/>
                          <a:cs typeface="Calibri" panose="020F0502020204030204" pitchFamily="34" charset="0"/>
                        </a:rPr>
                        <a:t>2 Thess. 2:4</a:t>
                      </a:r>
                    </a:p>
                  </a:txBody>
                  <a:tcPr/>
                </a:tc>
                <a:extLst>
                  <a:ext uri="{0D108BD9-81ED-4DB2-BD59-A6C34878D82A}">
                    <a16:rowId xmlns:a16="http://schemas.microsoft.com/office/drawing/2014/main" val="1747955805"/>
                  </a:ext>
                </a:extLst>
              </a:tr>
            </a:tbl>
          </a:graphicData>
        </a:graphic>
      </p:graphicFrame>
    </p:spTree>
    <p:extLst>
      <p:ext uri="{BB962C8B-B14F-4D97-AF65-F5344CB8AC3E}">
        <p14:creationId xmlns:p14="http://schemas.microsoft.com/office/powerpoint/2010/main" val="2965894497"/>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Title 1"/>
          <p:cNvSpPr>
            <a:spLocks noGrp="1"/>
          </p:cNvSpPr>
          <p:nvPr>
            <p:ph type="title" idx="4294967295"/>
          </p:nvPr>
        </p:nvSpPr>
        <p:spPr>
          <a:xfrm>
            <a:off x="685800" y="2857500"/>
            <a:ext cx="7772400" cy="1143000"/>
          </a:xfrm>
        </p:spPr>
        <p:txBody>
          <a:bodyPr/>
          <a:lstStyle/>
          <a:p>
            <a:pPr algn="ctr"/>
            <a:r>
              <a:rPr lang="en-US" altLang="en-US" sz="6000" dirty="0">
                <a:effectLst>
                  <a:outerShdw blurRad="38100" dist="38100" dir="2700000" algn="tl">
                    <a:srgbClr val="000000">
                      <a:alpha val="43137"/>
                    </a:srgbClr>
                  </a:outerShdw>
                </a:effectLst>
              </a:rPr>
              <a:t>Conclusion</a:t>
            </a:r>
          </a:p>
        </p:txBody>
      </p:sp>
    </p:spTree>
    <p:extLst>
      <p:ext uri="{BB962C8B-B14F-4D97-AF65-F5344CB8AC3E}">
        <p14:creationId xmlns:p14="http://schemas.microsoft.com/office/powerpoint/2010/main" val="1194539027"/>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2"/>
          <p:cNvSpPr>
            <a:spLocks noGrp="1" noChangeArrowheads="1"/>
          </p:cNvSpPr>
          <p:nvPr>
            <p:ph type="title"/>
          </p:nvPr>
        </p:nvSpPr>
        <p:spPr>
          <a:xfrm>
            <a:off x="2022475" y="228600"/>
            <a:ext cx="5099050" cy="685800"/>
          </a:xfrm>
        </p:spPr>
        <p:txBody>
          <a:bodyPr/>
          <a:lstStyle/>
          <a:p>
            <a:pPr algn="ctr"/>
            <a:r>
              <a:rPr lang="en-US" altLang="en-US" sz="3600" dirty="0">
                <a:effectLst>
                  <a:outerShdw blurRad="38100" dist="38100" dir="2700000" algn="tl">
                    <a:srgbClr val="000000">
                      <a:alpha val="43137"/>
                    </a:srgbClr>
                  </a:outerShdw>
                </a:effectLst>
              </a:rPr>
              <a:t>Chapter 10</a:t>
            </a:r>
            <a:r>
              <a:rPr lang="en-US" sz="3600" dirty="0">
                <a:effectLst>
                  <a:outerShdw blurRad="38100" dist="38100" dir="2700000" algn="tl">
                    <a:srgbClr val="000000">
                      <a:alpha val="43137"/>
                    </a:srgbClr>
                  </a:outerShdw>
                </a:effectLst>
              </a:rPr>
              <a:t>–12</a:t>
            </a:r>
            <a:r>
              <a:rPr lang="en-US" altLang="en-US" sz="3600" dirty="0">
                <a:effectLst>
                  <a:outerShdw blurRad="38100" dist="38100" dir="2700000" algn="tl">
                    <a:srgbClr val="000000">
                      <a:alpha val="43137"/>
                    </a:srgbClr>
                  </a:outerShdw>
                </a:effectLst>
              </a:rPr>
              <a:t> Outline</a:t>
            </a:r>
          </a:p>
        </p:txBody>
      </p:sp>
      <p:sp>
        <p:nvSpPr>
          <p:cNvPr id="19459" name="Rectangle 3"/>
          <p:cNvSpPr>
            <a:spLocks noGrp="1" noChangeArrowheads="1"/>
          </p:cNvSpPr>
          <p:nvPr>
            <p:ph type="body" idx="1"/>
          </p:nvPr>
        </p:nvSpPr>
        <p:spPr>
          <a:xfrm>
            <a:off x="190500" y="1143000"/>
            <a:ext cx="8877300" cy="3657600"/>
          </a:xfrm>
        </p:spPr>
        <p:txBody>
          <a:bodyPr/>
          <a:lstStyle/>
          <a:p>
            <a:pPr marL="574675" indent="-574675">
              <a:spcBef>
                <a:spcPct val="0"/>
              </a:spcBef>
              <a:spcAft>
                <a:spcPts val="3600"/>
              </a:spcAft>
              <a:buSzPct val="100000"/>
              <a:buFont typeface="Times New Roman" pitchFamily="18" charset="0"/>
              <a:buAutoNum type="romanUcPeriod"/>
            </a:pPr>
            <a:r>
              <a:rPr lang="en-US" altLang="en-US" sz="2800" dirty="0">
                <a:effectLst>
                  <a:outerShdw blurRad="38100" dist="38100" dir="2700000" algn="tl">
                    <a:srgbClr val="000000">
                      <a:alpha val="43137"/>
                    </a:srgbClr>
                  </a:outerShdw>
                </a:effectLst>
              </a:rPr>
              <a:t>The Setting (10:1-3)</a:t>
            </a:r>
          </a:p>
          <a:p>
            <a:pPr marL="574675" indent="-574675">
              <a:spcBef>
                <a:spcPct val="0"/>
              </a:spcBef>
              <a:spcAft>
                <a:spcPts val="3600"/>
              </a:spcAft>
              <a:buSzPct val="100000"/>
              <a:buFont typeface="Times New Roman" pitchFamily="18" charset="0"/>
              <a:buAutoNum type="romanUcPeriod"/>
            </a:pPr>
            <a:r>
              <a:rPr lang="en-US" altLang="en-US" sz="2800" dirty="0">
                <a:effectLst>
                  <a:outerShdw blurRad="38100" dist="38100" dir="2700000" algn="tl">
                    <a:srgbClr val="000000">
                      <a:alpha val="43137"/>
                    </a:srgbClr>
                  </a:outerShdw>
                </a:effectLst>
              </a:rPr>
              <a:t>Arrival of the Heavenly Messenger (10:4-9)</a:t>
            </a:r>
          </a:p>
          <a:p>
            <a:pPr marL="574675" indent="-574675">
              <a:spcBef>
                <a:spcPct val="0"/>
              </a:spcBef>
              <a:spcAft>
                <a:spcPts val="3600"/>
              </a:spcAft>
              <a:buSzPct val="100000"/>
              <a:buFont typeface="Times New Roman" pitchFamily="18" charset="0"/>
              <a:buAutoNum type="romanUcPeriod"/>
            </a:pPr>
            <a:r>
              <a:rPr lang="en-US" altLang="en-US" sz="2800" dirty="0">
                <a:effectLst>
                  <a:outerShdw blurRad="38100" dist="38100" dir="2700000" algn="tl">
                    <a:srgbClr val="000000">
                      <a:alpha val="43137"/>
                    </a:srgbClr>
                  </a:outerShdw>
                </a:effectLst>
              </a:rPr>
              <a:t>Explanation of the Heavenly Messenger (10:10</a:t>
            </a:r>
            <a:r>
              <a:rPr lang="en-US" sz="2800" dirty="0">
                <a:effectLst>
                  <a:outerShdw blurRad="38100" dist="38100" dir="2700000" algn="tl">
                    <a:srgbClr val="000000">
                      <a:alpha val="43137"/>
                    </a:srgbClr>
                  </a:outerShdw>
                </a:effectLst>
              </a:rPr>
              <a:t>–</a:t>
            </a:r>
            <a:r>
              <a:rPr lang="en-US" altLang="en-US" sz="2800" dirty="0">
                <a:effectLst>
                  <a:outerShdw blurRad="38100" dist="38100" dir="2700000" algn="tl">
                    <a:srgbClr val="000000">
                      <a:alpha val="43137"/>
                    </a:srgbClr>
                  </a:outerShdw>
                </a:effectLst>
              </a:rPr>
              <a:t>11:1)</a:t>
            </a:r>
          </a:p>
          <a:p>
            <a:pPr marL="574675" indent="-574675">
              <a:spcBef>
                <a:spcPct val="0"/>
              </a:spcBef>
              <a:spcAft>
                <a:spcPts val="3600"/>
              </a:spcAft>
              <a:buSzPct val="100000"/>
              <a:buFont typeface="Times New Roman" pitchFamily="18" charset="0"/>
              <a:buAutoNum type="romanUcPeriod"/>
            </a:pPr>
            <a:r>
              <a:rPr lang="en-US" altLang="en-US" sz="2800" dirty="0">
                <a:effectLst>
                  <a:outerShdw blurRad="38100" dist="38100" dir="2700000" algn="tl">
                    <a:srgbClr val="000000">
                      <a:alpha val="43137"/>
                    </a:srgbClr>
                  </a:outerShdw>
                </a:effectLst>
              </a:rPr>
              <a:t>The Prophecy of the Heavenly Messenger (11:2</a:t>
            </a:r>
            <a:r>
              <a:rPr lang="en-US" sz="2800" dirty="0">
                <a:effectLst>
                  <a:outerShdw blurRad="38100" dist="38100" dir="2700000" algn="tl">
                    <a:srgbClr val="000000">
                      <a:alpha val="43137"/>
                    </a:srgbClr>
                  </a:outerShdw>
                </a:effectLst>
              </a:rPr>
              <a:t>–</a:t>
            </a:r>
            <a:r>
              <a:rPr lang="en-US" altLang="en-US" sz="2800" dirty="0">
                <a:effectLst>
                  <a:outerShdw blurRad="38100" dist="38100" dir="2700000" algn="tl">
                    <a:srgbClr val="000000">
                      <a:alpha val="43137"/>
                    </a:srgbClr>
                  </a:outerShdw>
                </a:effectLst>
              </a:rPr>
              <a:t>12:13)</a:t>
            </a:r>
          </a:p>
        </p:txBody>
      </p:sp>
      <p:pic>
        <p:nvPicPr>
          <p:cNvPr id="5" name="Picture 2" descr="http://slbc.org/wp-content/uploads/2014/09/Book-of-Daniel-weppage.jpg">
            <a:extLst>
              <a:ext uri="{FF2B5EF4-FFF2-40B4-BE49-F238E27FC236}">
                <a16:creationId xmlns:a16="http://schemas.microsoft.com/office/drawing/2014/main" id="{05D65879-D84C-4CA3-8649-42AF1F50BDD5}"/>
              </a:ext>
            </a:extLst>
          </p:cNvPr>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2798709" y="5334000"/>
            <a:ext cx="3546582" cy="1371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3603628"/>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2"/>
          <p:cNvSpPr>
            <a:spLocks noGrp="1" noChangeArrowheads="1"/>
          </p:cNvSpPr>
          <p:nvPr>
            <p:ph type="title"/>
          </p:nvPr>
        </p:nvSpPr>
        <p:spPr>
          <a:xfrm>
            <a:off x="304800" y="228600"/>
            <a:ext cx="8534400" cy="1066800"/>
          </a:xfrm>
        </p:spPr>
        <p:txBody>
          <a:bodyPr/>
          <a:lstStyle/>
          <a:p>
            <a:pPr algn="ctr"/>
            <a:r>
              <a:rPr lang="en-US" altLang="en-US" sz="3600" dirty="0">
                <a:effectLst>
                  <a:outerShdw blurRad="38100" dist="38100" dir="2700000" algn="tl">
                    <a:srgbClr val="000000">
                      <a:alpha val="43137"/>
                    </a:srgbClr>
                  </a:outerShdw>
                </a:effectLst>
              </a:rPr>
              <a:t>IV. The Prophecy of the Heavenly Messenger </a:t>
            </a:r>
            <a:r>
              <a:rPr lang="en-US" altLang="en-US" sz="3200" dirty="0">
                <a:effectLst>
                  <a:outerShdw blurRad="38100" dist="38100" dir="2700000" algn="tl">
                    <a:srgbClr val="000000">
                      <a:alpha val="43137"/>
                    </a:srgbClr>
                  </a:outerShdw>
                </a:effectLst>
              </a:rPr>
              <a:t>(11:2</a:t>
            </a:r>
            <a:r>
              <a:rPr lang="en-US" sz="3200" dirty="0">
                <a:effectLst>
                  <a:outerShdw blurRad="38100" dist="38100" dir="2700000" algn="tl">
                    <a:srgbClr val="000000">
                      <a:alpha val="43137"/>
                    </a:srgbClr>
                  </a:outerShdw>
                </a:effectLst>
              </a:rPr>
              <a:t>–12:13</a:t>
            </a:r>
            <a:r>
              <a:rPr lang="en-US" altLang="en-US" sz="3200" dirty="0">
                <a:effectLst>
                  <a:outerShdw blurRad="38100" dist="38100" dir="2700000" algn="tl">
                    <a:srgbClr val="000000">
                      <a:alpha val="43137"/>
                    </a:srgbClr>
                  </a:outerShdw>
                </a:effectLst>
              </a:rPr>
              <a:t>)</a:t>
            </a:r>
            <a:endParaRPr lang="en-US" altLang="en-US" sz="3600" dirty="0">
              <a:effectLst>
                <a:outerShdw blurRad="38100" dist="38100" dir="2700000" algn="tl">
                  <a:srgbClr val="000000">
                    <a:alpha val="43137"/>
                  </a:srgbClr>
                </a:outerShdw>
              </a:effectLst>
            </a:endParaRPr>
          </a:p>
        </p:txBody>
      </p:sp>
      <p:sp>
        <p:nvSpPr>
          <p:cNvPr id="19459" name="Rectangle 3"/>
          <p:cNvSpPr>
            <a:spLocks noGrp="1" noChangeArrowheads="1"/>
          </p:cNvSpPr>
          <p:nvPr>
            <p:ph type="body" idx="1"/>
          </p:nvPr>
        </p:nvSpPr>
        <p:spPr>
          <a:xfrm>
            <a:off x="1295400" y="1600200"/>
            <a:ext cx="6553200" cy="4724400"/>
          </a:xfrm>
        </p:spPr>
        <p:txBody>
          <a:bodyPr/>
          <a:lstStyle/>
          <a:p>
            <a:pPr marL="457200" indent="-457200">
              <a:spcBef>
                <a:spcPct val="0"/>
              </a:spcBef>
              <a:spcAft>
                <a:spcPts val="2400"/>
              </a:spcAft>
              <a:buSzPct val="100000"/>
              <a:buAutoNum type="alphaUcPeriod"/>
            </a:pPr>
            <a:r>
              <a:rPr lang="en-US" altLang="en-US" dirty="0">
                <a:effectLst>
                  <a:outerShdw blurRad="38100" dist="38100" dir="2700000" algn="tl">
                    <a:srgbClr val="000000">
                      <a:alpha val="43137"/>
                    </a:srgbClr>
                  </a:outerShdw>
                </a:effectLst>
              </a:rPr>
              <a:t>Persia (11:2)</a:t>
            </a:r>
          </a:p>
          <a:p>
            <a:pPr marL="457200" indent="-457200">
              <a:spcBef>
                <a:spcPct val="0"/>
              </a:spcBef>
              <a:spcAft>
                <a:spcPts val="2400"/>
              </a:spcAft>
              <a:buSzPct val="100000"/>
              <a:buAutoNum type="alphaUcPeriod"/>
            </a:pPr>
            <a:r>
              <a:rPr lang="en-US" altLang="en-US" dirty="0">
                <a:effectLst>
                  <a:outerShdw blurRad="38100" dist="38100" dir="2700000" algn="tl">
                    <a:srgbClr val="000000">
                      <a:alpha val="43137"/>
                    </a:srgbClr>
                  </a:outerShdw>
                </a:effectLst>
              </a:rPr>
              <a:t>Greece (</a:t>
            </a:r>
            <a:r>
              <a:rPr lang="en-US" dirty="0">
                <a:effectLst>
                  <a:outerShdw blurRad="38100" dist="38100" dir="2700000" algn="tl">
                    <a:srgbClr val="000000">
                      <a:alpha val="43137"/>
                    </a:srgbClr>
                  </a:outerShdw>
                </a:effectLst>
              </a:rPr>
              <a:t>11:3-4</a:t>
            </a:r>
            <a:r>
              <a:rPr lang="en-US" altLang="en-US" dirty="0">
                <a:effectLst>
                  <a:outerShdw blurRad="38100" dist="38100" dir="2700000" algn="tl">
                    <a:srgbClr val="000000">
                      <a:alpha val="43137"/>
                    </a:srgbClr>
                  </a:outerShdw>
                </a:effectLst>
              </a:rPr>
              <a:t>)</a:t>
            </a:r>
          </a:p>
          <a:p>
            <a:pPr marL="457200" indent="-457200">
              <a:spcBef>
                <a:spcPct val="0"/>
              </a:spcBef>
              <a:spcAft>
                <a:spcPts val="2400"/>
              </a:spcAft>
              <a:buSzPct val="100000"/>
              <a:buAutoNum type="alphaUcPeriod"/>
            </a:pPr>
            <a:r>
              <a:rPr lang="en-US" altLang="en-US" dirty="0">
                <a:effectLst>
                  <a:outerShdw blurRad="38100" dist="38100" dir="2700000" algn="tl">
                    <a:srgbClr val="000000">
                      <a:alpha val="43137"/>
                    </a:srgbClr>
                  </a:outerShdw>
                </a:effectLst>
              </a:rPr>
              <a:t>Ptolemies &amp; Seleucids (11:5-20)</a:t>
            </a:r>
          </a:p>
          <a:p>
            <a:pPr marL="457200" indent="-457200">
              <a:spcBef>
                <a:spcPct val="0"/>
              </a:spcBef>
              <a:spcAft>
                <a:spcPts val="2400"/>
              </a:spcAft>
              <a:buSzPct val="100000"/>
              <a:buAutoNum type="alphaUcPeriod"/>
            </a:pPr>
            <a:r>
              <a:rPr lang="en-US" altLang="en-US" dirty="0">
                <a:effectLst>
                  <a:outerShdw blurRad="38100" dist="38100" dir="2700000" algn="tl">
                    <a:srgbClr val="000000">
                      <a:alpha val="43137"/>
                    </a:srgbClr>
                  </a:outerShdw>
                </a:effectLst>
              </a:rPr>
              <a:t>Antiochus IV (11:21-35)</a:t>
            </a:r>
          </a:p>
          <a:p>
            <a:pPr marL="457200" indent="-457200">
              <a:spcBef>
                <a:spcPct val="0"/>
              </a:spcBef>
              <a:spcAft>
                <a:spcPts val="2400"/>
              </a:spcAft>
              <a:buSzPct val="100000"/>
              <a:buFont typeface="Wingdings" pitchFamily="2" charset="2"/>
              <a:buAutoNum type="alphaUcPeriod"/>
            </a:pPr>
            <a:r>
              <a:rPr lang="en-US" altLang="en-US" dirty="0">
                <a:effectLst>
                  <a:outerShdw blurRad="38100" dist="38100" dir="2700000" algn="tl">
                    <a:srgbClr val="000000">
                      <a:alpha val="43137"/>
                    </a:srgbClr>
                  </a:outerShdw>
                </a:effectLst>
              </a:rPr>
              <a:t>Antichrist (11:36-45)</a:t>
            </a:r>
          </a:p>
          <a:p>
            <a:pPr marL="457200" indent="-457200">
              <a:spcBef>
                <a:spcPct val="0"/>
              </a:spcBef>
              <a:spcAft>
                <a:spcPts val="2400"/>
              </a:spcAft>
              <a:buSzPct val="100000"/>
              <a:buAutoNum type="alphaUcPeriod"/>
            </a:pPr>
            <a:r>
              <a:rPr lang="en-US" altLang="en-US" dirty="0">
                <a:effectLst>
                  <a:outerShdw blurRad="38100" dist="38100" dir="2700000" algn="tl">
                    <a:srgbClr val="000000">
                      <a:alpha val="43137"/>
                    </a:srgbClr>
                  </a:outerShdw>
                </a:effectLst>
              </a:rPr>
              <a:t>Tribulation &amp; Millennium (12:1-13)</a:t>
            </a:r>
          </a:p>
        </p:txBody>
      </p:sp>
      <p:pic>
        <p:nvPicPr>
          <p:cNvPr id="35843" name="Picture 2" descr="http://slbc.org/wp-content/uploads/2014/09/Book-of-Daniel-weppage.jpg"/>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6474885" y="1828800"/>
            <a:ext cx="2364315" cy="914400"/>
          </a:xfrm>
          <a:prstGeom prst="rect">
            <a:avLst/>
          </a:prstGeom>
          <a:noFill/>
          <a:ln w="9525">
            <a:noFill/>
            <a:miter lim="800000"/>
            <a:headEnd/>
            <a:tailEnd/>
          </a:ln>
        </p:spPr>
      </p:pic>
    </p:spTree>
    <p:extLst>
      <p:ext uri="{BB962C8B-B14F-4D97-AF65-F5344CB8AC3E}">
        <p14:creationId xmlns:p14="http://schemas.microsoft.com/office/powerpoint/2010/main" val="3110133420"/>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1524000" y="228600"/>
            <a:ext cx="6096000" cy="746185"/>
          </a:xfrm>
        </p:spPr>
        <p:txBody>
          <a:bodyPr/>
          <a:lstStyle/>
          <a:p>
            <a:pPr algn="ctr" eaLnBrk="1" hangingPunct="1"/>
            <a:r>
              <a:rPr lang="en-US" altLang="en-US" dirty="0">
                <a:effectLst>
                  <a:outerShdw blurRad="38100" dist="38100" dir="2700000" algn="tl">
                    <a:srgbClr val="000000">
                      <a:alpha val="43137"/>
                    </a:srgbClr>
                  </a:outerShdw>
                </a:effectLst>
              </a:rPr>
              <a:t>Purpose</a:t>
            </a:r>
          </a:p>
        </p:txBody>
      </p:sp>
      <p:sp>
        <p:nvSpPr>
          <p:cNvPr id="35843" name="Rectangle 3"/>
          <p:cNvSpPr>
            <a:spLocks noGrp="1" noChangeArrowheads="1"/>
          </p:cNvSpPr>
          <p:nvPr>
            <p:ph type="body" idx="1"/>
          </p:nvPr>
        </p:nvSpPr>
        <p:spPr>
          <a:xfrm>
            <a:off x="457200" y="1143000"/>
            <a:ext cx="8229600" cy="2514600"/>
          </a:xfrm>
        </p:spPr>
        <p:txBody>
          <a:bodyPr/>
          <a:lstStyle/>
          <a:p>
            <a:pPr marL="0" indent="0" algn="just" eaLnBrk="1" hangingPunct="1">
              <a:spcBef>
                <a:spcPts val="0"/>
              </a:spcBef>
              <a:spcAft>
                <a:spcPts val="2400"/>
              </a:spcAft>
              <a:buNone/>
              <a:defRPr/>
            </a:pPr>
            <a:r>
              <a:rPr lang="en-US" sz="3600" dirty="0">
                <a:effectLst>
                  <a:outerShdw blurRad="38100" dist="38100" dir="2700000" algn="tl">
                    <a:srgbClr val="000000">
                      <a:alpha val="43137"/>
                    </a:srgbClr>
                  </a:outerShdw>
                </a:effectLst>
              </a:rPr>
              <a:t>To encourage Judah by emphasizing  the sovereignty of God during the Babylonian captivity and to teach  Judah how to live while outside the land</a:t>
            </a:r>
          </a:p>
        </p:txBody>
      </p:sp>
      <p:pic>
        <p:nvPicPr>
          <p:cNvPr id="4" name="Picture 2" descr="http://slbc.org/wp-content/uploads/2014/09/Book-of-Daniel-weppage.jpg"/>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2207612" y="4800600"/>
            <a:ext cx="4728776"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7368963"/>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2"/>
          <p:cNvSpPr>
            <a:spLocks noGrp="1" noChangeArrowheads="1"/>
          </p:cNvSpPr>
          <p:nvPr>
            <p:ph type="title"/>
          </p:nvPr>
        </p:nvSpPr>
        <p:spPr>
          <a:xfrm>
            <a:off x="304800" y="228600"/>
            <a:ext cx="8534400" cy="1066800"/>
          </a:xfrm>
        </p:spPr>
        <p:txBody>
          <a:bodyPr/>
          <a:lstStyle/>
          <a:p>
            <a:pPr algn="ctr"/>
            <a:r>
              <a:rPr lang="en-US" altLang="en-US" sz="3600" dirty="0">
                <a:effectLst>
                  <a:outerShdw blurRad="38100" dist="38100" dir="2700000" algn="tl">
                    <a:srgbClr val="000000">
                      <a:alpha val="43137"/>
                    </a:srgbClr>
                  </a:outerShdw>
                </a:effectLst>
              </a:rPr>
              <a:t>IV. The Prophecy of the Heavenly Messenger </a:t>
            </a:r>
            <a:r>
              <a:rPr lang="en-US" altLang="en-US" sz="3200" dirty="0">
                <a:effectLst>
                  <a:outerShdw blurRad="38100" dist="38100" dir="2700000" algn="tl">
                    <a:srgbClr val="000000">
                      <a:alpha val="43137"/>
                    </a:srgbClr>
                  </a:outerShdw>
                </a:effectLst>
              </a:rPr>
              <a:t>(11:2</a:t>
            </a:r>
            <a:r>
              <a:rPr lang="en-US" sz="3200" dirty="0">
                <a:effectLst>
                  <a:outerShdw blurRad="38100" dist="38100" dir="2700000" algn="tl">
                    <a:srgbClr val="000000">
                      <a:alpha val="43137"/>
                    </a:srgbClr>
                  </a:outerShdw>
                </a:effectLst>
              </a:rPr>
              <a:t>–12:13</a:t>
            </a:r>
            <a:r>
              <a:rPr lang="en-US" altLang="en-US" sz="3200" dirty="0">
                <a:effectLst>
                  <a:outerShdw blurRad="38100" dist="38100" dir="2700000" algn="tl">
                    <a:srgbClr val="000000">
                      <a:alpha val="43137"/>
                    </a:srgbClr>
                  </a:outerShdw>
                </a:effectLst>
              </a:rPr>
              <a:t>)</a:t>
            </a:r>
            <a:endParaRPr lang="en-US" altLang="en-US" sz="3600" dirty="0">
              <a:effectLst>
                <a:outerShdw blurRad="38100" dist="38100" dir="2700000" algn="tl">
                  <a:srgbClr val="000000">
                    <a:alpha val="43137"/>
                  </a:srgbClr>
                </a:outerShdw>
              </a:effectLst>
            </a:endParaRPr>
          </a:p>
        </p:txBody>
      </p:sp>
      <p:sp>
        <p:nvSpPr>
          <p:cNvPr id="19459" name="Rectangle 3"/>
          <p:cNvSpPr>
            <a:spLocks noGrp="1" noChangeArrowheads="1"/>
          </p:cNvSpPr>
          <p:nvPr>
            <p:ph type="body" idx="1"/>
          </p:nvPr>
        </p:nvSpPr>
        <p:spPr>
          <a:xfrm>
            <a:off x="1295400" y="1600200"/>
            <a:ext cx="6553200" cy="4724400"/>
          </a:xfrm>
        </p:spPr>
        <p:txBody>
          <a:bodyPr/>
          <a:lstStyle/>
          <a:p>
            <a:pPr marL="457200" indent="-457200">
              <a:spcBef>
                <a:spcPct val="0"/>
              </a:spcBef>
              <a:spcAft>
                <a:spcPts val="2400"/>
              </a:spcAft>
              <a:buSzPct val="100000"/>
              <a:buAutoNum type="alphaUcPeriod"/>
            </a:pPr>
            <a:r>
              <a:rPr lang="en-US" altLang="en-US" dirty="0">
                <a:effectLst>
                  <a:outerShdw blurRad="38100" dist="38100" dir="2700000" algn="tl">
                    <a:srgbClr val="000000">
                      <a:alpha val="43137"/>
                    </a:srgbClr>
                  </a:outerShdw>
                </a:effectLst>
              </a:rPr>
              <a:t>Persia (11:2)</a:t>
            </a:r>
          </a:p>
          <a:p>
            <a:pPr marL="457200" indent="-457200">
              <a:spcBef>
                <a:spcPct val="0"/>
              </a:spcBef>
              <a:spcAft>
                <a:spcPts val="2400"/>
              </a:spcAft>
              <a:buSzPct val="100000"/>
              <a:buAutoNum type="alphaUcPeriod"/>
            </a:pPr>
            <a:r>
              <a:rPr lang="en-US" altLang="en-US" dirty="0">
                <a:effectLst>
                  <a:outerShdw blurRad="38100" dist="38100" dir="2700000" algn="tl">
                    <a:srgbClr val="000000">
                      <a:alpha val="43137"/>
                    </a:srgbClr>
                  </a:outerShdw>
                </a:effectLst>
              </a:rPr>
              <a:t>Greece (</a:t>
            </a:r>
            <a:r>
              <a:rPr lang="en-US" dirty="0">
                <a:effectLst>
                  <a:outerShdw blurRad="38100" dist="38100" dir="2700000" algn="tl">
                    <a:srgbClr val="000000">
                      <a:alpha val="43137"/>
                    </a:srgbClr>
                  </a:outerShdw>
                </a:effectLst>
              </a:rPr>
              <a:t>11:3-4</a:t>
            </a:r>
            <a:r>
              <a:rPr lang="en-US" altLang="en-US" dirty="0">
                <a:effectLst>
                  <a:outerShdw blurRad="38100" dist="38100" dir="2700000" algn="tl">
                    <a:srgbClr val="000000">
                      <a:alpha val="43137"/>
                    </a:srgbClr>
                  </a:outerShdw>
                </a:effectLst>
              </a:rPr>
              <a:t>)</a:t>
            </a:r>
          </a:p>
          <a:p>
            <a:pPr marL="457200" indent="-457200">
              <a:spcBef>
                <a:spcPct val="0"/>
              </a:spcBef>
              <a:spcAft>
                <a:spcPts val="2400"/>
              </a:spcAft>
              <a:buSzPct val="100000"/>
              <a:buAutoNum type="alphaUcPeriod"/>
            </a:pPr>
            <a:r>
              <a:rPr lang="en-US" altLang="en-US" dirty="0">
                <a:effectLst>
                  <a:outerShdw blurRad="38100" dist="38100" dir="2700000" algn="tl">
                    <a:srgbClr val="000000">
                      <a:alpha val="43137"/>
                    </a:srgbClr>
                  </a:outerShdw>
                </a:effectLst>
              </a:rPr>
              <a:t>Ptolemies &amp; Seleucids (11:5-20)</a:t>
            </a:r>
          </a:p>
          <a:p>
            <a:pPr marL="457200" indent="-457200">
              <a:spcBef>
                <a:spcPct val="0"/>
              </a:spcBef>
              <a:spcAft>
                <a:spcPts val="2400"/>
              </a:spcAft>
              <a:buSzPct val="100000"/>
              <a:buAutoNum type="alphaUcPeriod"/>
            </a:pPr>
            <a:r>
              <a:rPr lang="en-US" altLang="en-US" dirty="0">
                <a:effectLst>
                  <a:outerShdw blurRad="38100" dist="38100" dir="2700000" algn="tl">
                    <a:srgbClr val="000000">
                      <a:alpha val="43137"/>
                    </a:srgbClr>
                  </a:outerShdw>
                </a:effectLst>
              </a:rPr>
              <a:t>Antiochus IV (11:21-35)</a:t>
            </a:r>
          </a:p>
          <a:p>
            <a:pPr marL="457200" indent="-457200">
              <a:spcBef>
                <a:spcPct val="0"/>
              </a:spcBef>
              <a:spcAft>
                <a:spcPts val="2400"/>
              </a:spcAft>
              <a:buSzPct val="100000"/>
              <a:buAutoNum type="alphaUcPeriod"/>
            </a:pPr>
            <a:r>
              <a:rPr lang="en-US" altLang="en-US" dirty="0">
                <a:effectLst>
                  <a:outerShdw blurRad="38100" dist="38100" dir="2700000" algn="tl">
                    <a:srgbClr val="000000">
                      <a:alpha val="43137"/>
                    </a:srgbClr>
                  </a:outerShdw>
                </a:effectLst>
              </a:rPr>
              <a:t>Antichrist (11:36-45)</a:t>
            </a:r>
          </a:p>
          <a:p>
            <a:pPr marL="457200" indent="-457200">
              <a:spcBef>
                <a:spcPct val="0"/>
              </a:spcBef>
              <a:spcAft>
                <a:spcPts val="2400"/>
              </a:spcAft>
              <a:buSzPct val="100000"/>
              <a:buAutoNum type="alphaUcPeriod"/>
            </a:pPr>
            <a:r>
              <a:rPr lang="en-US" altLang="en-US" dirty="0">
                <a:effectLst>
                  <a:outerShdw blurRad="38100" dist="38100" dir="2700000" algn="tl">
                    <a:srgbClr val="000000">
                      <a:alpha val="43137"/>
                    </a:srgbClr>
                  </a:outerShdw>
                </a:effectLst>
              </a:rPr>
              <a:t>Tribulation &amp; Millennium (12:1-13)</a:t>
            </a:r>
          </a:p>
        </p:txBody>
      </p:sp>
      <p:pic>
        <p:nvPicPr>
          <p:cNvPr id="35843" name="Picture 2" descr="http://slbc.org/wp-content/uploads/2014/09/Book-of-Daniel-weppage.jpg"/>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6474885" y="1828800"/>
            <a:ext cx="2364315" cy="914400"/>
          </a:xfrm>
          <a:prstGeom prst="rect">
            <a:avLst/>
          </a:prstGeom>
          <a:noFill/>
          <a:ln w="9525">
            <a:noFill/>
            <a:miter lim="800000"/>
            <a:headEnd/>
            <a:tailEnd/>
          </a:ln>
        </p:spPr>
      </p:pic>
    </p:spTree>
    <p:extLst>
      <p:ext uri="{BB962C8B-B14F-4D97-AF65-F5344CB8AC3E}">
        <p14:creationId xmlns:p14="http://schemas.microsoft.com/office/powerpoint/2010/main" val="244267405"/>
      </p:ext>
    </p:extLst>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800100" y="3429000"/>
            <a:ext cx="7543800" cy="1754326"/>
          </a:xfrm>
          <a:prstGeom prst="rect">
            <a:avLst/>
          </a:prstGeom>
        </p:spPr>
        <p:txBody>
          <a:bodyPr wrap="square">
            <a:spAutoFit/>
          </a:bodyPr>
          <a:lstStyle/>
          <a:p>
            <a:pPr algn="just">
              <a:defRPr/>
            </a:pPr>
            <a:r>
              <a:rPr lang="en-US" sz="2700" dirty="0">
                <a:effectLst>
                  <a:outerShdw blurRad="38100" dist="38100" dir="2700000" algn="tl">
                    <a:srgbClr val="000000">
                      <a:alpha val="43137"/>
                    </a:srgbClr>
                  </a:outerShdw>
                </a:effectLst>
                <a:latin typeface="Calibri" panose="020F0502020204030204" pitchFamily="34" charset="0"/>
              </a:rPr>
              <a:t>“The </a:t>
            </a:r>
            <a:r>
              <a:rPr lang="en-US" sz="2700" cap="small" dirty="0">
                <a:effectLst>
                  <a:outerShdw blurRad="38100" dist="38100" dir="2700000" algn="tl">
                    <a:srgbClr val="000000">
                      <a:alpha val="43137"/>
                    </a:srgbClr>
                  </a:outerShdw>
                </a:effectLst>
                <a:latin typeface="Calibri" panose="020F0502020204030204" pitchFamily="34" charset="0"/>
              </a:rPr>
              <a:t>Lord</a:t>
            </a:r>
            <a:r>
              <a:rPr lang="en-US" sz="2700" dirty="0">
                <a:effectLst>
                  <a:outerShdw blurRad="38100" dist="38100" dir="2700000" algn="tl">
                    <a:srgbClr val="000000">
                      <a:alpha val="43137"/>
                    </a:srgbClr>
                  </a:outerShdw>
                </a:effectLst>
                <a:latin typeface="Calibri" panose="020F0502020204030204" pitchFamily="34" charset="0"/>
              </a:rPr>
              <a:t> bless you and keep you; </a:t>
            </a:r>
            <a:r>
              <a:rPr lang="en-US" sz="2700" baseline="30000" dirty="0">
                <a:effectLst>
                  <a:outerShdw blurRad="38100" dist="38100" dir="2700000" algn="tl">
                    <a:srgbClr val="000000">
                      <a:alpha val="43137"/>
                    </a:srgbClr>
                  </a:outerShdw>
                </a:effectLst>
                <a:latin typeface="Calibri" panose="020F0502020204030204" pitchFamily="34" charset="0"/>
              </a:rPr>
              <a:t> </a:t>
            </a:r>
            <a:r>
              <a:rPr lang="en-US" sz="2700" dirty="0">
                <a:effectLst>
                  <a:outerShdw blurRad="38100" dist="38100" dir="2700000" algn="tl">
                    <a:srgbClr val="000000">
                      <a:alpha val="43137"/>
                    </a:srgbClr>
                  </a:outerShdw>
                </a:effectLst>
                <a:latin typeface="Calibri" panose="020F0502020204030204" pitchFamily="34" charset="0"/>
              </a:rPr>
              <a:t>the </a:t>
            </a:r>
            <a:r>
              <a:rPr lang="en-US" sz="2700" cap="small" dirty="0">
                <a:effectLst>
                  <a:outerShdw blurRad="38100" dist="38100" dir="2700000" algn="tl">
                    <a:srgbClr val="000000">
                      <a:alpha val="43137"/>
                    </a:srgbClr>
                  </a:outerShdw>
                </a:effectLst>
                <a:latin typeface="Calibri" panose="020F0502020204030204" pitchFamily="34" charset="0"/>
              </a:rPr>
              <a:t>Lord</a:t>
            </a:r>
            <a:r>
              <a:rPr lang="en-US" sz="2700" dirty="0">
                <a:effectLst>
                  <a:outerShdw blurRad="38100" dist="38100" dir="2700000" algn="tl">
                    <a:srgbClr val="000000">
                      <a:alpha val="43137"/>
                    </a:srgbClr>
                  </a:outerShdw>
                </a:effectLst>
                <a:latin typeface="Calibri" panose="020F0502020204030204" pitchFamily="34" charset="0"/>
              </a:rPr>
              <a:t> make his face shine on you and be gracious to you; </a:t>
            </a:r>
            <a:r>
              <a:rPr lang="en-US" sz="2700" baseline="30000" dirty="0">
                <a:effectLst>
                  <a:outerShdw blurRad="38100" dist="38100" dir="2700000" algn="tl">
                    <a:srgbClr val="000000">
                      <a:alpha val="43137"/>
                    </a:srgbClr>
                  </a:outerShdw>
                </a:effectLst>
                <a:latin typeface="Calibri" panose="020F0502020204030204" pitchFamily="34" charset="0"/>
              </a:rPr>
              <a:t> </a:t>
            </a:r>
            <a:r>
              <a:rPr lang="en-US" sz="2700" dirty="0">
                <a:effectLst>
                  <a:outerShdw blurRad="38100" dist="38100" dir="2700000" algn="tl">
                    <a:srgbClr val="000000">
                      <a:alpha val="43137"/>
                    </a:srgbClr>
                  </a:outerShdw>
                </a:effectLst>
                <a:latin typeface="Calibri" panose="020F0502020204030204" pitchFamily="34" charset="0"/>
              </a:rPr>
              <a:t>the </a:t>
            </a:r>
            <a:r>
              <a:rPr lang="en-US" sz="2700" cap="small" dirty="0">
                <a:effectLst>
                  <a:outerShdw blurRad="38100" dist="38100" dir="2700000" algn="tl">
                    <a:srgbClr val="000000">
                      <a:alpha val="43137"/>
                    </a:srgbClr>
                  </a:outerShdw>
                </a:effectLst>
                <a:latin typeface="Calibri" panose="020F0502020204030204" pitchFamily="34" charset="0"/>
              </a:rPr>
              <a:t>Lord</a:t>
            </a:r>
            <a:r>
              <a:rPr lang="en-US" sz="2700" dirty="0">
                <a:effectLst>
                  <a:outerShdw blurRad="38100" dist="38100" dir="2700000" algn="tl">
                    <a:srgbClr val="000000">
                      <a:alpha val="43137"/>
                    </a:srgbClr>
                  </a:outerShdw>
                </a:effectLst>
                <a:latin typeface="Calibri" panose="020F0502020204030204" pitchFamily="34" charset="0"/>
              </a:rPr>
              <a:t> turn his face toward you and give you peace.” (NIV)</a:t>
            </a:r>
          </a:p>
        </p:txBody>
      </p:sp>
      <p:pic>
        <p:nvPicPr>
          <p:cNvPr id="2" name="Picture 1">
            <a:extLst>
              <a:ext uri="{FF2B5EF4-FFF2-40B4-BE49-F238E27FC236}">
                <a16:creationId xmlns:a16="http://schemas.microsoft.com/office/drawing/2014/main" id="{3580A0FF-365B-4E3B-8121-89E750C5118E}"/>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2624149" y="1085850"/>
            <a:ext cx="4124302" cy="2231330"/>
          </a:xfrm>
          <a:prstGeom prst="rect">
            <a:avLst/>
          </a:prstGeom>
        </p:spPr>
      </p:pic>
    </p:spTree>
    <p:extLst>
      <p:ext uri="{BB962C8B-B14F-4D97-AF65-F5344CB8AC3E}">
        <p14:creationId xmlns:p14="http://schemas.microsoft.com/office/powerpoint/2010/main" val="2329831085"/>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2"/>
          <p:cNvSpPr>
            <a:spLocks noGrp="1" noChangeArrowheads="1"/>
          </p:cNvSpPr>
          <p:nvPr>
            <p:ph type="title"/>
          </p:nvPr>
        </p:nvSpPr>
        <p:spPr>
          <a:xfrm>
            <a:off x="304800" y="228600"/>
            <a:ext cx="8534400" cy="1066800"/>
          </a:xfrm>
        </p:spPr>
        <p:txBody>
          <a:bodyPr/>
          <a:lstStyle/>
          <a:p>
            <a:pPr algn="ctr"/>
            <a:r>
              <a:rPr lang="en-US" altLang="en-US" sz="3600" dirty="0">
                <a:effectLst>
                  <a:outerShdw blurRad="38100" dist="38100" dir="2700000" algn="tl">
                    <a:srgbClr val="000000">
                      <a:alpha val="43137"/>
                    </a:srgbClr>
                  </a:outerShdw>
                </a:effectLst>
              </a:rPr>
              <a:t>IV. The Prophecy of the Heavenly Messenger </a:t>
            </a:r>
            <a:r>
              <a:rPr lang="en-US" altLang="en-US" sz="3200" dirty="0">
                <a:effectLst>
                  <a:outerShdw blurRad="38100" dist="38100" dir="2700000" algn="tl">
                    <a:srgbClr val="000000">
                      <a:alpha val="43137"/>
                    </a:srgbClr>
                  </a:outerShdw>
                </a:effectLst>
              </a:rPr>
              <a:t>(11:2</a:t>
            </a:r>
            <a:r>
              <a:rPr lang="en-US" sz="3200" dirty="0">
                <a:effectLst>
                  <a:outerShdw blurRad="38100" dist="38100" dir="2700000" algn="tl">
                    <a:srgbClr val="000000">
                      <a:alpha val="43137"/>
                    </a:srgbClr>
                  </a:outerShdw>
                </a:effectLst>
              </a:rPr>
              <a:t>–12:13</a:t>
            </a:r>
            <a:r>
              <a:rPr lang="en-US" altLang="en-US" sz="3200" dirty="0">
                <a:effectLst>
                  <a:outerShdw blurRad="38100" dist="38100" dir="2700000" algn="tl">
                    <a:srgbClr val="000000">
                      <a:alpha val="43137"/>
                    </a:srgbClr>
                  </a:outerShdw>
                </a:effectLst>
              </a:rPr>
              <a:t>)</a:t>
            </a:r>
            <a:endParaRPr lang="en-US" altLang="en-US" sz="3600" dirty="0">
              <a:effectLst>
                <a:outerShdw blurRad="38100" dist="38100" dir="2700000" algn="tl">
                  <a:srgbClr val="000000">
                    <a:alpha val="43137"/>
                  </a:srgbClr>
                </a:outerShdw>
              </a:effectLst>
            </a:endParaRPr>
          </a:p>
        </p:txBody>
      </p:sp>
      <p:sp>
        <p:nvSpPr>
          <p:cNvPr id="19459" name="Rectangle 3"/>
          <p:cNvSpPr>
            <a:spLocks noGrp="1" noChangeArrowheads="1"/>
          </p:cNvSpPr>
          <p:nvPr>
            <p:ph type="body" idx="1"/>
          </p:nvPr>
        </p:nvSpPr>
        <p:spPr>
          <a:xfrm>
            <a:off x="1295400" y="1600200"/>
            <a:ext cx="6553200" cy="4724400"/>
          </a:xfrm>
        </p:spPr>
        <p:txBody>
          <a:bodyPr/>
          <a:lstStyle/>
          <a:p>
            <a:pPr marL="457200" indent="-457200">
              <a:spcBef>
                <a:spcPct val="0"/>
              </a:spcBef>
              <a:spcAft>
                <a:spcPts val="2400"/>
              </a:spcAft>
              <a:buSzPct val="100000"/>
              <a:buAutoNum type="alphaUcPeriod"/>
            </a:pPr>
            <a:r>
              <a:rPr lang="en-US" altLang="en-US" dirty="0">
                <a:effectLst>
                  <a:outerShdw blurRad="38100" dist="38100" dir="2700000" algn="tl">
                    <a:srgbClr val="000000">
                      <a:alpha val="43137"/>
                    </a:srgbClr>
                  </a:outerShdw>
                </a:effectLst>
              </a:rPr>
              <a:t>Persia (11:2)</a:t>
            </a:r>
          </a:p>
          <a:p>
            <a:pPr marL="457200" indent="-457200">
              <a:spcBef>
                <a:spcPct val="0"/>
              </a:spcBef>
              <a:spcAft>
                <a:spcPts val="2400"/>
              </a:spcAft>
              <a:buSzPct val="100000"/>
              <a:buAutoNum type="alphaUcPeriod"/>
            </a:pPr>
            <a:r>
              <a:rPr lang="en-US" altLang="en-US" dirty="0">
                <a:effectLst>
                  <a:outerShdw blurRad="38100" dist="38100" dir="2700000" algn="tl">
                    <a:srgbClr val="000000">
                      <a:alpha val="43137"/>
                    </a:srgbClr>
                  </a:outerShdw>
                </a:effectLst>
              </a:rPr>
              <a:t>Greece (</a:t>
            </a:r>
            <a:r>
              <a:rPr lang="en-US" dirty="0">
                <a:effectLst>
                  <a:outerShdw blurRad="38100" dist="38100" dir="2700000" algn="tl">
                    <a:srgbClr val="000000">
                      <a:alpha val="43137"/>
                    </a:srgbClr>
                  </a:outerShdw>
                </a:effectLst>
              </a:rPr>
              <a:t>11:3-4</a:t>
            </a:r>
            <a:r>
              <a:rPr lang="en-US" altLang="en-US" dirty="0">
                <a:effectLst>
                  <a:outerShdw blurRad="38100" dist="38100" dir="2700000" algn="tl">
                    <a:srgbClr val="000000">
                      <a:alpha val="43137"/>
                    </a:srgbClr>
                  </a:outerShdw>
                </a:effectLst>
              </a:rPr>
              <a:t>)</a:t>
            </a:r>
          </a:p>
          <a:p>
            <a:pPr marL="457200" indent="-457200">
              <a:spcBef>
                <a:spcPct val="0"/>
              </a:spcBef>
              <a:spcAft>
                <a:spcPts val="2400"/>
              </a:spcAft>
              <a:buSzPct val="100000"/>
              <a:buAutoNum type="alphaUcPeriod"/>
            </a:pPr>
            <a:r>
              <a:rPr lang="en-US" altLang="en-US" dirty="0">
                <a:effectLst>
                  <a:outerShdw blurRad="38100" dist="38100" dir="2700000" algn="tl">
                    <a:srgbClr val="000000">
                      <a:alpha val="43137"/>
                    </a:srgbClr>
                  </a:outerShdw>
                </a:effectLst>
              </a:rPr>
              <a:t>Ptolemies &amp; Seleucids (11:5-20)</a:t>
            </a:r>
          </a:p>
          <a:p>
            <a:pPr marL="457200" indent="-457200">
              <a:spcBef>
                <a:spcPct val="0"/>
              </a:spcBef>
              <a:spcAft>
                <a:spcPts val="2400"/>
              </a:spcAft>
              <a:buSzPct val="100000"/>
              <a:buAutoNum type="alphaUcPeriod"/>
            </a:pPr>
            <a:r>
              <a:rPr lang="en-US" altLang="en-US" dirty="0">
                <a:effectLst>
                  <a:outerShdw blurRad="38100" dist="38100" dir="2700000" algn="tl">
                    <a:srgbClr val="000000">
                      <a:alpha val="43137"/>
                    </a:srgbClr>
                  </a:outerShdw>
                </a:effectLst>
              </a:rPr>
              <a:t>Antiochus IV (11:21-35)</a:t>
            </a:r>
          </a:p>
          <a:p>
            <a:pPr marL="457200" indent="-457200">
              <a:spcBef>
                <a:spcPct val="0"/>
              </a:spcBef>
              <a:spcAft>
                <a:spcPts val="2400"/>
              </a:spcAft>
              <a:buSzPct val="100000"/>
              <a:buFont typeface="Wingdings" pitchFamily="2" charset="2"/>
              <a:buAutoNum type="alphaUcPeriod"/>
            </a:pPr>
            <a:r>
              <a:rPr lang="en-US" altLang="en-US" b="1" u="sng" dirty="0">
                <a:solidFill>
                  <a:srgbClr val="FFFFCC"/>
                </a:solidFill>
                <a:effectLst>
                  <a:outerShdw blurRad="38100" dist="38100" dir="2700000" algn="tl">
                    <a:srgbClr val="000000">
                      <a:alpha val="43137"/>
                    </a:srgbClr>
                  </a:outerShdw>
                </a:effectLst>
              </a:rPr>
              <a:t>Antichrist (11:36-45)</a:t>
            </a:r>
          </a:p>
          <a:p>
            <a:pPr marL="457200" indent="-457200">
              <a:spcBef>
                <a:spcPct val="0"/>
              </a:spcBef>
              <a:spcAft>
                <a:spcPts val="2400"/>
              </a:spcAft>
              <a:buSzPct val="100000"/>
              <a:buAutoNum type="alphaUcPeriod"/>
            </a:pPr>
            <a:r>
              <a:rPr lang="en-US" altLang="en-US" dirty="0">
                <a:effectLst>
                  <a:outerShdw blurRad="38100" dist="38100" dir="2700000" algn="tl">
                    <a:srgbClr val="000000">
                      <a:alpha val="43137"/>
                    </a:srgbClr>
                  </a:outerShdw>
                </a:effectLst>
              </a:rPr>
              <a:t>Tribulation &amp; Millennium (12:1-13)</a:t>
            </a:r>
          </a:p>
        </p:txBody>
      </p:sp>
      <p:pic>
        <p:nvPicPr>
          <p:cNvPr id="35843" name="Picture 2" descr="http://slbc.org/wp-content/uploads/2014/09/Book-of-Daniel-weppage.jpg"/>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6474885" y="1828800"/>
            <a:ext cx="2364315" cy="914400"/>
          </a:xfrm>
          <a:prstGeom prst="rect">
            <a:avLst/>
          </a:prstGeom>
          <a:noFill/>
          <a:ln w="9525">
            <a:noFill/>
            <a:miter lim="800000"/>
            <a:headEnd/>
            <a:tailEnd/>
          </a:ln>
        </p:spPr>
      </p:pic>
    </p:spTree>
    <p:extLst>
      <p:ext uri="{BB962C8B-B14F-4D97-AF65-F5344CB8AC3E}">
        <p14:creationId xmlns:p14="http://schemas.microsoft.com/office/powerpoint/2010/main" val="1313265806"/>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026">
            <a:extLst>
              <a:ext uri="{FF2B5EF4-FFF2-40B4-BE49-F238E27FC236}">
                <a16:creationId xmlns:a16="http://schemas.microsoft.com/office/drawing/2014/main" id="{02C16A5B-A987-4886-BE18-6D5DD225E136}"/>
              </a:ext>
            </a:extLst>
          </p:cNvPr>
          <p:cNvGrpSpPr>
            <a:grpSpLocks/>
          </p:cNvGrpSpPr>
          <p:nvPr/>
        </p:nvGrpSpPr>
        <p:grpSpPr bwMode="auto">
          <a:xfrm>
            <a:off x="0" y="2641021"/>
            <a:ext cx="8534400" cy="4216979"/>
            <a:chOff x="0" y="1633"/>
            <a:chExt cx="6480" cy="3167"/>
          </a:xfrm>
        </p:grpSpPr>
        <p:pic>
          <p:nvPicPr>
            <p:cNvPr id="34832" name="Picture 1027">
              <a:extLst>
                <a:ext uri="{FF2B5EF4-FFF2-40B4-BE49-F238E27FC236}">
                  <a16:creationId xmlns:a16="http://schemas.microsoft.com/office/drawing/2014/main" id="{D8D8C40C-20E3-4023-8217-775D1FE0E605}"/>
                </a:ext>
              </a:extLst>
            </p:cNvPr>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0" y="2495"/>
              <a:ext cx="2761" cy="2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33" name="Picture 1028">
              <a:extLst>
                <a:ext uri="{FF2B5EF4-FFF2-40B4-BE49-F238E27FC236}">
                  <a16:creationId xmlns:a16="http://schemas.microsoft.com/office/drawing/2014/main" id="{83DEE018-EC83-4B73-BD9E-CC078469EB52}"/>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847" y="3743"/>
              <a:ext cx="2634" cy="10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34" name="Picture 1029">
              <a:extLst>
                <a:ext uri="{FF2B5EF4-FFF2-40B4-BE49-F238E27FC236}">
                  <a16:creationId xmlns:a16="http://schemas.microsoft.com/office/drawing/2014/main" id="{25485202-B419-407C-A8F8-4F63A7EC9B5D}"/>
                </a:ext>
              </a:extLst>
            </p:cNvPr>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flipH="1">
              <a:off x="2185" y="3599"/>
              <a:ext cx="1680" cy="10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35" name="Picture 1030">
              <a:extLst>
                <a:ext uri="{FF2B5EF4-FFF2-40B4-BE49-F238E27FC236}">
                  <a16:creationId xmlns:a16="http://schemas.microsoft.com/office/drawing/2014/main" id="{258D556B-7865-418C-8EC7-9F055135CFBB}"/>
                </a:ext>
              </a:extLst>
            </p:cNvPr>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1897" y="2041"/>
              <a:ext cx="2761" cy="2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36" name="Picture 1031">
              <a:extLst>
                <a:ext uri="{FF2B5EF4-FFF2-40B4-BE49-F238E27FC236}">
                  <a16:creationId xmlns:a16="http://schemas.microsoft.com/office/drawing/2014/main" id="{6D960BC8-4D51-42BE-8A97-23802171EE46}"/>
                </a:ext>
              </a:extLst>
            </p:cNvPr>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flipH="1">
              <a:off x="25" y="4031"/>
              <a:ext cx="1968" cy="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37" name="Picture 1032">
              <a:extLst>
                <a:ext uri="{FF2B5EF4-FFF2-40B4-BE49-F238E27FC236}">
                  <a16:creationId xmlns:a16="http://schemas.microsoft.com/office/drawing/2014/main" id="{EA291F78-595A-4B88-9E86-8E93AD63EFCD}"/>
                </a:ext>
              </a:extLst>
            </p:cNvPr>
            <p:cNvPicPr>
              <a:picLocks noChangeAspect="1" noChangeArrowheads="1"/>
            </p:cNvPicPr>
            <p:nvPr/>
          </p:nvPicPr>
          <p:blipFill>
            <a:blip r:embed="rId7" cstate="email">
              <a:extLst>
                <a:ext uri="{28A0092B-C50C-407E-A947-70E740481C1C}">
                  <a14:useLocalDpi xmlns:a14="http://schemas.microsoft.com/office/drawing/2010/main" val="0"/>
                </a:ext>
              </a:extLst>
            </a:blip>
            <a:srcRect/>
            <a:stretch>
              <a:fillRect/>
            </a:stretch>
          </p:blipFill>
          <p:spPr bwMode="auto">
            <a:xfrm rot="-6293176">
              <a:off x="25" y="3983"/>
              <a:ext cx="757" cy="3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38" name="Picture 1033">
              <a:extLst>
                <a:ext uri="{FF2B5EF4-FFF2-40B4-BE49-F238E27FC236}">
                  <a16:creationId xmlns:a16="http://schemas.microsoft.com/office/drawing/2014/main" id="{9DD201E3-C54D-4BA6-8321-9A6DCC788A35}"/>
                </a:ext>
              </a:extLst>
            </p:cNvPr>
            <p:cNvPicPr>
              <a:picLocks noChangeAspect="1" noChangeArrowheads="1"/>
            </p:cNvPicPr>
            <p:nvPr/>
          </p:nvPicPr>
          <p:blipFill>
            <a:blip r:embed="rId8" cstate="email">
              <a:extLst>
                <a:ext uri="{28A0092B-C50C-407E-A947-70E740481C1C}">
                  <a14:useLocalDpi xmlns:a14="http://schemas.microsoft.com/office/drawing/2010/main" val="0"/>
                </a:ext>
              </a:extLst>
            </a:blip>
            <a:srcRect/>
            <a:stretch>
              <a:fillRect/>
            </a:stretch>
          </p:blipFill>
          <p:spPr bwMode="auto">
            <a:xfrm>
              <a:off x="25" y="4223"/>
              <a:ext cx="672" cy="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39" name="Picture 1034">
              <a:extLst>
                <a:ext uri="{FF2B5EF4-FFF2-40B4-BE49-F238E27FC236}">
                  <a16:creationId xmlns:a16="http://schemas.microsoft.com/office/drawing/2014/main" id="{951AF605-7E78-4238-87E0-CDB9A510BB84}"/>
                </a:ext>
              </a:extLst>
            </p:cNvPr>
            <p:cNvPicPr>
              <a:picLocks noChangeAspect="1" noChangeArrowheads="1"/>
            </p:cNvPicPr>
            <p:nvPr/>
          </p:nvPicPr>
          <p:blipFill>
            <a:blip r:embed="rId8" cstate="email">
              <a:extLst>
                <a:ext uri="{28A0092B-C50C-407E-A947-70E740481C1C}">
                  <a14:useLocalDpi xmlns:a14="http://schemas.microsoft.com/office/drawing/2010/main" val="0"/>
                </a:ext>
              </a:extLst>
            </a:blip>
            <a:srcRect/>
            <a:stretch>
              <a:fillRect/>
            </a:stretch>
          </p:blipFill>
          <p:spPr bwMode="auto">
            <a:xfrm>
              <a:off x="25" y="3935"/>
              <a:ext cx="672" cy="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40" name="Picture 1035">
              <a:extLst>
                <a:ext uri="{FF2B5EF4-FFF2-40B4-BE49-F238E27FC236}">
                  <a16:creationId xmlns:a16="http://schemas.microsoft.com/office/drawing/2014/main" id="{359B659D-4E9D-4CDF-B02E-A3C660B1E50F}"/>
                </a:ext>
              </a:extLst>
            </p:cNvPr>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flipH="1">
              <a:off x="3529" y="3695"/>
              <a:ext cx="1968" cy="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41" name="Picture 1036">
              <a:extLst>
                <a:ext uri="{FF2B5EF4-FFF2-40B4-BE49-F238E27FC236}">
                  <a16:creationId xmlns:a16="http://schemas.microsoft.com/office/drawing/2014/main" id="{518F39B8-61A6-4F35-8EB1-C5DE3FA2DC08}"/>
                </a:ext>
              </a:extLst>
            </p:cNvPr>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flipH="1">
              <a:off x="3817" y="3406"/>
              <a:ext cx="1968" cy="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42" name="Picture 1037">
              <a:extLst>
                <a:ext uri="{FF2B5EF4-FFF2-40B4-BE49-F238E27FC236}">
                  <a16:creationId xmlns:a16="http://schemas.microsoft.com/office/drawing/2014/main" id="{012BB207-E8CA-49C7-8EC4-C62D0A5B2315}"/>
                </a:ext>
              </a:extLst>
            </p:cNvPr>
            <p:cNvPicPr>
              <a:picLocks noChangeAspect="1" noChangeArrowheads="1"/>
            </p:cNvPicPr>
            <p:nvPr/>
          </p:nvPicPr>
          <p:blipFill>
            <a:blip r:embed="rId9" cstate="email">
              <a:extLst>
                <a:ext uri="{28A0092B-C50C-407E-A947-70E740481C1C}">
                  <a14:useLocalDpi xmlns:a14="http://schemas.microsoft.com/office/drawing/2010/main" val="0"/>
                </a:ext>
              </a:extLst>
            </a:blip>
            <a:srcRect/>
            <a:stretch>
              <a:fillRect/>
            </a:stretch>
          </p:blipFill>
          <p:spPr bwMode="auto">
            <a:xfrm flipH="1">
              <a:off x="5017" y="3935"/>
              <a:ext cx="768" cy="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43" name="Picture 1038">
              <a:extLst>
                <a:ext uri="{FF2B5EF4-FFF2-40B4-BE49-F238E27FC236}">
                  <a16:creationId xmlns:a16="http://schemas.microsoft.com/office/drawing/2014/main" id="{090E8288-0CE9-4724-A54C-CCBE392F057B}"/>
                </a:ext>
              </a:extLst>
            </p:cNvPr>
            <p:cNvPicPr>
              <a:picLocks noChangeAspect="1" noChangeArrowheads="1"/>
            </p:cNvPicPr>
            <p:nvPr/>
          </p:nvPicPr>
          <p:blipFill>
            <a:blip r:embed="rId10" cstate="email">
              <a:extLst>
                <a:ext uri="{28A0092B-C50C-407E-A947-70E740481C1C}">
                  <a14:useLocalDpi xmlns:a14="http://schemas.microsoft.com/office/drawing/2010/main" val="0"/>
                </a:ext>
              </a:extLst>
            </a:blip>
            <a:srcRect/>
            <a:stretch>
              <a:fillRect/>
            </a:stretch>
          </p:blipFill>
          <p:spPr bwMode="auto">
            <a:xfrm flipH="1">
              <a:off x="4176" y="1633"/>
              <a:ext cx="2304" cy="20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44" name="Picture 1039">
              <a:extLst>
                <a:ext uri="{FF2B5EF4-FFF2-40B4-BE49-F238E27FC236}">
                  <a16:creationId xmlns:a16="http://schemas.microsoft.com/office/drawing/2014/main" id="{078E96E0-B365-4C0B-83AB-629F1BDE671D}"/>
                </a:ext>
              </a:extLst>
            </p:cNvPr>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rot="995968" flipH="1">
              <a:off x="4080" y="2974"/>
              <a:ext cx="1968" cy="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45" name="Picture 1040">
              <a:extLst>
                <a:ext uri="{FF2B5EF4-FFF2-40B4-BE49-F238E27FC236}">
                  <a16:creationId xmlns:a16="http://schemas.microsoft.com/office/drawing/2014/main" id="{A21D9B0D-E625-4B31-AAFC-BE854A626612}"/>
                </a:ext>
              </a:extLst>
            </p:cNvPr>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rot="19086234" flipH="1">
              <a:off x="3312" y="2927"/>
              <a:ext cx="1968" cy="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78865" name="Picture 1041">
            <a:extLst>
              <a:ext uri="{FF2B5EF4-FFF2-40B4-BE49-F238E27FC236}">
                <a16:creationId xmlns:a16="http://schemas.microsoft.com/office/drawing/2014/main" id="{B8BFF3B2-1448-40E2-AD8E-9850B82D8FEC}"/>
              </a:ext>
            </a:extLst>
          </p:cNvPr>
          <p:cNvPicPr>
            <a:picLocks noChangeAspect="1" noChangeArrowheads="1"/>
          </p:cNvPicPr>
          <p:nvPr/>
        </p:nvPicPr>
        <p:blipFill>
          <a:blip r:embed="rId11" cstate="email">
            <a:extLst>
              <a:ext uri="{28A0092B-C50C-407E-A947-70E740481C1C}">
                <a14:useLocalDpi xmlns:a14="http://schemas.microsoft.com/office/drawing/2010/main" val="0"/>
              </a:ext>
            </a:extLst>
          </a:blip>
          <a:srcRect/>
          <a:stretch>
            <a:fillRect/>
          </a:stretch>
        </p:blipFill>
        <p:spPr bwMode="auto">
          <a:xfrm rot="2599715">
            <a:off x="1014597" y="3522603"/>
            <a:ext cx="611774" cy="85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1042">
            <a:extLst>
              <a:ext uri="{FF2B5EF4-FFF2-40B4-BE49-F238E27FC236}">
                <a16:creationId xmlns:a16="http://schemas.microsoft.com/office/drawing/2014/main" id="{CE455806-7CB3-42AB-886B-2135158078C9}"/>
              </a:ext>
            </a:extLst>
          </p:cNvPr>
          <p:cNvGrpSpPr>
            <a:grpSpLocks/>
          </p:cNvGrpSpPr>
          <p:nvPr/>
        </p:nvGrpSpPr>
        <p:grpSpPr bwMode="auto">
          <a:xfrm>
            <a:off x="73025" y="3582668"/>
            <a:ext cx="771525" cy="1204912"/>
            <a:chOff x="46" y="2411"/>
            <a:chExt cx="486" cy="759"/>
          </a:xfrm>
        </p:grpSpPr>
        <p:pic>
          <p:nvPicPr>
            <p:cNvPr id="34830" name="Picture 1043">
              <a:extLst>
                <a:ext uri="{FF2B5EF4-FFF2-40B4-BE49-F238E27FC236}">
                  <a16:creationId xmlns:a16="http://schemas.microsoft.com/office/drawing/2014/main" id="{AA5C41F2-13B3-40A0-A79C-202451FAFD9B}"/>
                </a:ext>
              </a:extLst>
            </p:cNvPr>
            <p:cNvPicPr>
              <a:picLocks noChangeAspect="1" noChangeArrowheads="1"/>
            </p:cNvPicPr>
            <p:nvPr/>
          </p:nvPicPr>
          <p:blipFill>
            <a:blip r:embed="rId12" cstate="email">
              <a:extLst>
                <a:ext uri="{28A0092B-C50C-407E-A947-70E740481C1C}">
                  <a14:useLocalDpi xmlns:a14="http://schemas.microsoft.com/office/drawing/2010/main" val="0"/>
                </a:ext>
              </a:extLst>
            </a:blip>
            <a:srcRect/>
            <a:stretch>
              <a:fillRect/>
            </a:stretch>
          </p:blipFill>
          <p:spPr bwMode="auto">
            <a:xfrm>
              <a:off x="46" y="2411"/>
              <a:ext cx="486" cy="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31" name="Text Box 1044">
              <a:extLst>
                <a:ext uri="{FF2B5EF4-FFF2-40B4-BE49-F238E27FC236}">
                  <a16:creationId xmlns:a16="http://schemas.microsoft.com/office/drawing/2014/main" id="{0AEF8726-D533-4C4E-BA1E-B26AE208275B}"/>
                </a:ext>
              </a:extLst>
            </p:cNvPr>
            <p:cNvSpPr txBox="1">
              <a:spLocks noChangeArrowheads="1"/>
            </p:cNvSpPr>
            <p:nvPr/>
          </p:nvSpPr>
          <p:spPr bwMode="auto">
            <a:xfrm>
              <a:off x="64" y="3034"/>
              <a:ext cx="301"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4400">
                  <a:solidFill>
                    <a:srgbClr val="00CC00"/>
                  </a:solidFill>
                  <a:latin typeface="Times New Roman" panose="02020603050405020304" pitchFamily="18" charset="0"/>
                </a:defRPr>
              </a:lvl1pPr>
              <a:lvl2pPr marL="742950" indent="-285750" eaLnBrk="0" hangingPunct="0">
                <a:defRPr sz="4400">
                  <a:solidFill>
                    <a:srgbClr val="00CC00"/>
                  </a:solidFill>
                  <a:latin typeface="Times New Roman" panose="02020603050405020304" pitchFamily="18" charset="0"/>
                </a:defRPr>
              </a:lvl2pPr>
              <a:lvl3pPr marL="1143000" indent="-228600" eaLnBrk="0" hangingPunct="0">
                <a:defRPr sz="4400">
                  <a:solidFill>
                    <a:srgbClr val="00CC00"/>
                  </a:solidFill>
                  <a:latin typeface="Times New Roman" panose="02020603050405020304" pitchFamily="18" charset="0"/>
                </a:defRPr>
              </a:lvl3pPr>
              <a:lvl4pPr marL="1600200" indent="-228600" eaLnBrk="0" hangingPunct="0">
                <a:defRPr sz="4400">
                  <a:solidFill>
                    <a:srgbClr val="00CC00"/>
                  </a:solidFill>
                  <a:latin typeface="Times New Roman" panose="02020603050405020304" pitchFamily="18" charset="0"/>
                </a:defRPr>
              </a:lvl4pPr>
              <a:lvl5pPr marL="2057400" indent="-228600" eaLnBrk="0" hangingPunct="0">
                <a:defRPr sz="4400">
                  <a:solidFill>
                    <a:srgbClr val="00CC00"/>
                  </a:solidFill>
                  <a:latin typeface="Times New Roman" panose="02020603050405020304" pitchFamily="18" charset="0"/>
                </a:defRPr>
              </a:lvl5pPr>
              <a:lvl6pPr marL="2514600" indent="-228600" eaLnBrk="0" fontAlgn="base" hangingPunct="0">
                <a:spcBef>
                  <a:spcPct val="0"/>
                </a:spcBef>
                <a:spcAft>
                  <a:spcPct val="0"/>
                </a:spcAft>
                <a:defRPr sz="4400">
                  <a:solidFill>
                    <a:srgbClr val="00CC00"/>
                  </a:solidFill>
                  <a:latin typeface="Times New Roman" panose="02020603050405020304" pitchFamily="18" charset="0"/>
                </a:defRPr>
              </a:lvl6pPr>
              <a:lvl7pPr marL="2971800" indent="-228600" eaLnBrk="0" fontAlgn="base" hangingPunct="0">
                <a:spcBef>
                  <a:spcPct val="0"/>
                </a:spcBef>
                <a:spcAft>
                  <a:spcPct val="0"/>
                </a:spcAft>
                <a:defRPr sz="4400">
                  <a:solidFill>
                    <a:srgbClr val="00CC00"/>
                  </a:solidFill>
                  <a:latin typeface="Times New Roman" panose="02020603050405020304" pitchFamily="18" charset="0"/>
                </a:defRPr>
              </a:lvl7pPr>
              <a:lvl8pPr marL="3429000" indent="-228600" eaLnBrk="0" fontAlgn="base" hangingPunct="0">
                <a:spcBef>
                  <a:spcPct val="0"/>
                </a:spcBef>
                <a:spcAft>
                  <a:spcPct val="0"/>
                </a:spcAft>
                <a:defRPr sz="4400">
                  <a:solidFill>
                    <a:srgbClr val="00CC00"/>
                  </a:solidFill>
                  <a:latin typeface="Times New Roman" panose="02020603050405020304" pitchFamily="18" charset="0"/>
                </a:defRPr>
              </a:lvl8pPr>
              <a:lvl9pPr marL="3886200" indent="-228600" eaLnBrk="0" fontAlgn="base" hangingPunct="0">
                <a:spcBef>
                  <a:spcPct val="0"/>
                </a:spcBef>
                <a:spcAft>
                  <a:spcPct val="0"/>
                </a:spcAft>
                <a:defRPr sz="4400">
                  <a:solidFill>
                    <a:srgbClr val="00CC00"/>
                  </a:solidFill>
                  <a:latin typeface="Times New Roman" panose="02020603050405020304" pitchFamily="18" charset="0"/>
                </a:defRPr>
              </a:lvl9pPr>
            </a:lstStyle>
            <a:p>
              <a:pPr eaLnBrk="1" hangingPunct="1">
                <a:spcBef>
                  <a:spcPct val="50000"/>
                </a:spcBef>
              </a:pPr>
              <a:r>
                <a:rPr lang="en-US" altLang="en-US" sz="1400" b="1">
                  <a:solidFill>
                    <a:srgbClr val="FFD52B"/>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Daniel</a:t>
              </a:r>
            </a:p>
          </p:txBody>
        </p:sp>
      </p:grpSp>
      <p:sp>
        <p:nvSpPr>
          <p:cNvPr id="78869" name="Text Box 1045">
            <a:extLst>
              <a:ext uri="{FF2B5EF4-FFF2-40B4-BE49-F238E27FC236}">
                <a16:creationId xmlns:a16="http://schemas.microsoft.com/office/drawing/2014/main" id="{F757F201-AD99-4EDF-8C38-B32025F16F48}"/>
              </a:ext>
            </a:extLst>
          </p:cNvPr>
          <p:cNvSpPr txBox="1">
            <a:spLocks noChangeArrowheads="1"/>
          </p:cNvSpPr>
          <p:nvPr/>
        </p:nvSpPr>
        <p:spPr bwMode="auto">
          <a:xfrm rot="-660000">
            <a:off x="1487870" y="3134844"/>
            <a:ext cx="1148584"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4400">
                <a:solidFill>
                  <a:srgbClr val="00CC00"/>
                </a:solidFill>
                <a:latin typeface="Times New Roman" panose="02020603050405020304" pitchFamily="18" charset="0"/>
              </a:defRPr>
            </a:lvl1pPr>
            <a:lvl2pPr marL="742950" indent="-285750" eaLnBrk="0" hangingPunct="0">
              <a:defRPr sz="4400">
                <a:solidFill>
                  <a:srgbClr val="00CC00"/>
                </a:solidFill>
                <a:latin typeface="Times New Roman" panose="02020603050405020304" pitchFamily="18" charset="0"/>
              </a:defRPr>
            </a:lvl2pPr>
            <a:lvl3pPr marL="1143000" indent="-228600" eaLnBrk="0" hangingPunct="0">
              <a:defRPr sz="4400">
                <a:solidFill>
                  <a:srgbClr val="00CC00"/>
                </a:solidFill>
                <a:latin typeface="Times New Roman" panose="02020603050405020304" pitchFamily="18" charset="0"/>
              </a:defRPr>
            </a:lvl3pPr>
            <a:lvl4pPr marL="1600200" indent="-228600" eaLnBrk="0" hangingPunct="0">
              <a:defRPr sz="4400">
                <a:solidFill>
                  <a:srgbClr val="00CC00"/>
                </a:solidFill>
                <a:latin typeface="Times New Roman" panose="02020603050405020304" pitchFamily="18" charset="0"/>
              </a:defRPr>
            </a:lvl4pPr>
            <a:lvl5pPr marL="2057400" indent="-228600" eaLnBrk="0" hangingPunct="0">
              <a:defRPr sz="4400">
                <a:solidFill>
                  <a:srgbClr val="00CC00"/>
                </a:solidFill>
                <a:latin typeface="Times New Roman" panose="02020603050405020304" pitchFamily="18" charset="0"/>
              </a:defRPr>
            </a:lvl5pPr>
            <a:lvl6pPr marL="2514600" indent="-228600" eaLnBrk="0" fontAlgn="base" hangingPunct="0">
              <a:spcBef>
                <a:spcPct val="0"/>
              </a:spcBef>
              <a:spcAft>
                <a:spcPct val="0"/>
              </a:spcAft>
              <a:defRPr sz="4400">
                <a:solidFill>
                  <a:srgbClr val="00CC00"/>
                </a:solidFill>
                <a:latin typeface="Times New Roman" panose="02020603050405020304" pitchFamily="18" charset="0"/>
              </a:defRPr>
            </a:lvl6pPr>
            <a:lvl7pPr marL="2971800" indent="-228600" eaLnBrk="0" fontAlgn="base" hangingPunct="0">
              <a:spcBef>
                <a:spcPct val="0"/>
              </a:spcBef>
              <a:spcAft>
                <a:spcPct val="0"/>
              </a:spcAft>
              <a:defRPr sz="4400">
                <a:solidFill>
                  <a:srgbClr val="00CC00"/>
                </a:solidFill>
                <a:latin typeface="Times New Roman" panose="02020603050405020304" pitchFamily="18" charset="0"/>
              </a:defRPr>
            </a:lvl7pPr>
            <a:lvl8pPr marL="3429000" indent="-228600" eaLnBrk="0" fontAlgn="base" hangingPunct="0">
              <a:spcBef>
                <a:spcPct val="0"/>
              </a:spcBef>
              <a:spcAft>
                <a:spcPct val="0"/>
              </a:spcAft>
              <a:defRPr sz="4400">
                <a:solidFill>
                  <a:srgbClr val="00CC00"/>
                </a:solidFill>
                <a:latin typeface="Times New Roman" panose="02020603050405020304" pitchFamily="18" charset="0"/>
              </a:defRPr>
            </a:lvl8pPr>
            <a:lvl9pPr marL="3886200" indent="-228600" eaLnBrk="0" fontAlgn="base" hangingPunct="0">
              <a:spcBef>
                <a:spcPct val="0"/>
              </a:spcBef>
              <a:spcAft>
                <a:spcPct val="0"/>
              </a:spcAft>
              <a:defRPr sz="4400">
                <a:solidFill>
                  <a:srgbClr val="00CC00"/>
                </a:solidFill>
                <a:latin typeface="Times New Roman" panose="02020603050405020304" pitchFamily="18" charset="0"/>
              </a:defRPr>
            </a:lvl9pPr>
          </a:lstStyle>
          <a:p>
            <a:pPr algn="ctr" eaLnBrk="1" hangingPunct="1">
              <a:lnSpc>
                <a:spcPct val="90000"/>
              </a:lnSpc>
            </a:pPr>
            <a:r>
              <a:rPr lang="en-US" altLang="en-US" sz="2000" b="1" dirty="0">
                <a:solidFill>
                  <a:srgbClr val="FFD52B"/>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Near</a:t>
            </a:r>
          </a:p>
          <a:p>
            <a:pPr algn="ctr" eaLnBrk="1" hangingPunct="1">
              <a:lnSpc>
                <a:spcPct val="90000"/>
              </a:lnSpc>
            </a:pPr>
            <a:r>
              <a:rPr lang="en-US" altLang="en-US" sz="2000" b="1" dirty="0">
                <a:solidFill>
                  <a:srgbClr val="FFD52B"/>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Fulfillment</a:t>
            </a:r>
          </a:p>
        </p:txBody>
      </p:sp>
      <p:sp>
        <p:nvSpPr>
          <p:cNvPr id="78870" name="Text Box 1046">
            <a:extLst>
              <a:ext uri="{FF2B5EF4-FFF2-40B4-BE49-F238E27FC236}">
                <a16:creationId xmlns:a16="http://schemas.microsoft.com/office/drawing/2014/main" id="{D08871CF-0EBA-4E54-9F42-A872454DF416}"/>
              </a:ext>
            </a:extLst>
          </p:cNvPr>
          <p:cNvSpPr txBox="1">
            <a:spLocks noChangeArrowheads="1"/>
          </p:cNvSpPr>
          <p:nvPr/>
        </p:nvSpPr>
        <p:spPr bwMode="auto">
          <a:xfrm rot="-676393">
            <a:off x="4004058" y="2680819"/>
            <a:ext cx="1148584"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4400">
                <a:solidFill>
                  <a:srgbClr val="00CC00"/>
                </a:solidFill>
                <a:latin typeface="Times New Roman" panose="02020603050405020304" pitchFamily="18" charset="0"/>
              </a:defRPr>
            </a:lvl1pPr>
            <a:lvl2pPr marL="742950" indent="-285750" eaLnBrk="0" hangingPunct="0">
              <a:defRPr sz="4400">
                <a:solidFill>
                  <a:srgbClr val="00CC00"/>
                </a:solidFill>
                <a:latin typeface="Times New Roman" panose="02020603050405020304" pitchFamily="18" charset="0"/>
              </a:defRPr>
            </a:lvl2pPr>
            <a:lvl3pPr marL="1143000" indent="-228600" eaLnBrk="0" hangingPunct="0">
              <a:defRPr sz="4400">
                <a:solidFill>
                  <a:srgbClr val="00CC00"/>
                </a:solidFill>
                <a:latin typeface="Times New Roman" panose="02020603050405020304" pitchFamily="18" charset="0"/>
              </a:defRPr>
            </a:lvl3pPr>
            <a:lvl4pPr marL="1600200" indent="-228600" eaLnBrk="0" hangingPunct="0">
              <a:defRPr sz="4400">
                <a:solidFill>
                  <a:srgbClr val="00CC00"/>
                </a:solidFill>
                <a:latin typeface="Times New Roman" panose="02020603050405020304" pitchFamily="18" charset="0"/>
              </a:defRPr>
            </a:lvl4pPr>
            <a:lvl5pPr marL="2057400" indent="-228600" eaLnBrk="0" hangingPunct="0">
              <a:defRPr sz="4400">
                <a:solidFill>
                  <a:srgbClr val="00CC00"/>
                </a:solidFill>
                <a:latin typeface="Times New Roman" panose="02020603050405020304" pitchFamily="18" charset="0"/>
              </a:defRPr>
            </a:lvl5pPr>
            <a:lvl6pPr marL="2514600" indent="-228600" eaLnBrk="0" fontAlgn="base" hangingPunct="0">
              <a:spcBef>
                <a:spcPct val="0"/>
              </a:spcBef>
              <a:spcAft>
                <a:spcPct val="0"/>
              </a:spcAft>
              <a:defRPr sz="4400">
                <a:solidFill>
                  <a:srgbClr val="00CC00"/>
                </a:solidFill>
                <a:latin typeface="Times New Roman" panose="02020603050405020304" pitchFamily="18" charset="0"/>
              </a:defRPr>
            </a:lvl6pPr>
            <a:lvl7pPr marL="2971800" indent="-228600" eaLnBrk="0" fontAlgn="base" hangingPunct="0">
              <a:spcBef>
                <a:spcPct val="0"/>
              </a:spcBef>
              <a:spcAft>
                <a:spcPct val="0"/>
              </a:spcAft>
              <a:defRPr sz="4400">
                <a:solidFill>
                  <a:srgbClr val="00CC00"/>
                </a:solidFill>
                <a:latin typeface="Times New Roman" panose="02020603050405020304" pitchFamily="18" charset="0"/>
              </a:defRPr>
            </a:lvl7pPr>
            <a:lvl8pPr marL="3429000" indent="-228600" eaLnBrk="0" fontAlgn="base" hangingPunct="0">
              <a:spcBef>
                <a:spcPct val="0"/>
              </a:spcBef>
              <a:spcAft>
                <a:spcPct val="0"/>
              </a:spcAft>
              <a:defRPr sz="4400">
                <a:solidFill>
                  <a:srgbClr val="00CC00"/>
                </a:solidFill>
                <a:latin typeface="Times New Roman" panose="02020603050405020304" pitchFamily="18" charset="0"/>
              </a:defRPr>
            </a:lvl8pPr>
            <a:lvl9pPr marL="3886200" indent="-228600" eaLnBrk="0" fontAlgn="base" hangingPunct="0">
              <a:spcBef>
                <a:spcPct val="0"/>
              </a:spcBef>
              <a:spcAft>
                <a:spcPct val="0"/>
              </a:spcAft>
              <a:defRPr sz="4400">
                <a:solidFill>
                  <a:srgbClr val="00CC00"/>
                </a:solidFill>
                <a:latin typeface="Times New Roman" panose="02020603050405020304" pitchFamily="18" charset="0"/>
              </a:defRPr>
            </a:lvl9pPr>
          </a:lstStyle>
          <a:p>
            <a:pPr algn="ctr" eaLnBrk="1" hangingPunct="1">
              <a:lnSpc>
                <a:spcPct val="90000"/>
              </a:lnSpc>
            </a:pPr>
            <a:r>
              <a:rPr lang="en-US" altLang="en-US" sz="2000" b="1">
                <a:solidFill>
                  <a:srgbClr val="FFD52B"/>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Far</a:t>
            </a:r>
          </a:p>
          <a:p>
            <a:pPr algn="ctr" eaLnBrk="1" hangingPunct="1">
              <a:lnSpc>
                <a:spcPct val="90000"/>
              </a:lnSpc>
            </a:pPr>
            <a:r>
              <a:rPr lang="en-US" altLang="en-US" sz="2000" b="1">
                <a:solidFill>
                  <a:srgbClr val="FFD52B"/>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Fulfillment</a:t>
            </a:r>
          </a:p>
        </p:txBody>
      </p:sp>
      <p:sp>
        <p:nvSpPr>
          <p:cNvPr id="78871" name="Line 1047">
            <a:extLst>
              <a:ext uri="{FF2B5EF4-FFF2-40B4-BE49-F238E27FC236}">
                <a16:creationId xmlns:a16="http://schemas.microsoft.com/office/drawing/2014/main" id="{FF80C476-0149-4856-A776-7FAD794F7980}"/>
              </a:ext>
            </a:extLst>
          </p:cNvPr>
          <p:cNvSpPr>
            <a:spLocks noChangeShapeType="1"/>
          </p:cNvSpPr>
          <p:nvPr/>
        </p:nvSpPr>
        <p:spPr bwMode="auto">
          <a:xfrm flipV="1">
            <a:off x="1828800" y="2582863"/>
            <a:ext cx="6275388" cy="1227137"/>
          </a:xfrm>
          <a:prstGeom prst="line">
            <a:avLst/>
          </a:prstGeom>
          <a:noFill/>
          <a:ln w="38100">
            <a:solidFill>
              <a:schemeClr val="tx1"/>
            </a:solidFill>
            <a:prstDash val="sysDot"/>
            <a:round/>
            <a:headEnd/>
            <a:tailEnd/>
          </a:ln>
          <a:extLst>
            <a:ext uri="{909E8E84-426E-40DD-AFC4-6F175D3DCCD1}">
              <a14:hiddenFill xmlns:a14="http://schemas.microsoft.com/office/drawing/2010/main">
                <a:noFill/>
              </a14:hiddenFill>
            </a:ext>
          </a:extLst>
        </p:spPr>
        <p:txBody>
          <a:bodyPr lIns="91436" tIns="45716" rIns="91436" bIns="45716"/>
          <a:lstStyle/>
          <a:p>
            <a:endPar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78872" name="Rectangle 1048">
            <a:extLst>
              <a:ext uri="{FF2B5EF4-FFF2-40B4-BE49-F238E27FC236}">
                <a16:creationId xmlns:a16="http://schemas.microsoft.com/office/drawing/2014/main" id="{F3BE947F-A21B-4051-A0D9-3E9A33DA1D65}"/>
              </a:ext>
            </a:extLst>
          </p:cNvPr>
          <p:cNvSpPr>
            <a:spLocks noChangeArrowheads="1"/>
          </p:cNvSpPr>
          <p:nvPr/>
        </p:nvSpPr>
        <p:spPr bwMode="auto">
          <a:xfrm>
            <a:off x="892401" y="1828800"/>
            <a:ext cx="2953887" cy="677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4400">
                <a:solidFill>
                  <a:srgbClr val="00CC00"/>
                </a:solidFill>
                <a:latin typeface="Times New Roman" panose="02020603050405020304" pitchFamily="18" charset="0"/>
              </a:defRPr>
            </a:lvl1pPr>
            <a:lvl2pPr marL="742950" indent="-285750" eaLnBrk="0" hangingPunct="0">
              <a:defRPr sz="4400">
                <a:solidFill>
                  <a:srgbClr val="00CC00"/>
                </a:solidFill>
                <a:latin typeface="Times New Roman" panose="02020603050405020304" pitchFamily="18" charset="0"/>
              </a:defRPr>
            </a:lvl2pPr>
            <a:lvl3pPr marL="1143000" indent="-228600" eaLnBrk="0" hangingPunct="0">
              <a:defRPr sz="4400">
                <a:solidFill>
                  <a:srgbClr val="00CC00"/>
                </a:solidFill>
                <a:latin typeface="Times New Roman" panose="02020603050405020304" pitchFamily="18" charset="0"/>
              </a:defRPr>
            </a:lvl3pPr>
            <a:lvl4pPr marL="1600200" indent="-228600" eaLnBrk="0" hangingPunct="0">
              <a:defRPr sz="4400">
                <a:solidFill>
                  <a:srgbClr val="00CC00"/>
                </a:solidFill>
                <a:latin typeface="Times New Roman" panose="02020603050405020304" pitchFamily="18" charset="0"/>
              </a:defRPr>
            </a:lvl4pPr>
            <a:lvl5pPr marL="2057400" indent="-228600" eaLnBrk="0" hangingPunct="0">
              <a:defRPr sz="4400">
                <a:solidFill>
                  <a:srgbClr val="00CC00"/>
                </a:solidFill>
                <a:latin typeface="Times New Roman" panose="02020603050405020304" pitchFamily="18" charset="0"/>
              </a:defRPr>
            </a:lvl5pPr>
            <a:lvl6pPr marL="2514600" indent="-228600" eaLnBrk="0" fontAlgn="base" hangingPunct="0">
              <a:spcBef>
                <a:spcPct val="0"/>
              </a:spcBef>
              <a:spcAft>
                <a:spcPct val="0"/>
              </a:spcAft>
              <a:defRPr sz="4400">
                <a:solidFill>
                  <a:srgbClr val="00CC00"/>
                </a:solidFill>
                <a:latin typeface="Times New Roman" panose="02020603050405020304" pitchFamily="18" charset="0"/>
              </a:defRPr>
            </a:lvl6pPr>
            <a:lvl7pPr marL="2971800" indent="-228600" eaLnBrk="0" fontAlgn="base" hangingPunct="0">
              <a:spcBef>
                <a:spcPct val="0"/>
              </a:spcBef>
              <a:spcAft>
                <a:spcPct val="0"/>
              </a:spcAft>
              <a:defRPr sz="4400">
                <a:solidFill>
                  <a:srgbClr val="00CC00"/>
                </a:solidFill>
                <a:latin typeface="Times New Roman" panose="02020603050405020304" pitchFamily="18" charset="0"/>
              </a:defRPr>
            </a:lvl7pPr>
            <a:lvl8pPr marL="3429000" indent="-228600" eaLnBrk="0" fontAlgn="base" hangingPunct="0">
              <a:spcBef>
                <a:spcPct val="0"/>
              </a:spcBef>
              <a:spcAft>
                <a:spcPct val="0"/>
              </a:spcAft>
              <a:defRPr sz="4400">
                <a:solidFill>
                  <a:srgbClr val="00CC00"/>
                </a:solidFill>
                <a:latin typeface="Times New Roman" panose="02020603050405020304" pitchFamily="18" charset="0"/>
              </a:defRPr>
            </a:lvl8pPr>
            <a:lvl9pPr marL="3886200" indent="-228600" eaLnBrk="0" fontAlgn="base" hangingPunct="0">
              <a:spcBef>
                <a:spcPct val="0"/>
              </a:spcBef>
              <a:spcAft>
                <a:spcPct val="0"/>
              </a:spcAft>
              <a:defRPr sz="4400">
                <a:solidFill>
                  <a:srgbClr val="00CC00"/>
                </a:solidFill>
                <a:latin typeface="Times New Roman" panose="02020603050405020304" pitchFamily="18" charset="0"/>
              </a:defRPr>
            </a:lvl9pPr>
          </a:lstStyle>
          <a:p>
            <a:pPr algn="ctr"/>
            <a:r>
              <a:rPr lang="en-US" altLang="en-US" b="1">
                <a:solidFill>
                  <a:srgbClr val="FFFF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Antiochus IV</a:t>
            </a:r>
          </a:p>
        </p:txBody>
      </p:sp>
      <p:sp>
        <p:nvSpPr>
          <p:cNvPr id="78873" name="Rectangle 1049">
            <a:extLst>
              <a:ext uri="{FF2B5EF4-FFF2-40B4-BE49-F238E27FC236}">
                <a16:creationId xmlns:a16="http://schemas.microsoft.com/office/drawing/2014/main" id="{9DC623AC-3FB3-4B52-84E6-047E81D867A3}"/>
              </a:ext>
            </a:extLst>
          </p:cNvPr>
          <p:cNvSpPr>
            <a:spLocks noChangeArrowheads="1"/>
          </p:cNvSpPr>
          <p:nvPr/>
        </p:nvSpPr>
        <p:spPr bwMode="auto">
          <a:xfrm>
            <a:off x="6617060" y="1219200"/>
            <a:ext cx="2263055" cy="677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4400">
                <a:solidFill>
                  <a:srgbClr val="00CC00"/>
                </a:solidFill>
                <a:latin typeface="Times New Roman" panose="02020603050405020304" pitchFamily="18" charset="0"/>
              </a:defRPr>
            </a:lvl1pPr>
            <a:lvl2pPr marL="742950" indent="-285750" eaLnBrk="0" hangingPunct="0">
              <a:defRPr sz="4400">
                <a:solidFill>
                  <a:srgbClr val="00CC00"/>
                </a:solidFill>
                <a:latin typeface="Times New Roman" panose="02020603050405020304" pitchFamily="18" charset="0"/>
              </a:defRPr>
            </a:lvl2pPr>
            <a:lvl3pPr marL="1143000" indent="-228600" eaLnBrk="0" hangingPunct="0">
              <a:defRPr sz="4400">
                <a:solidFill>
                  <a:srgbClr val="00CC00"/>
                </a:solidFill>
                <a:latin typeface="Times New Roman" panose="02020603050405020304" pitchFamily="18" charset="0"/>
              </a:defRPr>
            </a:lvl3pPr>
            <a:lvl4pPr marL="1600200" indent="-228600" eaLnBrk="0" hangingPunct="0">
              <a:defRPr sz="4400">
                <a:solidFill>
                  <a:srgbClr val="00CC00"/>
                </a:solidFill>
                <a:latin typeface="Times New Roman" panose="02020603050405020304" pitchFamily="18" charset="0"/>
              </a:defRPr>
            </a:lvl4pPr>
            <a:lvl5pPr marL="2057400" indent="-228600" eaLnBrk="0" hangingPunct="0">
              <a:defRPr sz="4400">
                <a:solidFill>
                  <a:srgbClr val="00CC00"/>
                </a:solidFill>
                <a:latin typeface="Times New Roman" panose="02020603050405020304" pitchFamily="18" charset="0"/>
              </a:defRPr>
            </a:lvl5pPr>
            <a:lvl6pPr marL="2514600" indent="-228600" eaLnBrk="0" fontAlgn="base" hangingPunct="0">
              <a:spcBef>
                <a:spcPct val="0"/>
              </a:spcBef>
              <a:spcAft>
                <a:spcPct val="0"/>
              </a:spcAft>
              <a:defRPr sz="4400">
                <a:solidFill>
                  <a:srgbClr val="00CC00"/>
                </a:solidFill>
                <a:latin typeface="Times New Roman" panose="02020603050405020304" pitchFamily="18" charset="0"/>
              </a:defRPr>
            </a:lvl6pPr>
            <a:lvl7pPr marL="2971800" indent="-228600" eaLnBrk="0" fontAlgn="base" hangingPunct="0">
              <a:spcBef>
                <a:spcPct val="0"/>
              </a:spcBef>
              <a:spcAft>
                <a:spcPct val="0"/>
              </a:spcAft>
              <a:defRPr sz="4400">
                <a:solidFill>
                  <a:srgbClr val="00CC00"/>
                </a:solidFill>
                <a:latin typeface="Times New Roman" panose="02020603050405020304" pitchFamily="18" charset="0"/>
              </a:defRPr>
            </a:lvl7pPr>
            <a:lvl8pPr marL="3429000" indent="-228600" eaLnBrk="0" fontAlgn="base" hangingPunct="0">
              <a:spcBef>
                <a:spcPct val="0"/>
              </a:spcBef>
              <a:spcAft>
                <a:spcPct val="0"/>
              </a:spcAft>
              <a:defRPr sz="4400">
                <a:solidFill>
                  <a:srgbClr val="00CC00"/>
                </a:solidFill>
                <a:latin typeface="Times New Roman" panose="02020603050405020304" pitchFamily="18" charset="0"/>
              </a:defRPr>
            </a:lvl8pPr>
            <a:lvl9pPr marL="3886200" indent="-228600" eaLnBrk="0" fontAlgn="base" hangingPunct="0">
              <a:spcBef>
                <a:spcPct val="0"/>
              </a:spcBef>
              <a:spcAft>
                <a:spcPct val="0"/>
              </a:spcAft>
              <a:defRPr sz="4400">
                <a:solidFill>
                  <a:srgbClr val="00CC00"/>
                </a:solidFill>
                <a:latin typeface="Times New Roman" panose="02020603050405020304" pitchFamily="18" charset="0"/>
              </a:defRPr>
            </a:lvl9pPr>
          </a:lstStyle>
          <a:p>
            <a:pPr algn="ctr"/>
            <a:r>
              <a:rPr lang="en-US" altLang="en-US" b="1">
                <a:solidFill>
                  <a:srgbClr val="FFFF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Antichrist</a:t>
            </a:r>
          </a:p>
        </p:txBody>
      </p:sp>
      <p:pic>
        <p:nvPicPr>
          <p:cNvPr id="78874" name="Picture 1050">
            <a:extLst>
              <a:ext uri="{FF2B5EF4-FFF2-40B4-BE49-F238E27FC236}">
                <a16:creationId xmlns:a16="http://schemas.microsoft.com/office/drawing/2014/main" id="{71FE9EE2-264D-45E5-B642-5C8F3F704F70}"/>
              </a:ext>
            </a:extLst>
          </p:cNvPr>
          <p:cNvPicPr>
            <a:picLocks noChangeAspect="1" noChangeArrowheads="1"/>
          </p:cNvPicPr>
          <p:nvPr/>
        </p:nvPicPr>
        <p:blipFill>
          <a:blip r:embed="rId13" cstate="email">
            <a:lum bright="30000" contrast="54000"/>
            <a:extLst>
              <a:ext uri="{28A0092B-C50C-407E-A947-70E740481C1C}">
                <a14:useLocalDpi xmlns:a14="http://schemas.microsoft.com/office/drawing/2010/main" val="0"/>
              </a:ext>
            </a:extLst>
          </a:blip>
          <a:srcRect/>
          <a:stretch>
            <a:fillRect/>
          </a:stretch>
        </p:blipFill>
        <p:spPr bwMode="auto">
          <a:xfrm>
            <a:off x="7467600" y="381000"/>
            <a:ext cx="1236663" cy="735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75" name="Rectangle 1051">
            <a:extLst>
              <a:ext uri="{FF2B5EF4-FFF2-40B4-BE49-F238E27FC236}">
                <a16:creationId xmlns:a16="http://schemas.microsoft.com/office/drawing/2014/main" id="{534E067C-CEF9-4765-A88C-CE0BDEE059E7}"/>
              </a:ext>
            </a:extLst>
          </p:cNvPr>
          <p:cNvSpPr>
            <a:spLocks noChangeArrowheads="1"/>
          </p:cNvSpPr>
          <p:nvPr/>
        </p:nvSpPr>
        <p:spPr bwMode="auto">
          <a:xfrm>
            <a:off x="1497701" y="2438400"/>
            <a:ext cx="182742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4400">
                <a:solidFill>
                  <a:srgbClr val="00CC00"/>
                </a:solidFill>
                <a:latin typeface="Times New Roman" panose="02020603050405020304" pitchFamily="18" charset="0"/>
              </a:defRPr>
            </a:lvl1pPr>
            <a:lvl2pPr marL="742950" indent="-285750" eaLnBrk="0" hangingPunct="0">
              <a:defRPr sz="4400">
                <a:solidFill>
                  <a:srgbClr val="00CC00"/>
                </a:solidFill>
                <a:latin typeface="Times New Roman" panose="02020603050405020304" pitchFamily="18" charset="0"/>
              </a:defRPr>
            </a:lvl2pPr>
            <a:lvl3pPr marL="1143000" indent="-228600" eaLnBrk="0" hangingPunct="0">
              <a:defRPr sz="4400">
                <a:solidFill>
                  <a:srgbClr val="00CC00"/>
                </a:solidFill>
                <a:latin typeface="Times New Roman" panose="02020603050405020304" pitchFamily="18" charset="0"/>
              </a:defRPr>
            </a:lvl3pPr>
            <a:lvl4pPr marL="1600200" indent="-228600" eaLnBrk="0" hangingPunct="0">
              <a:defRPr sz="4400">
                <a:solidFill>
                  <a:srgbClr val="00CC00"/>
                </a:solidFill>
                <a:latin typeface="Times New Roman" panose="02020603050405020304" pitchFamily="18" charset="0"/>
              </a:defRPr>
            </a:lvl4pPr>
            <a:lvl5pPr marL="2057400" indent="-228600" eaLnBrk="0" hangingPunct="0">
              <a:defRPr sz="4400">
                <a:solidFill>
                  <a:srgbClr val="00CC00"/>
                </a:solidFill>
                <a:latin typeface="Times New Roman" panose="02020603050405020304" pitchFamily="18" charset="0"/>
              </a:defRPr>
            </a:lvl5pPr>
            <a:lvl6pPr marL="2514600" indent="-228600" eaLnBrk="0" fontAlgn="base" hangingPunct="0">
              <a:spcBef>
                <a:spcPct val="0"/>
              </a:spcBef>
              <a:spcAft>
                <a:spcPct val="0"/>
              </a:spcAft>
              <a:defRPr sz="4400">
                <a:solidFill>
                  <a:srgbClr val="00CC00"/>
                </a:solidFill>
                <a:latin typeface="Times New Roman" panose="02020603050405020304" pitchFamily="18" charset="0"/>
              </a:defRPr>
            </a:lvl6pPr>
            <a:lvl7pPr marL="2971800" indent="-228600" eaLnBrk="0" fontAlgn="base" hangingPunct="0">
              <a:spcBef>
                <a:spcPct val="0"/>
              </a:spcBef>
              <a:spcAft>
                <a:spcPct val="0"/>
              </a:spcAft>
              <a:defRPr sz="4400">
                <a:solidFill>
                  <a:srgbClr val="00CC00"/>
                </a:solidFill>
                <a:latin typeface="Times New Roman" panose="02020603050405020304" pitchFamily="18" charset="0"/>
              </a:defRPr>
            </a:lvl7pPr>
            <a:lvl8pPr marL="3429000" indent="-228600" eaLnBrk="0" fontAlgn="base" hangingPunct="0">
              <a:spcBef>
                <a:spcPct val="0"/>
              </a:spcBef>
              <a:spcAft>
                <a:spcPct val="0"/>
              </a:spcAft>
              <a:defRPr sz="4400">
                <a:solidFill>
                  <a:srgbClr val="00CC00"/>
                </a:solidFill>
                <a:latin typeface="Times New Roman" panose="02020603050405020304" pitchFamily="18" charset="0"/>
              </a:defRPr>
            </a:lvl8pPr>
            <a:lvl9pPr marL="3886200" indent="-228600" eaLnBrk="0" fontAlgn="base" hangingPunct="0">
              <a:spcBef>
                <a:spcPct val="0"/>
              </a:spcBef>
              <a:spcAft>
                <a:spcPct val="0"/>
              </a:spcAft>
              <a:defRPr sz="4400">
                <a:solidFill>
                  <a:srgbClr val="00CC00"/>
                </a:solidFill>
                <a:latin typeface="Times New Roman" panose="02020603050405020304" pitchFamily="18" charset="0"/>
              </a:defRPr>
            </a:lvl9pPr>
          </a:lstStyle>
          <a:p>
            <a:pPr algn="ctr"/>
            <a:r>
              <a:rPr lang="en-US" altLang="en-US" sz="2000" b="1">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(Daniel 11:21-35)</a:t>
            </a:r>
            <a:endParaRPr lang="en-US" altLang="en-US" b="1">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78876" name="Rectangle 1052">
            <a:extLst>
              <a:ext uri="{FF2B5EF4-FFF2-40B4-BE49-F238E27FC236}">
                <a16:creationId xmlns:a16="http://schemas.microsoft.com/office/drawing/2014/main" id="{2248A31A-ACFE-4F17-8E48-A1A8F9C372AD}"/>
              </a:ext>
            </a:extLst>
          </p:cNvPr>
          <p:cNvSpPr>
            <a:spLocks noChangeArrowheads="1"/>
          </p:cNvSpPr>
          <p:nvPr/>
        </p:nvSpPr>
        <p:spPr bwMode="auto">
          <a:xfrm>
            <a:off x="6920601" y="1905000"/>
            <a:ext cx="182742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4400">
                <a:solidFill>
                  <a:srgbClr val="00CC00"/>
                </a:solidFill>
                <a:latin typeface="Times New Roman" panose="02020603050405020304" pitchFamily="18" charset="0"/>
              </a:defRPr>
            </a:lvl1pPr>
            <a:lvl2pPr marL="742950" indent="-285750" eaLnBrk="0" hangingPunct="0">
              <a:defRPr sz="4400">
                <a:solidFill>
                  <a:srgbClr val="00CC00"/>
                </a:solidFill>
                <a:latin typeface="Times New Roman" panose="02020603050405020304" pitchFamily="18" charset="0"/>
              </a:defRPr>
            </a:lvl2pPr>
            <a:lvl3pPr marL="1143000" indent="-228600" eaLnBrk="0" hangingPunct="0">
              <a:defRPr sz="4400">
                <a:solidFill>
                  <a:srgbClr val="00CC00"/>
                </a:solidFill>
                <a:latin typeface="Times New Roman" panose="02020603050405020304" pitchFamily="18" charset="0"/>
              </a:defRPr>
            </a:lvl3pPr>
            <a:lvl4pPr marL="1600200" indent="-228600" eaLnBrk="0" hangingPunct="0">
              <a:defRPr sz="4400">
                <a:solidFill>
                  <a:srgbClr val="00CC00"/>
                </a:solidFill>
                <a:latin typeface="Times New Roman" panose="02020603050405020304" pitchFamily="18" charset="0"/>
              </a:defRPr>
            </a:lvl4pPr>
            <a:lvl5pPr marL="2057400" indent="-228600" eaLnBrk="0" hangingPunct="0">
              <a:defRPr sz="4400">
                <a:solidFill>
                  <a:srgbClr val="00CC00"/>
                </a:solidFill>
                <a:latin typeface="Times New Roman" panose="02020603050405020304" pitchFamily="18" charset="0"/>
              </a:defRPr>
            </a:lvl5pPr>
            <a:lvl6pPr marL="2514600" indent="-228600" eaLnBrk="0" fontAlgn="base" hangingPunct="0">
              <a:spcBef>
                <a:spcPct val="0"/>
              </a:spcBef>
              <a:spcAft>
                <a:spcPct val="0"/>
              </a:spcAft>
              <a:defRPr sz="4400">
                <a:solidFill>
                  <a:srgbClr val="00CC00"/>
                </a:solidFill>
                <a:latin typeface="Times New Roman" panose="02020603050405020304" pitchFamily="18" charset="0"/>
              </a:defRPr>
            </a:lvl6pPr>
            <a:lvl7pPr marL="2971800" indent="-228600" eaLnBrk="0" fontAlgn="base" hangingPunct="0">
              <a:spcBef>
                <a:spcPct val="0"/>
              </a:spcBef>
              <a:spcAft>
                <a:spcPct val="0"/>
              </a:spcAft>
              <a:defRPr sz="4400">
                <a:solidFill>
                  <a:srgbClr val="00CC00"/>
                </a:solidFill>
                <a:latin typeface="Times New Roman" panose="02020603050405020304" pitchFamily="18" charset="0"/>
              </a:defRPr>
            </a:lvl7pPr>
            <a:lvl8pPr marL="3429000" indent="-228600" eaLnBrk="0" fontAlgn="base" hangingPunct="0">
              <a:spcBef>
                <a:spcPct val="0"/>
              </a:spcBef>
              <a:spcAft>
                <a:spcPct val="0"/>
              </a:spcAft>
              <a:defRPr sz="4400">
                <a:solidFill>
                  <a:srgbClr val="00CC00"/>
                </a:solidFill>
                <a:latin typeface="Times New Roman" panose="02020603050405020304" pitchFamily="18" charset="0"/>
              </a:defRPr>
            </a:lvl8pPr>
            <a:lvl9pPr marL="3886200" indent="-228600" eaLnBrk="0" fontAlgn="base" hangingPunct="0">
              <a:spcBef>
                <a:spcPct val="0"/>
              </a:spcBef>
              <a:spcAft>
                <a:spcPct val="0"/>
              </a:spcAft>
              <a:defRPr sz="4400">
                <a:solidFill>
                  <a:srgbClr val="00CC00"/>
                </a:solidFill>
                <a:latin typeface="Times New Roman" panose="02020603050405020304" pitchFamily="18" charset="0"/>
              </a:defRPr>
            </a:lvl9pPr>
          </a:lstStyle>
          <a:p>
            <a:pPr algn="ctr"/>
            <a:r>
              <a:rPr lang="en-US" altLang="en-US" sz="2000" b="1"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(Daniel 11:36-45)</a:t>
            </a:r>
            <a:endParaRPr lang="en-US" altLang="en-US" b="1"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34829" name="TextBox 35">
            <a:extLst>
              <a:ext uri="{FF2B5EF4-FFF2-40B4-BE49-F238E27FC236}">
                <a16:creationId xmlns:a16="http://schemas.microsoft.com/office/drawing/2014/main" id="{BFA9AF9F-1976-44C6-8C42-3D3DC5301ABA}"/>
              </a:ext>
            </a:extLst>
          </p:cNvPr>
          <p:cNvSpPr txBox="1">
            <a:spLocks noChangeArrowheads="1"/>
          </p:cNvSpPr>
          <p:nvPr/>
        </p:nvSpPr>
        <p:spPr bwMode="auto">
          <a:xfrm>
            <a:off x="838687" y="457200"/>
            <a:ext cx="4502763" cy="1200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6" tIns="45716" rIns="91436" bIns="45716">
            <a:spAutoFit/>
          </a:bodyPr>
          <a:lstStyle>
            <a:lvl1pPr eaLnBrk="0" hangingPunct="0">
              <a:defRPr sz="4400">
                <a:solidFill>
                  <a:srgbClr val="00CC00"/>
                </a:solidFill>
                <a:latin typeface="Times New Roman" panose="02020603050405020304" pitchFamily="18" charset="0"/>
              </a:defRPr>
            </a:lvl1pPr>
            <a:lvl2pPr marL="742950" indent="-285750" eaLnBrk="0" hangingPunct="0">
              <a:defRPr sz="4400">
                <a:solidFill>
                  <a:srgbClr val="00CC00"/>
                </a:solidFill>
                <a:latin typeface="Times New Roman" panose="02020603050405020304" pitchFamily="18" charset="0"/>
              </a:defRPr>
            </a:lvl2pPr>
            <a:lvl3pPr marL="1143000" indent="-228600" eaLnBrk="0" hangingPunct="0">
              <a:defRPr sz="4400">
                <a:solidFill>
                  <a:srgbClr val="00CC00"/>
                </a:solidFill>
                <a:latin typeface="Times New Roman" panose="02020603050405020304" pitchFamily="18" charset="0"/>
              </a:defRPr>
            </a:lvl3pPr>
            <a:lvl4pPr marL="1600200" indent="-228600" eaLnBrk="0" hangingPunct="0">
              <a:defRPr sz="4400">
                <a:solidFill>
                  <a:srgbClr val="00CC00"/>
                </a:solidFill>
                <a:latin typeface="Times New Roman" panose="02020603050405020304" pitchFamily="18" charset="0"/>
              </a:defRPr>
            </a:lvl4pPr>
            <a:lvl5pPr marL="2057400" indent="-228600" eaLnBrk="0" hangingPunct="0">
              <a:defRPr sz="4400">
                <a:solidFill>
                  <a:srgbClr val="00CC00"/>
                </a:solidFill>
                <a:latin typeface="Times New Roman" panose="02020603050405020304" pitchFamily="18" charset="0"/>
              </a:defRPr>
            </a:lvl5pPr>
            <a:lvl6pPr marL="2514600" indent="-228600" eaLnBrk="0" fontAlgn="base" hangingPunct="0">
              <a:spcBef>
                <a:spcPct val="0"/>
              </a:spcBef>
              <a:spcAft>
                <a:spcPct val="0"/>
              </a:spcAft>
              <a:defRPr sz="4400">
                <a:solidFill>
                  <a:srgbClr val="00CC00"/>
                </a:solidFill>
                <a:latin typeface="Times New Roman" panose="02020603050405020304" pitchFamily="18" charset="0"/>
              </a:defRPr>
            </a:lvl6pPr>
            <a:lvl7pPr marL="2971800" indent="-228600" eaLnBrk="0" fontAlgn="base" hangingPunct="0">
              <a:spcBef>
                <a:spcPct val="0"/>
              </a:spcBef>
              <a:spcAft>
                <a:spcPct val="0"/>
              </a:spcAft>
              <a:defRPr sz="4400">
                <a:solidFill>
                  <a:srgbClr val="00CC00"/>
                </a:solidFill>
                <a:latin typeface="Times New Roman" panose="02020603050405020304" pitchFamily="18" charset="0"/>
              </a:defRPr>
            </a:lvl7pPr>
            <a:lvl8pPr marL="3429000" indent="-228600" eaLnBrk="0" fontAlgn="base" hangingPunct="0">
              <a:spcBef>
                <a:spcPct val="0"/>
              </a:spcBef>
              <a:spcAft>
                <a:spcPct val="0"/>
              </a:spcAft>
              <a:defRPr sz="4400">
                <a:solidFill>
                  <a:srgbClr val="00CC00"/>
                </a:solidFill>
                <a:latin typeface="Times New Roman" panose="02020603050405020304" pitchFamily="18" charset="0"/>
              </a:defRPr>
            </a:lvl8pPr>
            <a:lvl9pPr marL="3886200" indent="-228600" eaLnBrk="0" fontAlgn="base" hangingPunct="0">
              <a:spcBef>
                <a:spcPct val="0"/>
              </a:spcBef>
              <a:spcAft>
                <a:spcPct val="0"/>
              </a:spcAft>
              <a:defRPr sz="4400">
                <a:solidFill>
                  <a:srgbClr val="00CC00"/>
                </a:solidFill>
                <a:latin typeface="Times New Roman" panose="02020603050405020304" pitchFamily="18" charset="0"/>
              </a:defRPr>
            </a:lvl9pPr>
          </a:lstStyle>
          <a:p>
            <a:pPr algn="ctr" eaLnBrk="1" hangingPunct="1"/>
            <a:r>
              <a:rPr lang="en-US" altLang="en-US" sz="3600" dirty="0">
                <a:solidFill>
                  <a:srgbClr val="FFD52B"/>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Understanding Daniel’s</a:t>
            </a:r>
          </a:p>
          <a:p>
            <a:pPr algn="ctr" eaLnBrk="1" hangingPunct="1"/>
            <a:r>
              <a:rPr lang="en-US" altLang="en-US" sz="3600" dirty="0">
                <a:solidFill>
                  <a:srgbClr val="FFD52B"/>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Prophetic Perspective</a:t>
            </a:r>
          </a:p>
        </p:txBody>
      </p:sp>
    </p:spTree>
    <p:extLst>
      <p:ext uri="{BB962C8B-B14F-4D97-AF65-F5344CB8AC3E}">
        <p14:creationId xmlns:p14="http://schemas.microsoft.com/office/powerpoint/2010/main" val="143467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2"/>
          <p:cNvSpPr>
            <a:spLocks noGrp="1" noChangeArrowheads="1"/>
          </p:cNvSpPr>
          <p:nvPr>
            <p:ph type="title"/>
          </p:nvPr>
        </p:nvSpPr>
        <p:spPr>
          <a:xfrm>
            <a:off x="228600" y="228599"/>
            <a:ext cx="8763000" cy="1130791"/>
          </a:xfrm>
        </p:spPr>
        <p:txBody>
          <a:bodyPr/>
          <a:lstStyle/>
          <a:p>
            <a:pPr algn="ctr"/>
            <a:r>
              <a:rPr lang="en-US" altLang="en-US" sz="3600" dirty="0">
                <a:effectLst>
                  <a:outerShdw blurRad="38100" dist="38100" dir="2700000" algn="tl">
                    <a:srgbClr val="000000">
                      <a:alpha val="43137"/>
                    </a:srgbClr>
                  </a:outerShdw>
                </a:effectLst>
              </a:rPr>
              <a:t>The Career of the Antichrist </a:t>
            </a:r>
            <a:br>
              <a:rPr lang="en-US" altLang="en-US" sz="3600" dirty="0">
                <a:effectLst>
                  <a:outerShdw blurRad="38100" dist="38100" dir="2700000" algn="tl">
                    <a:srgbClr val="000000">
                      <a:alpha val="43137"/>
                    </a:srgbClr>
                  </a:outerShdw>
                </a:effectLst>
              </a:rPr>
            </a:br>
            <a:r>
              <a:rPr lang="en-US" altLang="en-US" sz="3200" dirty="0">
                <a:effectLst>
                  <a:outerShdw blurRad="38100" dist="38100" dir="2700000" algn="tl">
                    <a:srgbClr val="000000">
                      <a:alpha val="43137"/>
                    </a:srgbClr>
                  </a:outerShdw>
                </a:effectLst>
              </a:rPr>
              <a:t>Daniel 11:36-45</a:t>
            </a:r>
            <a:endParaRPr lang="en-US" altLang="en-US" sz="3600" dirty="0">
              <a:effectLst>
                <a:outerShdw blurRad="38100" dist="38100" dir="2700000" algn="tl">
                  <a:srgbClr val="000000">
                    <a:alpha val="43137"/>
                  </a:srgbClr>
                </a:outerShdw>
              </a:effectLst>
            </a:endParaRPr>
          </a:p>
        </p:txBody>
      </p:sp>
      <p:sp>
        <p:nvSpPr>
          <p:cNvPr id="19459" name="Rectangle 3"/>
          <p:cNvSpPr>
            <a:spLocks noGrp="1" noChangeArrowheads="1"/>
          </p:cNvSpPr>
          <p:nvPr>
            <p:ph type="body" idx="1"/>
          </p:nvPr>
        </p:nvSpPr>
        <p:spPr>
          <a:xfrm>
            <a:off x="1641090" y="1447591"/>
            <a:ext cx="5861820" cy="3353009"/>
          </a:xfrm>
        </p:spPr>
        <p:txBody>
          <a:bodyPr/>
          <a:lstStyle/>
          <a:p>
            <a:pPr marL="573088" indent="-573088">
              <a:spcBef>
                <a:spcPct val="0"/>
              </a:spcBef>
              <a:spcAft>
                <a:spcPts val="2400"/>
              </a:spcAft>
              <a:buSzPct val="100000"/>
              <a:buFont typeface="Times New Roman" pitchFamily="18" charset="0"/>
              <a:buAutoNum type="romanUcPeriod"/>
            </a:pPr>
            <a:r>
              <a:rPr lang="en-US" altLang="en-US" dirty="0">
                <a:effectLst>
                  <a:outerShdw blurRad="38100" dist="38100" dir="2700000" algn="tl">
                    <a:srgbClr val="000000">
                      <a:alpha val="43137"/>
                    </a:srgbClr>
                  </a:outerShdw>
                </a:effectLst>
              </a:rPr>
              <a:t>His self-magnification (36-37)</a:t>
            </a:r>
          </a:p>
          <a:p>
            <a:pPr marL="573088" indent="-573088">
              <a:spcBef>
                <a:spcPct val="0"/>
              </a:spcBef>
              <a:spcAft>
                <a:spcPts val="2400"/>
              </a:spcAft>
              <a:buSzPct val="100000"/>
              <a:buFont typeface="Times New Roman" pitchFamily="18" charset="0"/>
              <a:buAutoNum type="romanUcPeriod"/>
            </a:pPr>
            <a:r>
              <a:rPr lang="en-US" altLang="en-US" dirty="0">
                <a:effectLst>
                  <a:outerShdw blurRad="38100" dist="38100" dir="2700000" algn="tl">
                    <a:srgbClr val="000000">
                      <a:alpha val="43137"/>
                    </a:srgbClr>
                  </a:outerShdw>
                </a:effectLst>
              </a:rPr>
              <a:t>His military power (38-39)</a:t>
            </a:r>
          </a:p>
          <a:p>
            <a:pPr marL="573088" indent="-573088">
              <a:spcBef>
                <a:spcPct val="0"/>
              </a:spcBef>
              <a:spcAft>
                <a:spcPts val="2400"/>
              </a:spcAft>
              <a:buSzPct val="100000"/>
              <a:buFont typeface="Times New Roman" pitchFamily="18" charset="0"/>
              <a:buAutoNum type="romanUcPeriod"/>
            </a:pPr>
            <a:r>
              <a:rPr lang="en-US" altLang="en-US" dirty="0">
                <a:effectLst>
                  <a:outerShdw blurRad="38100" dist="38100" dir="2700000" algn="tl">
                    <a:srgbClr val="000000">
                      <a:alpha val="43137"/>
                    </a:srgbClr>
                  </a:outerShdw>
                </a:effectLst>
              </a:rPr>
              <a:t>His military successes (40-43)</a:t>
            </a:r>
          </a:p>
          <a:p>
            <a:pPr marL="573088" indent="-573088">
              <a:spcBef>
                <a:spcPct val="0"/>
              </a:spcBef>
              <a:spcAft>
                <a:spcPts val="2400"/>
              </a:spcAft>
              <a:buSzPct val="100000"/>
              <a:buFont typeface="Times New Roman" pitchFamily="18" charset="0"/>
              <a:buAutoNum type="romanUcPeriod"/>
            </a:pPr>
            <a:r>
              <a:rPr lang="en-US" altLang="en-US" dirty="0">
                <a:effectLst>
                  <a:outerShdw blurRad="38100" dist="38100" dir="2700000" algn="tl">
                    <a:srgbClr val="000000">
                      <a:alpha val="43137"/>
                    </a:srgbClr>
                  </a:outerShdw>
                </a:effectLst>
              </a:rPr>
              <a:t>His military defeat (44-45)</a:t>
            </a:r>
            <a:endParaRPr lang="en-US" altLang="en-US" sz="4000" dirty="0">
              <a:effectLst>
                <a:outerShdw blurRad="38100" dist="38100" dir="2700000" algn="tl">
                  <a:srgbClr val="000000">
                    <a:alpha val="43137"/>
                  </a:srgbClr>
                </a:outerShdw>
              </a:effectLst>
            </a:endParaRPr>
          </a:p>
        </p:txBody>
      </p:sp>
      <p:pic>
        <p:nvPicPr>
          <p:cNvPr id="5" name="Picture 2" descr="http://slbc.org/wp-content/uploads/2014/09/Book-of-Daniel-weppage.jpg">
            <a:extLst>
              <a:ext uri="{FF2B5EF4-FFF2-40B4-BE49-F238E27FC236}">
                <a16:creationId xmlns:a16="http://schemas.microsoft.com/office/drawing/2014/main" id="{05D65879-D84C-4CA3-8649-42AF1F50BDD5}"/>
              </a:ext>
            </a:extLst>
          </p:cNvPr>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2669825" y="5029200"/>
            <a:ext cx="3804349" cy="1471288"/>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p14="http://schemas.microsoft.com/office/powerpoint/2010/main">
        <mc:Choice Requires="p14">
          <p:contentPart p14:bwMode="auto" r:id="rId3">
            <p14:nvContentPartPr>
              <p14:cNvPr id="2" name="Ink 1">
                <a:extLst>
                  <a:ext uri="{FF2B5EF4-FFF2-40B4-BE49-F238E27FC236}">
                    <a16:creationId xmlns:a16="http://schemas.microsoft.com/office/drawing/2014/main" id="{74D4023F-53B6-46B8-B956-86A2F5101186}"/>
                  </a:ext>
                </a:extLst>
              </p14:cNvPr>
              <p14:cNvContentPartPr/>
              <p14:nvPr/>
            </p14:nvContentPartPr>
            <p14:xfrm>
              <a:off x="9732071" y="2003465"/>
              <a:ext cx="5940" cy="17640"/>
            </p14:xfrm>
          </p:contentPart>
        </mc:Choice>
        <mc:Fallback xmlns="">
          <p:pic>
            <p:nvPicPr>
              <p:cNvPr id="2" name="Ink 1">
                <a:extLst>
                  <a:ext uri="{FF2B5EF4-FFF2-40B4-BE49-F238E27FC236}">
                    <a16:creationId xmlns:a16="http://schemas.microsoft.com/office/drawing/2014/main" id="{74D4023F-53B6-46B8-B956-86A2F5101186}"/>
                  </a:ext>
                </a:extLst>
              </p:cNvPr>
              <p:cNvPicPr/>
              <p:nvPr/>
            </p:nvPicPr>
            <p:blipFill>
              <a:blip r:embed="rId4"/>
              <a:stretch>
                <a:fillRect/>
              </a:stretch>
            </p:blipFill>
            <p:spPr>
              <a:xfrm>
                <a:off x="9728111" y="1999231"/>
                <a:ext cx="13860" cy="26107"/>
              </a:xfrm>
              <a:prstGeom prst="rect">
                <a:avLst/>
              </a:prstGeom>
            </p:spPr>
          </p:pic>
        </mc:Fallback>
      </mc:AlternateContent>
    </p:spTree>
    <p:extLst>
      <p:ext uri="{BB962C8B-B14F-4D97-AF65-F5344CB8AC3E}">
        <p14:creationId xmlns:p14="http://schemas.microsoft.com/office/powerpoint/2010/main" val="2105856647"/>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2"/>
          <p:cNvSpPr>
            <a:spLocks noGrp="1" noChangeArrowheads="1"/>
          </p:cNvSpPr>
          <p:nvPr>
            <p:ph type="title"/>
          </p:nvPr>
        </p:nvSpPr>
        <p:spPr>
          <a:xfrm>
            <a:off x="228600" y="228599"/>
            <a:ext cx="8763000" cy="1130791"/>
          </a:xfrm>
        </p:spPr>
        <p:txBody>
          <a:bodyPr/>
          <a:lstStyle/>
          <a:p>
            <a:pPr algn="ctr"/>
            <a:r>
              <a:rPr lang="en-US" altLang="en-US" sz="3600" dirty="0">
                <a:effectLst>
                  <a:outerShdw blurRad="38100" dist="38100" dir="2700000" algn="tl">
                    <a:srgbClr val="000000">
                      <a:alpha val="43137"/>
                    </a:srgbClr>
                  </a:outerShdw>
                </a:effectLst>
              </a:rPr>
              <a:t>The Career of the Antichrist </a:t>
            </a:r>
            <a:br>
              <a:rPr lang="en-US" altLang="en-US" sz="3600" dirty="0">
                <a:effectLst>
                  <a:outerShdw blurRad="38100" dist="38100" dir="2700000" algn="tl">
                    <a:srgbClr val="000000">
                      <a:alpha val="43137"/>
                    </a:srgbClr>
                  </a:outerShdw>
                </a:effectLst>
              </a:rPr>
            </a:br>
            <a:r>
              <a:rPr lang="en-US" altLang="en-US" sz="3200" dirty="0">
                <a:effectLst>
                  <a:outerShdw blurRad="38100" dist="38100" dir="2700000" algn="tl">
                    <a:srgbClr val="000000">
                      <a:alpha val="43137"/>
                    </a:srgbClr>
                  </a:outerShdw>
                </a:effectLst>
              </a:rPr>
              <a:t>Daniel 11:36-45</a:t>
            </a:r>
            <a:endParaRPr lang="en-US" altLang="en-US" sz="3600" dirty="0">
              <a:effectLst>
                <a:outerShdw blurRad="38100" dist="38100" dir="2700000" algn="tl">
                  <a:srgbClr val="000000">
                    <a:alpha val="43137"/>
                  </a:srgbClr>
                </a:outerShdw>
              </a:effectLst>
            </a:endParaRPr>
          </a:p>
        </p:txBody>
      </p:sp>
      <p:sp>
        <p:nvSpPr>
          <p:cNvPr id="19459" name="Rectangle 3"/>
          <p:cNvSpPr>
            <a:spLocks noGrp="1" noChangeArrowheads="1"/>
          </p:cNvSpPr>
          <p:nvPr>
            <p:ph type="body" idx="1"/>
          </p:nvPr>
        </p:nvSpPr>
        <p:spPr>
          <a:xfrm>
            <a:off x="1641090" y="1447591"/>
            <a:ext cx="5861820" cy="3353009"/>
          </a:xfrm>
        </p:spPr>
        <p:txBody>
          <a:bodyPr/>
          <a:lstStyle/>
          <a:p>
            <a:pPr marL="573088" indent="-573088">
              <a:spcBef>
                <a:spcPct val="0"/>
              </a:spcBef>
              <a:spcAft>
                <a:spcPts val="2400"/>
              </a:spcAft>
              <a:buSzPct val="100000"/>
              <a:buFont typeface="Times New Roman" pitchFamily="18" charset="0"/>
              <a:buAutoNum type="romanUcPeriod"/>
            </a:pPr>
            <a:r>
              <a:rPr lang="en-US" altLang="en-US" b="1" u="sng" dirty="0">
                <a:solidFill>
                  <a:srgbClr val="FFFFCC"/>
                </a:solidFill>
                <a:effectLst>
                  <a:outerShdw blurRad="38100" dist="38100" dir="2700000" algn="tl">
                    <a:srgbClr val="000000">
                      <a:alpha val="43137"/>
                    </a:srgbClr>
                  </a:outerShdw>
                </a:effectLst>
              </a:rPr>
              <a:t>His self-magnification (36-37)</a:t>
            </a:r>
          </a:p>
          <a:p>
            <a:pPr marL="573088" indent="-573088">
              <a:spcBef>
                <a:spcPct val="0"/>
              </a:spcBef>
              <a:spcAft>
                <a:spcPts val="2400"/>
              </a:spcAft>
              <a:buSzPct val="100000"/>
              <a:buFont typeface="Times New Roman" pitchFamily="18" charset="0"/>
              <a:buAutoNum type="romanUcPeriod"/>
            </a:pPr>
            <a:r>
              <a:rPr lang="en-US" altLang="en-US" dirty="0">
                <a:effectLst>
                  <a:outerShdw blurRad="38100" dist="38100" dir="2700000" algn="tl">
                    <a:srgbClr val="000000">
                      <a:alpha val="43137"/>
                    </a:srgbClr>
                  </a:outerShdw>
                </a:effectLst>
              </a:rPr>
              <a:t>His military power (38-39)</a:t>
            </a:r>
          </a:p>
          <a:p>
            <a:pPr marL="573088" indent="-573088">
              <a:spcBef>
                <a:spcPct val="0"/>
              </a:spcBef>
              <a:spcAft>
                <a:spcPts val="2400"/>
              </a:spcAft>
              <a:buSzPct val="100000"/>
              <a:buFont typeface="Times New Roman" pitchFamily="18" charset="0"/>
              <a:buAutoNum type="romanUcPeriod"/>
            </a:pPr>
            <a:r>
              <a:rPr lang="en-US" altLang="en-US" dirty="0">
                <a:effectLst>
                  <a:outerShdw blurRad="38100" dist="38100" dir="2700000" algn="tl">
                    <a:srgbClr val="000000">
                      <a:alpha val="43137"/>
                    </a:srgbClr>
                  </a:outerShdw>
                </a:effectLst>
              </a:rPr>
              <a:t>His military successes (40-43)</a:t>
            </a:r>
          </a:p>
          <a:p>
            <a:pPr marL="573088" indent="-573088">
              <a:spcBef>
                <a:spcPct val="0"/>
              </a:spcBef>
              <a:spcAft>
                <a:spcPts val="2400"/>
              </a:spcAft>
              <a:buSzPct val="100000"/>
              <a:buFont typeface="Times New Roman" pitchFamily="18" charset="0"/>
              <a:buAutoNum type="romanUcPeriod"/>
            </a:pPr>
            <a:r>
              <a:rPr lang="en-US" altLang="en-US" dirty="0">
                <a:effectLst>
                  <a:outerShdw blurRad="38100" dist="38100" dir="2700000" algn="tl">
                    <a:srgbClr val="000000">
                      <a:alpha val="43137"/>
                    </a:srgbClr>
                  </a:outerShdw>
                </a:effectLst>
              </a:rPr>
              <a:t>His military defeat (44-45)</a:t>
            </a:r>
            <a:endParaRPr lang="en-US" altLang="en-US" sz="4000" dirty="0">
              <a:effectLst>
                <a:outerShdw blurRad="38100" dist="38100" dir="2700000" algn="tl">
                  <a:srgbClr val="000000">
                    <a:alpha val="43137"/>
                  </a:srgbClr>
                </a:outerShdw>
              </a:effectLst>
            </a:endParaRPr>
          </a:p>
        </p:txBody>
      </p:sp>
      <p:pic>
        <p:nvPicPr>
          <p:cNvPr id="5" name="Picture 2" descr="http://slbc.org/wp-content/uploads/2014/09/Book-of-Daniel-weppage.jpg">
            <a:extLst>
              <a:ext uri="{FF2B5EF4-FFF2-40B4-BE49-F238E27FC236}">
                <a16:creationId xmlns:a16="http://schemas.microsoft.com/office/drawing/2014/main" id="{05D65879-D84C-4CA3-8649-42AF1F50BDD5}"/>
              </a:ext>
            </a:extLst>
          </p:cNvPr>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2669825" y="5029200"/>
            <a:ext cx="3804349" cy="1471288"/>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p14="http://schemas.microsoft.com/office/powerpoint/2010/main">
        <mc:Choice Requires="p14">
          <p:contentPart p14:bwMode="auto" r:id="rId3">
            <p14:nvContentPartPr>
              <p14:cNvPr id="2" name="Ink 1">
                <a:extLst>
                  <a:ext uri="{FF2B5EF4-FFF2-40B4-BE49-F238E27FC236}">
                    <a16:creationId xmlns:a16="http://schemas.microsoft.com/office/drawing/2014/main" id="{74D4023F-53B6-46B8-B956-86A2F5101186}"/>
                  </a:ext>
                </a:extLst>
              </p14:cNvPr>
              <p14:cNvContentPartPr/>
              <p14:nvPr/>
            </p14:nvContentPartPr>
            <p14:xfrm>
              <a:off x="9732071" y="2003465"/>
              <a:ext cx="5940" cy="17640"/>
            </p14:xfrm>
          </p:contentPart>
        </mc:Choice>
        <mc:Fallback xmlns="">
          <p:pic>
            <p:nvPicPr>
              <p:cNvPr id="2" name="Ink 1">
                <a:extLst>
                  <a:ext uri="{FF2B5EF4-FFF2-40B4-BE49-F238E27FC236}">
                    <a16:creationId xmlns:a16="http://schemas.microsoft.com/office/drawing/2014/main" id="{74D4023F-53B6-46B8-B956-86A2F5101186}"/>
                  </a:ext>
                </a:extLst>
              </p:cNvPr>
              <p:cNvPicPr/>
              <p:nvPr/>
            </p:nvPicPr>
            <p:blipFill>
              <a:blip r:embed="rId4"/>
              <a:stretch>
                <a:fillRect/>
              </a:stretch>
            </p:blipFill>
            <p:spPr>
              <a:xfrm>
                <a:off x="9728111" y="1999231"/>
                <a:ext cx="13860" cy="26107"/>
              </a:xfrm>
              <a:prstGeom prst="rect">
                <a:avLst/>
              </a:prstGeom>
            </p:spPr>
          </p:pic>
        </mc:Fallback>
      </mc:AlternateContent>
    </p:spTree>
    <p:extLst>
      <p:ext uri="{BB962C8B-B14F-4D97-AF65-F5344CB8AC3E}">
        <p14:creationId xmlns:p14="http://schemas.microsoft.com/office/powerpoint/2010/main" val="2722498735"/>
      </p:ext>
    </p:extLst>
  </p:cSld>
  <p:clrMapOvr>
    <a:masterClrMapping/>
  </p:clrMapOvr>
  <p:transition/>
</p:sld>
</file>

<file path=ppt/theme/theme1.xml><?xml version="1.0" encoding="utf-8"?>
<a:theme xmlns:a="http://schemas.openxmlformats.org/drawingml/2006/main" name="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C:\Program Files\Microsoft Office\Templates\Presentation Designs\Azure.pot</Template>
  <TotalTime>20535</TotalTime>
  <Words>1783</Words>
  <Application>Microsoft Office PowerPoint</Application>
  <PresentationFormat>On-screen Show (4:3)</PresentationFormat>
  <Paragraphs>237</Paragraphs>
  <Slides>50</Slides>
  <Notes>4</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50</vt:i4>
      </vt:variant>
    </vt:vector>
  </HeadingPairs>
  <TitlesOfParts>
    <vt:vector size="55" baseType="lpstr">
      <vt:lpstr>Arial</vt:lpstr>
      <vt:lpstr>Calibri</vt:lpstr>
      <vt:lpstr>Times New Roman</vt:lpstr>
      <vt:lpstr>Wingdings</vt:lpstr>
      <vt:lpstr>Azure</vt:lpstr>
      <vt:lpstr>THE BOOK OF DANIEL</vt:lpstr>
      <vt:lpstr>DANIEL 10-12 THE FINAL VISION</vt:lpstr>
      <vt:lpstr>PowerPoint Presentation</vt:lpstr>
      <vt:lpstr>Chapter 10–12 Outline</vt:lpstr>
      <vt:lpstr>IV. The Prophecy of the Heavenly Messenger (11:2–12:13)</vt:lpstr>
      <vt:lpstr>IV. The Prophecy of the Heavenly Messenger (11:2–12:13)</vt:lpstr>
      <vt:lpstr>PowerPoint Presentation</vt:lpstr>
      <vt:lpstr>The Career of the Antichrist  Daniel 11:36-45</vt:lpstr>
      <vt:lpstr>The Career of the Antichrist  Daniel 11:36-45</vt:lpstr>
      <vt:lpstr>The Career of the Antichrist  Daniel 11:36-45</vt:lpstr>
      <vt:lpstr>The Career of the Antichrist  Daniel 11:36-45</vt:lpstr>
      <vt:lpstr>PowerPoint Presentation</vt:lpstr>
      <vt:lpstr>PowerPoint Presentation</vt:lpstr>
      <vt:lpstr>PowerPoint Presentation</vt:lpstr>
      <vt:lpstr>PowerPoint Presentation</vt:lpstr>
      <vt:lpstr>PowerPoint Presentation</vt:lpstr>
      <vt:lpstr>PowerPoint Presentation</vt:lpstr>
      <vt:lpstr>Arnold Fruchtenbaum (2003). The Footsteps of the Messiah : a study of the sequence of prophetic events (Rev. ed., p. 297). Tustin, CA: Ariel Ministries.</vt:lpstr>
      <vt:lpstr>PowerPoint Presentation</vt:lpstr>
      <vt:lpstr>PowerPoint Presentation</vt:lpstr>
      <vt:lpstr>PowerPoint Presentation</vt:lpstr>
      <vt:lpstr>PowerPoint Presentation</vt:lpstr>
      <vt:lpstr>PowerPoint Presentation</vt:lpstr>
      <vt:lpstr>The Career of the Antichrist  Daniel 11:36-45</vt:lpstr>
      <vt:lpstr>PowerPoint Presentation</vt:lpstr>
      <vt:lpstr>PowerPoint Presentation</vt:lpstr>
      <vt:lpstr>PowerPoint Presentation</vt:lpstr>
      <vt:lpstr>PowerPoint Presentation</vt:lpstr>
      <vt:lpstr>PowerPoint Presentation</vt:lpstr>
      <vt:lpstr>PowerPoint Presentation</vt:lpstr>
      <vt:lpstr>East = Babylon</vt:lpstr>
      <vt:lpstr>PowerPoint Presentation</vt:lpstr>
      <vt:lpstr>Renald Showers  (2002). The Most High God (p. 166). Bellmawr, NJ. Friends Of Israel.</vt:lpstr>
      <vt:lpstr>PowerPoint Presentation</vt:lpstr>
      <vt:lpstr>PowerPoint Presentation</vt:lpstr>
      <vt:lpstr>PowerPoint Presentation</vt:lpstr>
      <vt:lpstr>PowerPoint Presentation</vt:lpstr>
      <vt:lpstr>PowerPoint Presentation</vt:lpstr>
      <vt:lpstr>PowerPoint Presentation</vt:lpstr>
      <vt:lpstr>Randall Price (1998). Jerusalem in Prophecy ( p. 139). Eugene, OR: harvest House.</vt:lpstr>
      <vt:lpstr>Arnold Fruchtenbaum (2003). The Footsteps of the Messiah : a study of the sequence of prophetic events (Rev. ed., p. 245). Tustin, CA: Ariel Ministries.</vt:lpstr>
      <vt:lpstr>PowerPoint Presentation</vt:lpstr>
      <vt:lpstr>PowerPoint Presentation</vt:lpstr>
      <vt:lpstr>PowerPoint Presentation</vt:lpstr>
      <vt:lpstr>PowerPoint Presentation</vt:lpstr>
      <vt:lpstr>Conclusion</vt:lpstr>
      <vt:lpstr>Chapter 10–12 Outline</vt:lpstr>
      <vt:lpstr>IV. The Prophecy of the Heavenly Messenger (11:2–12:13)</vt:lpstr>
      <vt:lpstr>Purpose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Daniel</dc:title>
  <dc:subject>Daniel</dc:subject>
  <dc:creator>A. Woods</dc:creator>
  <dc:description>Modified by Jim McGowan</dc:description>
  <cp:lastModifiedBy>Andy Woods</cp:lastModifiedBy>
  <cp:revision>1959</cp:revision>
  <cp:lastPrinted>2017-02-05T01:03:10Z</cp:lastPrinted>
  <dcterms:created xsi:type="dcterms:W3CDTF">2009-03-17T12:21:13Z</dcterms:created>
  <dcterms:modified xsi:type="dcterms:W3CDTF">2018-02-24T21:09:09Z</dcterms:modified>
</cp:coreProperties>
</file>